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92abefc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92abefc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92abefc5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92abefc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92abefc5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92abefc5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Pastel</a:t>
            </a:r>
            <a:r>
              <a:rPr lang="en"/>
              <a:t> Colour options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11650"/>
            <a:ext cx="292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/>
              <a:t>Current home page</a:t>
            </a:r>
            <a:endParaRPr sz="152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951" y="648425"/>
            <a:ext cx="2740700" cy="429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3672275" y="364050"/>
            <a:ext cx="268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/>
              <a:t>H</a:t>
            </a:r>
            <a:r>
              <a:rPr lang="en" sz="1520"/>
              <a:t>ome page - option 1</a:t>
            </a:r>
            <a:endParaRPr sz="1520"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6558900" y="364050"/>
            <a:ext cx="292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/>
              <a:t>Home page - option 2</a:t>
            </a:r>
            <a:endParaRPr sz="152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0675" y="693300"/>
            <a:ext cx="2299992" cy="42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076" y="761262"/>
            <a:ext cx="2227250" cy="416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29600"/>
            <a:ext cx="279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Modifications - current</a:t>
            </a:r>
            <a:endParaRPr sz="182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25" y="766200"/>
            <a:ext cx="2738949" cy="423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3444300" y="229600"/>
            <a:ext cx="279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Modifications - option 1</a:t>
            </a:r>
            <a:endParaRPr sz="1820"/>
          </a:p>
        </p:txBody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6137000" y="229600"/>
            <a:ext cx="279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Modifications - option 2</a:t>
            </a:r>
            <a:endParaRPr sz="182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850" y="721325"/>
            <a:ext cx="2412090" cy="423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976" y="766200"/>
            <a:ext cx="2412101" cy="423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Option 3 - existing colours but with contracts issues addressed</a:t>
            </a:r>
            <a:endParaRPr sz="182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075" y="909825"/>
            <a:ext cx="2209325" cy="412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