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
  </p:notesMasterIdLst>
  <p:sldIdLst>
    <p:sldId id="269" r:id="rId2"/>
    <p:sldId id="276" r:id="rId3"/>
    <p:sldId id="277"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266" autoAdjust="0"/>
  </p:normalViewPr>
  <p:slideViewPr>
    <p:cSldViewPr>
      <p:cViewPr>
        <p:scale>
          <a:sx n="90" d="100"/>
          <a:sy n="90" d="100"/>
        </p:scale>
        <p:origin x="-2208" y="-5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AAAD2CF-5A51-4BEE-88FF-1AED1E8498CA}" type="datetimeFigureOut">
              <a:rPr lang="en-GB" smtClean="0"/>
              <a:t>11/11/2019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53FEF48-F51B-40C8-AEB0-AD7277704BAF}" type="slidenum">
              <a:rPr lang="en-GB" smtClean="0"/>
              <a:t>‹#›</a:t>
            </a:fld>
            <a:endParaRPr lang="en-GB"/>
          </a:p>
        </p:txBody>
      </p:sp>
    </p:spTree>
    <p:extLst>
      <p:ext uri="{BB962C8B-B14F-4D97-AF65-F5344CB8AC3E}">
        <p14:creationId xmlns:p14="http://schemas.microsoft.com/office/powerpoint/2010/main" val="2591471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p:txBody>
      </p:sp>
    </p:spTree>
    <p:extLst>
      <p:ext uri="{BB962C8B-B14F-4D97-AF65-F5344CB8AC3E}">
        <p14:creationId xmlns:p14="http://schemas.microsoft.com/office/powerpoint/2010/main" val="452178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p:txBody>
      </p:sp>
    </p:spTree>
    <p:extLst>
      <p:ext uri="{BB962C8B-B14F-4D97-AF65-F5344CB8AC3E}">
        <p14:creationId xmlns:p14="http://schemas.microsoft.com/office/powerpoint/2010/main" val="452178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2 Rectángulo"/>
          <p:cNvSpPr/>
          <p:nvPr userDrawn="1"/>
        </p:nvSpPr>
        <p:spPr>
          <a:xfrm>
            <a:off x="-25545" y="0"/>
            <a:ext cx="9169545"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buFont typeface="Arial" panose="020B0604020202020204" pitchFamily="34" charset="0"/>
              <a:buNone/>
            </a:pPr>
            <a:endParaRPr lang="en-GB" sz="2800" dirty="0">
              <a:solidFill>
                <a:prstClr val="white"/>
              </a:solidFill>
            </a:endParaRPr>
          </a:p>
        </p:txBody>
      </p:sp>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5052" y="1609533"/>
            <a:ext cx="2212803" cy="970022"/>
          </a:xfrm>
          <a:prstGeom prst="rect">
            <a:avLst/>
          </a:prstGeom>
        </p:spPr>
      </p:pic>
      <p:sp>
        <p:nvSpPr>
          <p:cNvPr id="5" name="4 Rectángulo"/>
          <p:cNvSpPr/>
          <p:nvPr userDrawn="1"/>
        </p:nvSpPr>
        <p:spPr>
          <a:xfrm rot="5400000">
            <a:off x="4535993" y="-1501863"/>
            <a:ext cx="72017" cy="824132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dirty="0">
              <a:solidFill>
                <a:prstClr val="white"/>
              </a:solidFill>
            </a:endParaRPr>
          </a:p>
        </p:txBody>
      </p:sp>
      <p:sp>
        <p:nvSpPr>
          <p:cNvPr id="6" name="2 Marcador de texto"/>
          <p:cNvSpPr>
            <a:spLocks noGrp="1"/>
          </p:cNvSpPr>
          <p:nvPr>
            <p:ph type="body" sz="quarter" idx="10" hasCustomPrompt="1"/>
          </p:nvPr>
        </p:nvSpPr>
        <p:spPr>
          <a:xfrm>
            <a:off x="4239657" y="1772816"/>
            <a:ext cx="4442918" cy="432048"/>
          </a:xfrm>
          <a:prstGeom prst="rect">
            <a:avLst/>
          </a:prstGeom>
        </p:spPr>
        <p:txBody>
          <a:bodyPr lIns="0" bIns="46800" anchor="ctr" anchorCtr="0"/>
          <a:lstStyle>
            <a:lvl1pPr marL="0" indent="0">
              <a:buNone/>
              <a:defRPr sz="1800" b="1"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Business Management or Corporate</a:t>
            </a:r>
            <a:endParaRPr lang="en-GB" dirty="0"/>
          </a:p>
        </p:txBody>
      </p:sp>
      <p:sp>
        <p:nvSpPr>
          <p:cNvPr id="7" name="6 Título"/>
          <p:cNvSpPr>
            <a:spLocks noGrp="1"/>
          </p:cNvSpPr>
          <p:nvPr>
            <p:ph type="title" hasCustomPrompt="1"/>
          </p:nvPr>
        </p:nvSpPr>
        <p:spPr>
          <a:xfrm>
            <a:off x="4239360" y="2654811"/>
            <a:ext cx="4453302" cy="4158443"/>
          </a:xfrm>
          <a:prstGeom prst="rect">
            <a:avLst/>
          </a:prstGeom>
        </p:spPr>
        <p:txBody>
          <a:bodyPr lIns="0" tIns="108000" rIns="91419" bIns="45709"/>
          <a:lstStyle>
            <a:lvl1pPr algn="l">
              <a:defRPr sz="4400" b="1" baseline="0">
                <a:solidFill>
                  <a:srgbClr val="5C881A"/>
                </a:solidFill>
                <a:latin typeface="Arial" pitchFamily="34" charset="0"/>
                <a:cs typeface="Arial" pitchFamily="34" charset="0"/>
              </a:defRPr>
            </a:lvl1pPr>
          </a:lstStyle>
          <a:p>
            <a:r>
              <a:rPr lang="en-GB" dirty="0" smtClean="0">
                <a:effectLst/>
              </a:rPr>
              <a:t>Title</a:t>
            </a:r>
            <a:endParaRPr lang="en-US" dirty="0"/>
          </a:p>
        </p:txBody>
      </p:sp>
      <p:sp>
        <p:nvSpPr>
          <p:cNvPr id="9" name="8 Marcador de texto"/>
          <p:cNvSpPr>
            <a:spLocks noGrp="1"/>
          </p:cNvSpPr>
          <p:nvPr>
            <p:ph type="body" sz="quarter" idx="12" hasCustomPrompt="1"/>
          </p:nvPr>
        </p:nvSpPr>
        <p:spPr>
          <a:xfrm>
            <a:off x="4239656" y="2204866"/>
            <a:ext cx="4453008" cy="377927"/>
          </a:xfrm>
          <a:prstGeom prst="rect">
            <a:avLst/>
          </a:prstGeom>
        </p:spPr>
        <p:txBody>
          <a:bodyPr lIns="0"/>
          <a:lstStyle>
            <a:lvl1pPr marL="342822" indent="-342822">
              <a:buNone/>
              <a:defRPr lang="en-GB" sz="18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smtClean="0"/>
              <a:t>Date</a:t>
            </a:r>
            <a:endParaRPr lang="en-GB" dirty="0"/>
          </a:p>
        </p:txBody>
      </p:sp>
    </p:spTree>
    <p:extLst>
      <p:ext uri="{BB962C8B-B14F-4D97-AF65-F5344CB8AC3E}">
        <p14:creationId xmlns:p14="http://schemas.microsoft.com/office/powerpoint/2010/main" val="687614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PHOTO">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3" name="2 Marcador de posición de imagen"/>
          <p:cNvSpPr>
            <a:spLocks noGrp="1"/>
          </p:cNvSpPr>
          <p:nvPr>
            <p:ph type="pic" sz="quarter" idx="13" hasCustomPrompt="1"/>
          </p:nvPr>
        </p:nvSpPr>
        <p:spPr>
          <a:xfrm>
            <a:off x="451339" y="764708"/>
            <a:ext cx="8241323" cy="5617043"/>
          </a:xfrm>
          <a:prstGeom prst="rect">
            <a:avLst/>
          </a:prstGeom>
        </p:spPr>
        <p:txBody>
          <a:bodyPr/>
          <a:lstStyle>
            <a:lvl1pPr>
              <a:defRPr/>
            </a:lvl1pPr>
          </a:lstStyle>
          <a:p>
            <a:r>
              <a:rPr lang="es-ES" dirty="0" err="1" smtClean="0"/>
              <a:t>Image</a:t>
            </a:r>
            <a:endParaRPr lang="en-GB" dirty="0"/>
          </a:p>
        </p:txBody>
      </p:sp>
      <p:sp>
        <p:nvSpPr>
          <p:cNvPr id="7"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8"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39676609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 BIG PHOTO">
    <p:spTree>
      <p:nvGrpSpPr>
        <p:cNvPr id="1" name=""/>
        <p:cNvGrpSpPr/>
        <p:nvPr/>
      </p:nvGrpSpPr>
      <p:grpSpPr>
        <a:xfrm>
          <a:off x="0" y="0"/>
          <a:ext cx="0" cy="0"/>
          <a:chOff x="0" y="0"/>
          <a:chExt cx="0" cy="0"/>
        </a:xfrm>
      </p:grpSpPr>
      <p:sp>
        <p:nvSpPr>
          <p:cNvPr id="3" name="2 Marcador de posición de imagen"/>
          <p:cNvSpPr>
            <a:spLocks noGrp="1"/>
          </p:cNvSpPr>
          <p:nvPr>
            <p:ph type="pic" sz="quarter" idx="13" hasCustomPrompt="1"/>
          </p:nvPr>
        </p:nvSpPr>
        <p:spPr>
          <a:xfrm>
            <a:off x="0" y="692696"/>
            <a:ext cx="9144000" cy="5689054"/>
          </a:xfrm>
          <a:prstGeom prst="rect">
            <a:avLst/>
          </a:prstGeom>
          <a:ln w="28575">
            <a:noFill/>
          </a:ln>
        </p:spPr>
        <p:txBody>
          <a:bodyPr/>
          <a:lstStyle>
            <a:lvl1pPr>
              <a:defRPr/>
            </a:lvl1pPr>
          </a:lstStyle>
          <a:p>
            <a:r>
              <a:rPr lang="es-ES" dirty="0" err="1" smtClean="0"/>
              <a:t>Image</a:t>
            </a:r>
            <a:endParaRPr lang="en-GB" dirty="0"/>
          </a:p>
        </p:txBody>
      </p:sp>
      <p:cxnSp>
        <p:nvCxnSpPr>
          <p:cNvPr id="7" name="6 Conector recto"/>
          <p:cNvCxnSpPr/>
          <p:nvPr userDrawn="1"/>
        </p:nvCxnSpPr>
        <p:spPr>
          <a:xfrm flipV="1">
            <a:off x="0" y="6381328"/>
            <a:ext cx="9144000" cy="422"/>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userDrawn="1"/>
        </p:nvCxnSpPr>
        <p:spPr>
          <a:xfrm flipV="1">
            <a:off x="-19986" y="692696"/>
            <a:ext cx="9144000" cy="422"/>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8"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0"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9330036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IN TWO BLOCKS-1">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339" y="836615"/>
            <a:ext cx="8241323" cy="936203"/>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cxnSp>
        <p:nvCxnSpPr>
          <p:cNvPr id="9" name="8 Conector recto"/>
          <p:cNvCxnSpPr/>
          <p:nvPr userDrawn="1"/>
        </p:nvCxnSpPr>
        <p:spPr>
          <a:xfrm flipH="1">
            <a:off x="451338" y="1844824"/>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exto"/>
          <p:cNvSpPr>
            <a:spLocks noGrp="1"/>
          </p:cNvSpPr>
          <p:nvPr>
            <p:ph type="body" sz="quarter" idx="13" hasCustomPrompt="1"/>
          </p:nvPr>
        </p:nvSpPr>
        <p:spPr>
          <a:xfrm>
            <a:off x="451339" y="1916835"/>
            <a:ext cx="8308731" cy="4175993"/>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sp>
        <p:nvSpPr>
          <p:cNvPr id="10"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1"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27971422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IN TWO BLOCKS-2">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339" y="836613"/>
            <a:ext cx="8241323" cy="2808412"/>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cxnSp>
        <p:nvCxnSpPr>
          <p:cNvPr id="9" name="8 Conector recto"/>
          <p:cNvCxnSpPr/>
          <p:nvPr userDrawn="1"/>
        </p:nvCxnSpPr>
        <p:spPr>
          <a:xfrm flipH="1">
            <a:off x="451338" y="3717032"/>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exto"/>
          <p:cNvSpPr>
            <a:spLocks noGrp="1"/>
          </p:cNvSpPr>
          <p:nvPr>
            <p:ph type="body" sz="quarter" idx="13" hasCustomPrompt="1"/>
          </p:nvPr>
        </p:nvSpPr>
        <p:spPr>
          <a:xfrm>
            <a:off x="451339" y="3789043"/>
            <a:ext cx="8308731" cy="2303785"/>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sp>
        <p:nvSpPr>
          <p:cNvPr id="10"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1"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2887850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IN THREE BLOCK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339" y="836616"/>
            <a:ext cx="8241323" cy="1584275"/>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sp>
        <p:nvSpPr>
          <p:cNvPr id="3" name="2 Marcador de texto"/>
          <p:cNvSpPr>
            <a:spLocks noGrp="1"/>
          </p:cNvSpPr>
          <p:nvPr>
            <p:ph type="body" sz="quarter" idx="13" hasCustomPrompt="1"/>
          </p:nvPr>
        </p:nvSpPr>
        <p:spPr>
          <a:xfrm>
            <a:off x="451340" y="2564448"/>
            <a:ext cx="8241736" cy="1800659"/>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49289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339" y="4437112"/>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339" y="4509122"/>
            <a:ext cx="8241323" cy="1799605"/>
          </a:xfrm>
          <a:prstGeom prst="rect">
            <a:avLst/>
          </a:prstGeom>
        </p:spPr>
        <p:txBody>
          <a:bodyPr lIns="0" rIns="0"/>
          <a:lstStyle>
            <a:lvl1pPr marL="0" indent="0" algn="l" defTabSz="457097" rtl="0" eaLnBrk="0" fontAlgn="base" hangingPunct="0">
              <a:spcBef>
                <a:spcPct val="20000"/>
              </a:spcBef>
              <a:spcAft>
                <a:spcPct val="0"/>
              </a:spcAft>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n-GB" dirty="0" smtClean="0">
                <a:effectLst/>
              </a:rPr>
              <a:t>Third text</a:t>
            </a:r>
            <a:endParaRPr lang="en-GB" dirty="0"/>
          </a:p>
        </p:txBody>
      </p:sp>
      <p:sp>
        <p:nvSpPr>
          <p:cNvPr id="12"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4" name="6 Título"/>
          <p:cNvSpPr>
            <a:spLocks noGrp="1"/>
          </p:cNvSpPr>
          <p:nvPr>
            <p:ph type="title" hasCustomPrompt="1"/>
          </p:nvPr>
        </p:nvSpPr>
        <p:spPr>
          <a:xfrm>
            <a:off x="451340" y="116632"/>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7050467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COLOR IN THREE BLOCK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339" y="836616"/>
            <a:ext cx="8241323" cy="1584275"/>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sp>
        <p:nvSpPr>
          <p:cNvPr id="3" name="2 Marcador de texto"/>
          <p:cNvSpPr>
            <a:spLocks noGrp="1"/>
          </p:cNvSpPr>
          <p:nvPr>
            <p:ph type="body" sz="quarter" idx="13" hasCustomPrompt="1"/>
          </p:nvPr>
        </p:nvSpPr>
        <p:spPr>
          <a:xfrm>
            <a:off x="451340" y="2564448"/>
            <a:ext cx="8241736" cy="1800659"/>
          </a:xfrm>
          <a:prstGeom prst="rect">
            <a:avLst/>
          </a:prstGeom>
        </p:spPr>
        <p:txBody>
          <a:bodyPr lIns="0" rIns="0"/>
          <a:lstStyle>
            <a:lvl1pPr marL="342900" indent="-342900">
              <a:buNone/>
              <a:defRPr lang="en-GB" sz="2400" b="1" kern="1200" baseline="0" dirty="0">
                <a:solidFill>
                  <a:srgbClr val="0070C0"/>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49289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339" y="4437112"/>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339" y="4509122"/>
            <a:ext cx="8241323" cy="1799605"/>
          </a:xfrm>
          <a:prstGeom prst="rect">
            <a:avLst/>
          </a:prstGeom>
        </p:spPr>
        <p:txBody>
          <a:bodyPr lIns="0" rIns="0"/>
          <a:lstStyle>
            <a:lvl1pPr marL="0" indent="0" algn="l" defTabSz="457097" rtl="0" eaLnBrk="0" fontAlgn="base" hangingPunct="0">
              <a:spcBef>
                <a:spcPct val="20000"/>
              </a:spcBef>
              <a:spcAft>
                <a:spcPct val="0"/>
              </a:spcAft>
              <a:buNone/>
              <a:defRPr lang="en-GB" sz="2400" b="1" kern="1200" baseline="0" dirty="0">
                <a:solidFill>
                  <a:srgbClr val="FF5A00"/>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n-GB" dirty="0" smtClean="0">
                <a:effectLst/>
              </a:rPr>
              <a:t>Third text</a:t>
            </a:r>
            <a:endParaRPr lang="en-GB" dirty="0"/>
          </a:p>
        </p:txBody>
      </p:sp>
      <p:sp>
        <p:nvSpPr>
          <p:cNvPr id="12"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4"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2839945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IN FOUR BLOCK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339" y="836616"/>
            <a:ext cx="8241323" cy="1152227"/>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sp>
        <p:nvSpPr>
          <p:cNvPr id="3" name="2 Marcador de texto"/>
          <p:cNvSpPr>
            <a:spLocks noGrp="1"/>
          </p:cNvSpPr>
          <p:nvPr>
            <p:ph type="body" sz="quarter" idx="13" hasCustomPrompt="1"/>
          </p:nvPr>
        </p:nvSpPr>
        <p:spPr>
          <a:xfrm>
            <a:off x="451340" y="2132860"/>
            <a:ext cx="8241736" cy="1368151"/>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060848"/>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339" y="4941168"/>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339" y="3639124"/>
            <a:ext cx="8241323" cy="1230039"/>
          </a:xfrm>
          <a:prstGeom prst="rect">
            <a:avLst/>
          </a:prstGeom>
        </p:spPr>
        <p:txBody>
          <a:bodyPr lIns="0" rIns="0"/>
          <a:lstStyle>
            <a:lvl1pPr marL="0" indent="0" algn="l" defTabSz="457097" rtl="0" eaLnBrk="0" fontAlgn="base" hangingPunct="0">
              <a:spcBef>
                <a:spcPct val="20000"/>
              </a:spcBef>
              <a:spcAft>
                <a:spcPct val="0"/>
              </a:spcAft>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n-GB" dirty="0" smtClean="0">
                <a:effectLst/>
              </a:rPr>
              <a:t>Third </a:t>
            </a:r>
            <a:r>
              <a:rPr lang="en-GB" dirty="0" err="1" smtClean="0">
                <a:effectLst/>
              </a:rPr>
              <a:t>tetx</a:t>
            </a:r>
            <a:endParaRPr lang="en-GB" dirty="0"/>
          </a:p>
        </p:txBody>
      </p:sp>
      <p:cxnSp>
        <p:nvCxnSpPr>
          <p:cNvPr id="12" name="11 Conector recto"/>
          <p:cNvCxnSpPr/>
          <p:nvPr userDrawn="1"/>
        </p:nvCxnSpPr>
        <p:spPr>
          <a:xfrm flipH="1">
            <a:off x="451339" y="357301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339" y="5013325"/>
            <a:ext cx="8241323" cy="1295400"/>
          </a:xfrm>
          <a:prstGeom prst="rect">
            <a:avLst/>
          </a:prstGeom>
        </p:spPr>
        <p:txBody>
          <a:bodyPr lIns="0" rIns="0"/>
          <a:lstStyle>
            <a:lvl1pPr marL="0" indent="0" algn="l" defTabSz="457097" rtl="0" eaLnBrk="0" fontAlgn="base" hangingPunct="0">
              <a:spcBef>
                <a:spcPct val="20000"/>
              </a:spcBef>
              <a:spcAft>
                <a:spcPct val="0"/>
              </a:spcAft>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n-GB" dirty="0" smtClean="0">
                <a:effectLst/>
              </a:rPr>
              <a:t>Fourth text</a:t>
            </a:r>
            <a:endParaRPr lang="en-GB" dirty="0"/>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5"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9097834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COLOR IN FOUR BLOCK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339" y="836616"/>
            <a:ext cx="8241323"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sp>
        <p:nvSpPr>
          <p:cNvPr id="3" name="2 Marcador de texto"/>
          <p:cNvSpPr>
            <a:spLocks noGrp="1"/>
          </p:cNvSpPr>
          <p:nvPr>
            <p:ph type="body" sz="quarter" idx="13" hasCustomPrompt="1"/>
          </p:nvPr>
        </p:nvSpPr>
        <p:spPr>
          <a:xfrm>
            <a:off x="451340" y="2132860"/>
            <a:ext cx="8241736" cy="1368151"/>
          </a:xfrm>
          <a:prstGeom prst="rect">
            <a:avLst/>
          </a:prstGeom>
        </p:spPr>
        <p:txBody>
          <a:bodyPr lIns="0" rIns="0"/>
          <a:lstStyle>
            <a:lvl1pPr marL="342900" indent="-342900">
              <a:buNone/>
              <a:defRPr lang="en-GB" sz="2400" b="1" kern="1200" baseline="0" dirty="0">
                <a:solidFill>
                  <a:srgbClr val="73A616"/>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060848"/>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339" y="4941168"/>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339" y="3639124"/>
            <a:ext cx="8241323" cy="1230039"/>
          </a:xfrm>
          <a:prstGeom prst="rect">
            <a:avLst/>
          </a:prstGeom>
        </p:spPr>
        <p:txBody>
          <a:bodyPr lIns="0" rIns="0"/>
          <a:lstStyle>
            <a:lvl1pPr marL="342822" indent="-342822">
              <a:buNone/>
              <a:defRPr lang="en-GB" sz="2400" b="1" kern="1200" baseline="0" dirty="0">
                <a:solidFill>
                  <a:srgbClr val="0070C0"/>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Third</a:t>
            </a:r>
            <a:r>
              <a:rPr lang="es-ES" dirty="0" smtClean="0"/>
              <a:t> </a:t>
            </a:r>
            <a:r>
              <a:rPr lang="es-ES" dirty="0" err="1" smtClean="0"/>
              <a:t>text</a:t>
            </a:r>
            <a:endParaRPr lang="en-GB" dirty="0"/>
          </a:p>
        </p:txBody>
      </p:sp>
      <p:cxnSp>
        <p:nvCxnSpPr>
          <p:cNvPr id="12" name="11 Conector recto"/>
          <p:cNvCxnSpPr/>
          <p:nvPr userDrawn="1"/>
        </p:nvCxnSpPr>
        <p:spPr>
          <a:xfrm flipH="1">
            <a:off x="451339" y="357301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339" y="5013325"/>
            <a:ext cx="8241323" cy="1295400"/>
          </a:xfrm>
          <a:prstGeom prst="rect">
            <a:avLst/>
          </a:prstGeom>
        </p:spPr>
        <p:txBody>
          <a:bodyPr lIns="0" rIns="0"/>
          <a:lstStyle>
            <a:lvl1pPr marL="342822" indent="-342822">
              <a:buNone/>
              <a:defRPr lang="en-GB" sz="2400" b="1" kern="1200" baseline="0" dirty="0">
                <a:solidFill>
                  <a:srgbClr val="FF5A00"/>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Fourth</a:t>
            </a:r>
            <a:r>
              <a:rPr lang="es-ES" dirty="0" smtClean="0"/>
              <a:t> </a:t>
            </a:r>
            <a:r>
              <a:rPr lang="es-ES" dirty="0" err="1" smtClean="0"/>
              <a:t>text</a:t>
            </a:r>
            <a:endParaRPr lang="en-GB" dirty="0"/>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5"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5751331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IN FOUR BLOCKS-2">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5" name="2 Marcador de texto"/>
          <p:cNvSpPr>
            <a:spLocks noGrp="1"/>
          </p:cNvSpPr>
          <p:nvPr>
            <p:ph type="body" sz="quarter" idx="10" hasCustomPrompt="1"/>
          </p:nvPr>
        </p:nvSpPr>
        <p:spPr>
          <a:xfrm>
            <a:off x="451479" y="836616"/>
            <a:ext cx="3921229" cy="1368251"/>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left</a:t>
            </a:r>
            <a:r>
              <a:rPr lang="es-ES" dirty="0" smtClean="0"/>
              <a:t> </a:t>
            </a:r>
            <a:r>
              <a:rPr lang="es-ES" dirty="0" err="1" smtClean="0"/>
              <a:t>text</a:t>
            </a:r>
            <a:endParaRPr lang="en-GB" dirty="0"/>
          </a:p>
        </p:txBody>
      </p:sp>
      <p:sp>
        <p:nvSpPr>
          <p:cNvPr id="3" name="2 Marcador de texto"/>
          <p:cNvSpPr>
            <a:spLocks noGrp="1"/>
          </p:cNvSpPr>
          <p:nvPr>
            <p:ph type="body" sz="quarter" idx="13" hasCustomPrompt="1"/>
          </p:nvPr>
        </p:nvSpPr>
        <p:spPr>
          <a:xfrm>
            <a:off x="451340" y="2348882"/>
            <a:ext cx="8241736" cy="1152129"/>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276872"/>
            <a:ext cx="8241323"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339" y="3639124"/>
            <a:ext cx="8241323" cy="1158031"/>
          </a:xfrm>
          <a:prstGeom prst="rect">
            <a:avLst/>
          </a:prstGeom>
        </p:spPr>
        <p:txBody>
          <a:bodyPr lIns="0" rIns="0"/>
          <a:lstStyle>
            <a:lvl1pPr marL="342822" indent="-342822">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Third</a:t>
            </a:r>
            <a:r>
              <a:rPr lang="es-ES" dirty="0" smtClean="0"/>
              <a:t> </a:t>
            </a:r>
            <a:r>
              <a:rPr lang="es-ES" dirty="0" err="1" smtClean="0"/>
              <a:t>text</a:t>
            </a:r>
            <a:endParaRPr lang="en-GB" dirty="0"/>
          </a:p>
        </p:txBody>
      </p:sp>
      <p:cxnSp>
        <p:nvCxnSpPr>
          <p:cNvPr id="12" name="11 Conector recto"/>
          <p:cNvCxnSpPr/>
          <p:nvPr userDrawn="1"/>
        </p:nvCxnSpPr>
        <p:spPr>
          <a:xfrm flipH="1">
            <a:off x="451339" y="357301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339" y="4941169"/>
            <a:ext cx="8241323" cy="1224136"/>
          </a:xfrm>
          <a:prstGeom prst="rect">
            <a:avLst/>
          </a:prstGeom>
        </p:spPr>
        <p:txBody>
          <a:bodyPr lIns="0" rIns="0"/>
          <a:lstStyle>
            <a:lvl1pPr marL="342822" indent="-342822">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Fourth</a:t>
            </a:r>
            <a:r>
              <a:rPr lang="es-ES" dirty="0" smtClean="0"/>
              <a:t> </a:t>
            </a:r>
            <a:r>
              <a:rPr lang="es-ES" dirty="0" err="1" smtClean="0"/>
              <a:t>text</a:t>
            </a:r>
            <a:endParaRPr lang="en-GB" dirty="0"/>
          </a:p>
        </p:txBody>
      </p:sp>
      <p:sp>
        <p:nvSpPr>
          <p:cNvPr id="14" name="2 Marcador de texto"/>
          <p:cNvSpPr>
            <a:spLocks noGrp="1"/>
          </p:cNvSpPr>
          <p:nvPr>
            <p:ph type="body" sz="quarter" idx="16" hasCustomPrompt="1"/>
          </p:nvPr>
        </p:nvSpPr>
        <p:spPr>
          <a:xfrm>
            <a:off x="4771293" y="908622"/>
            <a:ext cx="3921228" cy="1296243"/>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right</a:t>
            </a:r>
            <a:r>
              <a:rPr lang="es-ES" dirty="0" smtClean="0"/>
              <a:t> </a:t>
            </a:r>
            <a:r>
              <a:rPr lang="es-ES" dirty="0" err="1" smtClean="0"/>
              <a:t>text</a:t>
            </a:r>
            <a:endParaRPr lang="en-GB" dirty="0"/>
          </a:p>
        </p:txBody>
      </p:sp>
      <p:cxnSp>
        <p:nvCxnSpPr>
          <p:cNvPr id="16" name="15 Conector recto"/>
          <p:cNvCxnSpPr/>
          <p:nvPr userDrawn="1"/>
        </p:nvCxnSpPr>
        <p:spPr>
          <a:xfrm flipH="1">
            <a:off x="451339" y="486916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userDrawn="1"/>
        </p:nvCxnSpPr>
        <p:spPr>
          <a:xfrm flipH="1">
            <a:off x="451751" y="6237312"/>
            <a:ext cx="8241323"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8"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0600182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IN FOUR BLOCKS-3">
    <p:spTree>
      <p:nvGrpSpPr>
        <p:cNvPr id="1" name=""/>
        <p:cNvGrpSpPr/>
        <p:nvPr/>
      </p:nvGrpSpPr>
      <p:grpSpPr>
        <a:xfrm>
          <a:off x="0" y="0"/>
          <a:ext cx="0" cy="0"/>
          <a:chOff x="0" y="0"/>
          <a:chExt cx="0" cy="0"/>
        </a:xfrm>
      </p:grpSpPr>
      <p:sp>
        <p:nvSpPr>
          <p:cNvPr id="5" name="2 Marcador de texto"/>
          <p:cNvSpPr>
            <a:spLocks noGrp="1"/>
          </p:cNvSpPr>
          <p:nvPr>
            <p:ph type="body" sz="quarter" idx="10" hasCustomPrompt="1"/>
          </p:nvPr>
        </p:nvSpPr>
        <p:spPr>
          <a:xfrm>
            <a:off x="451479" y="836616"/>
            <a:ext cx="3921229" cy="1368251"/>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left</a:t>
            </a:r>
            <a:r>
              <a:rPr lang="es-ES" dirty="0" smtClean="0"/>
              <a:t> </a:t>
            </a:r>
            <a:r>
              <a:rPr lang="es-ES" dirty="0" err="1" smtClean="0"/>
              <a:t>text</a:t>
            </a:r>
            <a:endParaRPr lang="en-GB" dirty="0"/>
          </a:p>
        </p:txBody>
      </p:sp>
      <p:sp>
        <p:nvSpPr>
          <p:cNvPr id="3" name="2 Marcador de texto"/>
          <p:cNvSpPr>
            <a:spLocks noGrp="1"/>
          </p:cNvSpPr>
          <p:nvPr>
            <p:ph type="body" sz="quarter" idx="13" hasCustomPrompt="1"/>
          </p:nvPr>
        </p:nvSpPr>
        <p:spPr>
          <a:xfrm>
            <a:off x="451340" y="2348882"/>
            <a:ext cx="8241736" cy="2520281"/>
          </a:xfrm>
          <a:prstGeom prst="rect">
            <a:avLst/>
          </a:prstGeom>
        </p:spPr>
        <p:txBody>
          <a:bodyPr lIns="0" rIns="0"/>
          <a:lstStyle>
            <a:lvl1pPr marL="0" indent="0" algn="l" defTabSz="457097" rtl="0" eaLnBrk="0" fontAlgn="base" hangingPunct="0">
              <a:spcBef>
                <a:spcPct val="20000"/>
              </a:spcBef>
              <a:spcAft>
                <a:spcPct val="0"/>
              </a:spcAft>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276872"/>
            <a:ext cx="8241323"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339" y="5085187"/>
            <a:ext cx="8241323" cy="1158031"/>
          </a:xfrm>
          <a:prstGeom prst="rect">
            <a:avLst/>
          </a:prstGeom>
        </p:spPr>
        <p:txBody>
          <a:bodyPr lIns="0" rIns="0"/>
          <a:lstStyle>
            <a:lvl1pPr marL="342822" indent="-342822">
              <a:buNone/>
              <a:defRPr lang="en-GB" sz="24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Third</a:t>
            </a:r>
            <a:r>
              <a:rPr lang="es-ES" dirty="0" smtClean="0"/>
              <a:t> </a:t>
            </a:r>
            <a:r>
              <a:rPr lang="es-ES" dirty="0" err="1" smtClean="0"/>
              <a:t>text</a:t>
            </a:r>
            <a:endParaRPr lang="en-GB" dirty="0"/>
          </a:p>
        </p:txBody>
      </p:sp>
      <p:sp>
        <p:nvSpPr>
          <p:cNvPr id="14" name="2 Marcador de texto"/>
          <p:cNvSpPr>
            <a:spLocks noGrp="1"/>
          </p:cNvSpPr>
          <p:nvPr>
            <p:ph type="body" sz="quarter" idx="16" hasCustomPrompt="1"/>
          </p:nvPr>
        </p:nvSpPr>
        <p:spPr>
          <a:xfrm>
            <a:off x="4771293" y="908622"/>
            <a:ext cx="3921228" cy="1296243"/>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right</a:t>
            </a:r>
            <a:r>
              <a:rPr lang="es-ES" dirty="0" smtClean="0"/>
              <a:t> </a:t>
            </a:r>
            <a:r>
              <a:rPr lang="es-ES" dirty="0" err="1" smtClean="0"/>
              <a:t>text</a:t>
            </a:r>
            <a:endParaRPr lang="en-GB" dirty="0"/>
          </a:p>
        </p:txBody>
      </p:sp>
      <p:cxnSp>
        <p:nvCxnSpPr>
          <p:cNvPr id="16" name="15 Conector recto"/>
          <p:cNvCxnSpPr/>
          <p:nvPr userDrawn="1"/>
        </p:nvCxnSpPr>
        <p:spPr>
          <a:xfrm flipH="1">
            <a:off x="451339" y="501317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14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8" name="17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2"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3"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4051852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COVER">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1292" y="116634"/>
            <a:ext cx="3921782" cy="576063"/>
          </a:xfrm>
          <a:prstGeom prst="rect">
            <a:avLst/>
          </a:prstGeom>
        </p:spPr>
        <p:txBody>
          <a:bodyPr lIns="0" anchor="ctr" anchorCtr="0"/>
          <a:lstStyle>
            <a:lvl1pPr marL="0" indent="0">
              <a:buNone/>
              <a:defRPr sz="1800" b="1">
                <a:solidFill>
                  <a:srgbClr val="5C881A"/>
                </a:solidFill>
                <a:latin typeface="Arial" panose="020B0604020202020204" pitchFamily="34" charset="0"/>
                <a:cs typeface="Arial" panose="020B0604020202020204" pitchFamily="34" charset="0"/>
              </a:defRPr>
            </a:lvl1pPr>
          </a:lstStyle>
          <a:p>
            <a:pPr lvl="0"/>
            <a:r>
              <a:rPr lang="es-ES" dirty="0" err="1" smtClean="0"/>
              <a:t>Title</a:t>
            </a:r>
            <a:endParaRPr lang="en-GB" dirty="0"/>
          </a:p>
        </p:txBody>
      </p:sp>
      <p:sp>
        <p:nvSpPr>
          <p:cNvPr id="4" name="6 Título"/>
          <p:cNvSpPr>
            <a:spLocks noGrp="1"/>
          </p:cNvSpPr>
          <p:nvPr>
            <p:ph type="title" hasCustomPrompt="1"/>
          </p:nvPr>
        </p:nvSpPr>
        <p:spPr>
          <a:xfrm>
            <a:off x="4771292" y="764709"/>
            <a:ext cx="3921370" cy="5617041"/>
          </a:xfrm>
          <a:prstGeom prst="rect">
            <a:avLst/>
          </a:prstGeom>
        </p:spPr>
        <p:txBody>
          <a:bodyPr lIns="0" tIns="108000" rIns="91419" bIns="45709"/>
          <a:lstStyle>
            <a:lvl1pPr algn="l">
              <a:defRPr sz="4400" b="1">
                <a:solidFill>
                  <a:srgbClr val="5C881A"/>
                </a:solidFill>
                <a:latin typeface="Arial" pitchFamily="34" charset="0"/>
                <a:cs typeface="Arial" pitchFamily="34" charset="0"/>
              </a:defRPr>
            </a:lvl1pPr>
          </a:lstStyle>
          <a:p>
            <a:r>
              <a:rPr lang="en-GB" dirty="0" smtClean="0">
                <a:effectLst/>
              </a:rPr>
              <a:t>Title Chapter</a:t>
            </a:r>
            <a:endParaRPr lang="en-US" dirty="0"/>
          </a:p>
        </p:txBody>
      </p:sp>
      <p:sp>
        <p:nvSpPr>
          <p:cNvPr id="5" name="4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dirty="0">
              <a:solidFill>
                <a:prstClr val="white"/>
              </a:solidFill>
            </a:endParaRPr>
          </a:p>
        </p:txBody>
      </p:sp>
      <p:sp>
        <p:nvSpPr>
          <p:cNvPr id="7"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Tree>
    <p:extLst>
      <p:ext uri="{BB962C8B-B14F-4D97-AF65-F5344CB8AC3E}">
        <p14:creationId xmlns:p14="http://schemas.microsoft.com/office/powerpoint/2010/main" val="141789264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IN TWO BLOCK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3" name="2 Marcador de texto"/>
          <p:cNvSpPr>
            <a:spLocks noGrp="1"/>
          </p:cNvSpPr>
          <p:nvPr>
            <p:ph type="body" sz="quarter" idx="13" hasCustomPrompt="1"/>
          </p:nvPr>
        </p:nvSpPr>
        <p:spPr>
          <a:xfrm>
            <a:off x="451340" y="2348882"/>
            <a:ext cx="8241736" cy="3960441"/>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276872"/>
            <a:ext cx="8241323"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9"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1"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2" name="2 Marcador de texto"/>
          <p:cNvSpPr>
            <a:spLocks noGrp="1"/>
          </p:cNvSpPr>
          <p:nvPr>
            <p:ph type="body" sz="quarter" idx="10" hasCustomPrompt="1"/>
          </p:nvPr>
        </p:nvSpPr>
        <p:spPr>
          <a:xfrm>
            <a:off x="451479" y="836616"/>
            <a:ext cx="3921229" cy="1368251"/>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left</a:t>
            </a:r>
            <a:r>
              <a:rPr lang="es-ES" dirty="0" smtClean="0"/>
              <a:t> </a:t>
            </a:r>
            <a:r>
              <a:rPr lang="es-ES" dirty="0" err="1" smtClean="0"/>
              <a:t>text</a:t>
            </a:r>
            <a:endParaRPr lang="en-GB" dirty="0"/>
          </a:p>
        </p:txBody>
      </p:sp>
      <p:sp>
        <p:nvSpPr>
          <p:cNvPr id="15" name="2 Marcador de texto"/>
          <p:cNvSpPr>
            <a:spLocks noGrp="1"/>
          </p:cNvSpPr>
          <p:nvPr>
            <p:ph type="body" sz="quarter" idx="16" hasCustomPrompt="1"/>
          </p:nvPr>
        </p:nvSpPr>
        <p:spPr>
          <a:xfrm>
            <a:off x="4771293" y="908622"/>
            <a:ext cx="3921228" cy="1296243"/>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right</a:t>
            </a:r>
            <a:r>
              <a:rPr lang="es-ES" dirty="0" smtClean="0"/>
              <a:t> </a:t>
            </a:r>
            <a:r>
              <a:rPr lang="es-ES" dirty="0" err="1" smtClean="0"/>
              <a:t>text</a:t>
            </a:r>
            <a:endParaRPr lang="en-GB" dirty="0"/>
          </a:p>
        </p:txBody>
      </p:sp>
    </p:spTree>
    <p:extLst>
      <p:ext uri="{BB962C8B-B14F-4D97-AF65-F5344CB8AC3E}">
        <p14:creationId xmlns:p14="http://schemas.microsoft.com/office/powerpoint/2010/main" val="29004382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IN THREE BLOCKS-2">
    <p:spTree>
      <p:nvGrpSpPr>
        <p:cNvPr id="1" name=""/>
        <p:cNvGrpSpPr/>
        <p:nvPr/>
      </p:nvGrpSpPr>
      <p:grpSpPr>
        <a:xfrm>
          <a:off x="0" y="0"/>
          <a:ext cx="0" cy="0"/>
          <a:chOff x="0" y="0"/>
          <a:chExt cx="0" cy="0"/>
        </a:xfrm>
      </p:grpSpPr>
      <p:sp>
        <p:nvSpPr>
          <p:cNvPr id="3" name="2 Marcador de texto"/>
          <p:cNvSpPr>
            <a:spLocks noGrp="1"/>
          </p:cNvSpPr>
          <p:nvPr>
            <p:ph type="body" sz="quarter" idx="13" hasCustomPrompt="1"/>
          </p:nvPr>
        </p:nvSpPr>
        <p:spPr>
          <a:xfrm>
            <a:off x="451340" y="2348882"/>
            <a:ext cx="8241736" cy="936105"/>
          </a:xfrm>
          <a:prstGeom prst="rect">
            <a:avLst/>
          </a:prstGeom>
        </p:spPr>
        <p:txBody>
          <a:bodyPr lIns="0" rIns="0"/>
          <a:lstStyle>
            <a:lvl1pPr marL="342900" indent="-34290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Second</a:t>
            </a:r>
            <a:r>
              <a:rPr lang="es-ES" dirty="0" smtClean="0"/>
              <a:t> </a:t>
            </a:r>
            <a:r>
              <a:rPr lang="es-ES" dirty="0" err="1" smtClean="0"/>
              <a:t>text</a:t>
            </a:r>
            <a:endParaRPr lang="en-GB" dirty="0"/>
          </a:p>
        </p:txBody>
      </p:sp>
      <p:cxnSp>
        <p:nvCxnSpPr>
          <p:cNvPr id="10" name="9 Conector recto"/>
          <p:cNvCxnSpPr/>
          <p:nvPr userDrawn="1"/>
        </p:nvCxnSpPr>
        <p:spPr>
          <a:xfrm flipH="1">
            <a:off x="451339" y="2276872"/>
            <a:ext cx="8241323"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9" name="16 Marcador de texto"/>
          <p:cNvSpPr>
            <a:spLocks noGrp="1"/>
          </p:cNvSpPr>
          <p:nvPr>
            <p:ph type="body" sz="quarter" idx="14" hasCustomPrompt="1"/>
          </p:nvPr>
        </p:nvSpPr>
        <p:spPr>
          <a:xfrm>
            <a:off x="451341" y="3356992"/>
            <a:ext cx="3921368" cy="2808312"/>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11" name="18 Marcador de texto"/>
          <p:cNvSpPr>
            <a:spLocks noGrp="1"/>
          </p:cNvSpPr>
          <p:nvPr>
            <p:ph type="body" sz="quarter" idx="15" hasCustomPrompt="1"/>
          </p:nvPr>
        </p:nvSpPr>
        <p:spPr>
          <a:xfrm>
            <a:off x="4771294" y="3356992"/>
            <a:ext cx="3921782" cy="2808312"/>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5" name="14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6"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7" name="2 Marcador de texto"/>
          <p:cNvSpPr>
            <a:spLocks noGrp="1"/>
          </p:cNvSpPr>
          <p:nvPr>
            <p:ph type="body" sz="quarter" idx="10" hasCustomPrompt="1"/>
          </p:nvPr>
        </p:nvSpPr>
        <p:spPr>
          <a:xfrm>
            <a:off x="451479" y="836616"/>
            <a:ext cx="3921229" cy="1368251"/>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left</a:t>
            </a:r>
            <a:r>
              <a:rPr lang="es-ES" dirty="0" smtClean="0"/>
              <a:t> </a:t>
            </a:r>
            <a:r>
              <a:rPr lang="es-ES" dirty="0" err="1" smtClean="0"/>
              <a:t>text</a:t>
            </a:r>
            <a:endParaRPr lang="en-GB" dirty="0"/>
          </a:p>
        </p:txBody>
      </p:sp>
      <p:sp>
        <p:nvSpPr>
          <p:cNvPr id="18" name="2 Marcador de texto"/>
          <p:cNvSpPr>
            <a:spLocks noGrp="1"/>
          </p:cNvSpPr>
          <p:nvPr>
            <p:ph type="body" sz="quarter" idx="16" hasCustomPrompt="1"/>
          </p:nvPr>
        </p:nvSpPr>
        <p:spPr>
          <a:xfrm>
            <a:off x="4771293" y="908622"/>
            <a:ext cx="3921228" cy="1296243"/>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right</a:t>
            </a:r>
            <a:r>
              <a:rPr lang="es-ES" dirty="0" smtClean="0"/>
              <a:t> </a:t>
            </a:r>
            <a:r>
              <a:rPr lang="es-ES" dirty="0" err="1" smtClean="0"/>
              <a:t>text</a:t>
            </a:r>
            <a:endParaRPr lang="en-GB" dirty="0"/>
          </a:p>
        </p:txBody>
      </p:sp>
    </p:spTree>
    <p:extLst>
      <p:ext uri="{BB962C8B-B14F-4D97-AF65-F5344CB8AC3E}">
        <p14:creationId xmlns:p14="http://schemas.microsoft.com/office/powerpoint/2010/main" val="30561087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TEXT IN TWO BLOCKS">
    <p:spTree>
      <p:nvGrpSpPr>
        <p:cNvPr id="1" name=""/>
        <p:cNvGrpSpPr/>
        <p:nvPr/>
      </p:nvGrpSpPr>
      <p:grpSpPr>
        <a:xfrm>
          <a:off x="0" y="0"/>
          <a:ext cx="0" cy="0"/>
          <a:chOff x="0" y="0"/>
          <a:chExt cx="0" cy="0"/>
        </a:xfrm>
      </p:grpSpPr>
      <p:sp>
        <p:nvSpPr>
          <p:cNvPr id="7" name="6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0" name="9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3" name="2 Marcador de texto"/>
          <p:cNvSpPr>
            <a:spLocks noGrp="1"/>
          </p:cNvSpPr>
          <p:nvPr>
            <p:ph type="body" sz="quarter" idx="10" hasCustomPrompt="1"/>
          </p:nvPr>
        </p:nvSpPr>
        <p:spPr>
          <a:xfrm>
            <a:off x="451339" y="836612"/>
            <a:ext cx="3921370" cy="5402690"/>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12" name="11 Marcador de texto"/>
          <p:cNvSpPr>
            <a:spLocks noGrp="1"/>
          </p:cNvSpPr>
          <p:nvPr>
            <p:ph type="body" sz="quarter" idx="11" hasCustomPrompt="1"/>
          </p:nvPr>
        </p:nvSpPr>
        <p:spPr>
          <a:xfrm>
            <a:off x="4771294" y="836612"/>
            <a:ext cx="3921370" cy="5400699"/>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9"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3"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31747943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EXT IN TWO BLOCKS-2">
    <p:spTree>
      <p:nvGrpSpPr>
        <p:cNvPr id="1" name=""/>
        <p:cNvGrpSpPr/>
        <p:nvPr/>
      </p:nvGrpSpPr>
      <p:grpSpPr>
        <a:xfrm>
          <a:off x="0" y="0"/>
          <a:ext cx="0" cy="0"/>
          <a:chOff x="0" y="0"/>
          <a:chExt cx="0" cy="0"/>
        </a:xfrm>
      </p:grpSpPr>
      <p:sp>
        <p:nvSpPr>
          <p:cNvPr id="17" name="16 Marcador de texto"/>
          <p:cNvSpPr>
            <a:spLocks noGrp="1"/>
          </p:cNvSpPr>
          <p:nvPr>
            <p:ph type="body" sz="quarter" idx="10" hasCustomPrompt="1"/>
          </p:nvPr>
        </p:nvSpPr>
        <p:spPr>
          <a:xfrm>
            <a:off x="451341" y="836616"/>
            <a:ext cx="3921368" cy="720179"/>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9" name="18 Marcador de texto"/>
          <p:cNvSpPr>
            <a:spLocks noGrp="1"/>
          </p:cNvSpPr>
          <p:nvPr>
            <p:ph type="body" sz="quarter" idx="11" hasCustomPrompt="1"/>
          </p:nvPr>
        </p:nvSpPr>
        <p:spPr>
          <a:xfrm>
            <a:off x="4771294" y="836616"/>
            <a:ext cx="3921782" cy="720179"/>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
        <p:nvSpPr>
          <p:cNvPr id="8" name="6 Marcador de texto"/>
          <p:cNvSpPr>
            <a:spLocks noGrp="1"/>
          </p:cNvSpPr>
          <p:nvPr>
            <p:ph type="body" sz="quarter" idx="13"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s-ES" dirty="0" smtClean="0"/>
              <a:t>Escribe aquí el título de la presentación</a:t>
            </a:r>
            <a:endParaRPr lang="en-GB" dirty="0"/>
          </a:p>
        </p:txBody>
      </p:sp>
      <p:cxnSp>
        <p:nvCxnSpPr>
          <p:cNvPr id="9" name="8 Conector recto"/>
          <p:cNvCxnSpPr/>
          <p:nvPr userDrawn="1"/>
        </p:nvCxnSpPr>
        <p:spPr>
          <a:xfrm flipH="1">
            <a:off x="451339" y="1628800"/>
            <a:ext cx="3921370"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userDrawn="1"/>
        </p:nvCxnSpPr>
        <p:spPr>
          <a:xfrm flipH="1">
            <a:off x="4764242" y="1628800"/>
            <a:ext cx="3921368"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1" name="16 Marcador de texto"/>
          <p:cNvSpPr>
            <a:spLocks noGrp="1"/>
          </p:cNvSpPr>
          <p:nvPr>
            <p:ph type="body" sz="quarter" idx="14" hasCustomPrompt="1"/>
          </p:nvPr>
        </p:nvSpPr>
        <p:spPr>
          <a:xfrm>
            <a:off x="451341" y="1700808"/>
            <a:ext cx="3921368" cy="446449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12" name="18 Marcador de texto"/>
          <p:cNvSpPr>
            <a:spLocks noGrp="1"/>
          </p:cNvSpPr>
          <p:nvPr>
            <p:ph type="body" sz="quarter" idx="15" hasCustomPrompt="1"/>
          </p:nvPr>
        </p:nvSpPr>
        <p:spPr>
          <a:xfrm>
            <a:off x="4771294" y="1700808"/>
            <a:ext cx="3921782" cy="4464496"/>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14" name="13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5" name="14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38215077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TEXT IN TWO BLOCKS WITH FRAME">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7" name="16 Marcador de texto"/>
          <p:cNvSpPr>
            <a:spLocks noGrp="1"/>
          </p:cNvSpPr>
          <p:nvPr>
            <p:ph type="body" sz="quarter" idx="10" hasCustomPrompt="1"/>
          </p:nvPr>
        </p:nvSpPr>
        <p:spPr>
          <a:xfrm>
            <a:off x="451341" y="836616"/>
            <a:ext cx="8241322" cy="720179"/>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Title</a:t>
            </a:r>
            <a:endParaRPr lang="en-GB" dirty="0"/>
          </a:p>
        </p:txBody>
      </p:sp>
      <p:sp>
        <p:nvSpPr>
          <p:cNvPr id="8" name="6 Marcador de texto"/>
          <p:cNvSpPr>
            <a:spLocks noGrp="1"/>
          </p:cNvSpPr>
          <p:nvPr>
            <p:ph type="body" sz="quarter" idx="13"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s-ES" dirty="0" smtClean="0"/>
              <a:t>Escribe aquí el título de la presentación</a:t>
            </a:r>
            <a:endParaRPr lang="en-GB" dirty="0"/>
          </a:p>
        </p:txBody>
      </p:sp>
      <p:sp>
        <p:nvSpPr>
          <p:cNvPr id="11" name="16 Marcador de texto"/>
          <p:cNvSpPr>
            <a:spLocks noGrp="1"/>
          </p:cNvSpPr>
          <p:nvPr>
            <p:ph type="body" sz="quarter" idx="14" hasCustomPrompt="1"/>
          </p:nvPr>
        </p:nvSpPr>
        <p:spPr>
          <a:xfrm>
            <a:off x="451341" y="1700808"/>
            <a:ext cx="3921368" cy="4464496"/>
          </a:xfrm>
          <a:prstGeom prst="rect">
            <a:avLst/>
          </a:prstGeom>
          <a:ln w="28575">
            <a:solidFill>
              <a:srgbClr val="5C881A"/>
            </a:solidFill>
          </a:ln>
        </p:spPr>
        <p:txBody>
          <a:bodyPr lIns="108000" tIns="3600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12" name="18 Marcador de texto"/>
          <p:cNvSpPr>
            <a:spLocks noGrp="1"/>
          </p:cNvSpPr>
          <p:nvPr>
            <p:ph type="body" sz="quarter" idx="15" hasCustomPrompt="1"/>
          </p:nvPr>
        </p:nvSpPr>
        <p:spPr>
          <a:xfrm>
            <a:off x="4771294" y="1700808"/>
            <a:ext cx="3921782" cy="4464496"/>
          </a:xfrm>
          <a:prstGeom prst="rect">
            <a:avLst/>
          </a:prstGeom>
          <a:ln w="28575">
            <a:solidFill>
              <a:srgbClr val="5C881A"/>
            </a:solidFill>
          </a:ln>
        </p:spPr>
        <p:txBody>
          <a:bodyPr lIns="108000" tIns="3600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9"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3989779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AL TEXT IN TWO BLOCKS-2E">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7" name="16 Marcador de texto"/>
          <p:cNvSpPr>
            <a:spLocks noGrp="1"/>
          </p:cNvSpPr>
          <p:nvPr>
            <p:ph type="body" sz="quarter" idx="10" hasCustomPrompt="1"/>
          </p:nvPr>
        </p:nvSpPr>
        <p:spPr>
          <a:xfrm>
            <a:off x="451341" y="836616"/>
            <a:ext cx="3921368" cy="720179"/>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9" name="18 Marcador de texto"/>
          <p:cNvSpPr>
            <a:spLocks noGrp="1"/>
          </p:cNvSpPr>
          <p:nvPr>
            <p:ph type="body" sz="quarter" idx="11" hasCustomPrompt="1"/>
          </p:nvPr>
        </p:nvSpPr>
        <p:spPr>
          <a:xfrm>
            <a:off x="4771294" y="836616"/>
            <a:ext cx="3921782" cy="720179"/>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
        <p:nvSpPr>
          <p:cNvPr id="12" name="18 Marcador de texto"/>
          <p:cNvSpPr>
            <a:spLocks noGrp="1"/>
          </p:cNvSpPr>
          <p:nvPr>
            <p:ph type="body" sz="quarter" idx="15" hasCustomPrompt="1"/>
          </p:nvPr>
        </p:nvSpPr>
        <p:spPr>
          <a:xfrm>
            <a:off x="4771294" y="1700808"/>
            <a:ext cx="3921782" cy="4464496"/>
          </a:xfrm>
          <a:prstGeom prst="rect">
            <a:avLst/>
          </a:prstGeom>
          <a:ln w="28575">
            <a:solidFill>
              <a:srgbClr val="5C881A"/>
            </a:solidFill>
          </a:ln>
        </p:spPr>
        <p:txBody>
          <a:bodyPr lIns="108000" tIns="3600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9" name="16 Marcador de texto"/>
          <p:cNvSpPr>
            <a:spLocks noGrp="1"/>
          </p:cNvSpPr>
          <p:nvPr>
            <p:ph type="body" sz="quarter" idx="14" hasCustomPrompt="1"/>
          </p:nvPr>
        </p:nvSpPr>
        <p:spPr>
          <a:xfrm>
            <a:off x="451341" y="1700808"/>
            <a:ext cx="3921368" cy="446449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10"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1"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6991654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IN A BLOCK WITH GRAPHIC">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339" y="2348880"/>
            <a:ext cx="3921369" cy="3816424"/>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4" name="3 Marcador de gráfico"/>
          <p:cNvSpPr>
            <a:spLocks noGrp="1"/>
          </p:cNvSpPr>
          <p:nvPr>
            <p:ph type="chart" sz="quarter" idx="13" hasCustomPrompt="1"/>
          </p:nvPr>
        </p:nvSpPr>
        <p:spPr>
          <a:xfrm>
            <a:off x="4771292" y="2349500"/>
            <a:ext cx="3921369" cy="3816350"/>
          </a:xfrm>
          <a:prstGeom prst="rect">
            <a:avLst/>
          </a:prstGeom>
        </p:spPr>
        <p:txBody>
          <a:bodyPr/>
          <a:lstStyle>
            <a:lvl1pPr>
              <a:defRPr/>
            </a:lvl1pPr>
          </a:lstStyle>
          <a:p>
            <a:r>
              <a:rPr lang="es-ES" dirty="0" err="1" smtClean="0"/>
              <a:t>Graphic</a:t>
            </a:r>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5"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6"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7"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165359163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IN A BLOCK WITH GRAPHIC-2">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339" y="2348880"/>
            <a:ext cx="3921369" cy="2952328"/>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sp>
        <p:nvSpPr>
          <p:cNvPr id="4" name="3 Marcador de gráfico"/>
          <p:cNvSpPr>
            <a:spLocks noGrp="1"/>
          </p:cNvSpPr>
          <p:nvPr>
            <p:ph type="chart" sz="quarter" idx="13" hasCustomPrompt="1"/>
          </p:nvPr>
        </p:nvSpPr>
        <p:spPr>
          <a:xfrm>
            <a:off x="4771292" y="2349503"/>
            <a:ext cx="3921369" cy="2952271"/>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Graphic</a:t>
            </a:r>
          </a:p>
          <a:p>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cxnSp>
        <p:nvCxnSpPr>
          <p:cNvPr id="14" name="13 Conector recto"/>
          <p:cNvCxnSpPr/>
          <p:nvPr userDrawn="1"/>
        </p:nvCxnSpPr>
        <p:spPr>
          <a:xfrm>
            <a:off x="451340" y="552716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339" y="5589242"/>
            <a:ext cx="8241323" cy="719485"/>
          </a:xfrm>
          <a:prstGeom prst="rect">
            <a:avLst/>
          </a:prstGeom>
        </p:spPr>
        <p:txBody>
          <a:bodyPr lIns="0" rIns="0"/>
          <a:lstStyle>
            <a:lvl1pPr marL="342822" indent="-342822">
              <a:buNone/>
              <a:defRPr lang="en-GB" sz="24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smtClean="0"/>
              <a:t>Cuarto bloque de texto</a:t>
            </a:r>
            <a:endParaRPr lang="en-GB" dirty="0"/>
          </a:p>
        </p:txBody>
      </p:sp>
      <p:sp>
        <p:nvSpPr>
          <p:cNvPr id="16"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7"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8"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9"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102288811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IN A BLOCK WITH TABLE">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339" y="2348880"/>
            <a:ext cx="3921369" cy="2952328"/>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text</a:t>
            </a:r>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cxnSp>
        <p:nvCxnSpPr>
          <p:cNvPr id="14" name="13 Conector recto"/>
          <p:cNvCxnSpPr/>
          <p:nvPr userDrawn="1"/>
        </p:nvCxnSpPr>
        <p:spPr>
          <a:xfrm>
            <a:off x="451340" y="552716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339" y="5589242"/>
            <a:ext cx="8241323" cy="719485"/>
          </a:xfrm>
          <a:prstGeom prst="rect">
            <a:avLst/>
          </a:prstGeom>
        </p:spPr>
        <p:txBody>
          <a:bodyPr lIns="0" rIns="0"/>
          <a:lstStyle>
            <a:lvl1pPr marL="342822" indent="-342822">
              <a:buNone/>
              <a:defRPr lang="en-GB" sz="24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Fourth</a:t>
            </a:r>
            <a:r>
              <a:rPr lang="es-ES" dirty="0" smtClean="0"/>
              <a:t> </a:t>
            </a:r>
            <a:r>
              <a:rPr lang="es-ES" dirty="0" err="1" smtClean="0"/>
              <a:t>text</a:t>
            </a:r>
            <a:endParaRPr lang="en-GB" dirty="0"/>
          </a:p>
        </p:txBody>
      </p:sp>
      <p:sp>
        <p:nvSpPr>
          <p:cNvPr id="5" name="4 Marcador de tabla"/>
          <p:cNvSpPr>
            <a:spLocks noGrp="1"/>
          </p:cNvSpPr>
          <p:nvPr>
            <p:ph type="tbl" sz="quarter" idx="16" hasCustomPrompt="1"/>
          </p:nvPr>
        </p:nvSpPr>
        <p:spPr>
          <a:xfrm>
            <a:off x="4771292" y="2349500"/>
            <a:ext cx="3921369" cy="2951708"/>
          </a:xfrm>
          <a:prstGeom prst="rect">
            <a:avLst/>
          </a:prstGeom>
        </p:spPr>
        <p:txBody>
          <a:bodyPr/>
          <a:lstStyle>
            <a:lvl1pPr>
              <a:defRPr/>
            </a:lvl1pPr>
          </a:lstStyle>
          <a:p>
            <a:r>
              <a:rPr lang="es-ES" dirty="0" err="1" smtClean="0"/>
              <a:t>Table</a:t>
            </a:r>
            <a:endParaRPr lang="en-GB" dirty="0"/>
          </a:p>
        </p:txBody>
      </p:sp>
      <p:sp>
        <p:nvSpPr>
          <p:cNvPr id="16"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7"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8"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9"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260708294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IN A BLOCK WITH GRAPHIC-3">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1292" y="2348880"/>
            <a:ext cx="3921369" cy="3816424"/>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4" name="3 Marcador de gráfico"/>
          <p:cNvSpPr>
            <a:spLocks noGrp="1"/>
          </p:cNvSpPr>
          <p:nvPr>
            <p:ph type="chart" sz="quarter" idx="13" hasCustomPrompt="1"/>
          </p:nvPr>
        </p:nvSpPr>
        <p:spPr>
          <a:xfrm>
            <a:off x="451339" y="2349500"/>
            <a:ext cx="3921369" cy="3816350"/>
          </a:xfrm>
          <a:prstGeom prst="rect">
            <a:avLst/>
          </a:prstGeom>
        </p:spPr>
        <p:txBody>
          <a:bodyPr/>
          <a:lstStyle>
            <a:lvl1pPr>
              <a:defRPr/>
            </a:lvl1pPr>
          </a:lstStyle>
          <a:p>
            <a:r>
              <a:rPr lang="es-ES" dirty="0" err="1" smtClean="0"/>
              <a:t>Graph</a:t>
            </a:r>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5"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6"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7"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19370543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 PHOTO RIGHT TEXT">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dirty="0">
              <a:solidFill>
                <a:prstClr val="white"/>
              </a:solidFill>
            </a:endParaRPr>
          </a:p>
        </p:txBody>
      </p:sp>
      <p:sp>
        <p:nvSpPr>
          <p:cNvPr id="17" name="16 Marcador de texto"/>
          <p:cNvSpPr>
            <a:spLocks noGrp="1"/>
          </p:cNvSpPr>
          <p:nvPr>
            <p:ph type="body" sz="quarter" idx="10" hasCustomPrompt="1"/>
          </p:nvPr>
        </p:nvSpPr>
        <p:spPr>
          <a:xfrm>
            <a:off x="451341" y="836613"/>
            <a:ext cx="3921368" cy="122423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Left text box</a:t>
            </a:r>
            <a:endParaRPr lang="en-GB" dirty="0"/>
          </a:p>
        </p:txBody>
      </p:sp>
      <p:sp>
        <p:nvSpPr>
          <p:cNvPr id="19" name="18 Marcador de texto"/>
          <p:cNvSpPr>
            <a:spLocks noGrp="1"/>
          </p:cNvSpPr>
          <p:nvPr>
            <p:ph type="body" sz="quarter" idx="11" hasCustomPrompt="1"/>
          </p:nvPr>
        </p:nvSpPr>
        <p:spPr>
          <a:xfrm>
            <a:off x="4771294" y="836613"/>
            <a:ext cx="3921782" cy="1224236"/>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Right text box</a:t>
            </a:r>
            <a:endParaRPr lang="en-GB" dirty="0"/>
          </a:p>
        </p:txBody>
      </p:sp>
      <p:sp>
        <p:nvSpPr>
          <p:cNvPr id="7"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8" name="6 Marcador de texto"/>
          <p:cNvSpPr>
            <a:spLocks noGrp="1"/>
          </p:cNvSpPr>
          <p:nvPr>
            <p:ph type="body" sz="quarter" idx="13"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3" name="2 Marcador de posición de imagen"/>
          <p:cNvSpPr>
            <a:spLocks noGrp="1"/>
          </p:cNvSpPr>
          <p:nvPr>
            <p:ph type="pic" sz="quarter" idx="14" hasCustomPrompt="1"/>
          </p:nvPr>
        </p:nvSpPr>
        <p:spPr>
          <a:xfrm>
            <a:off x="451339" y="2133603"/>
            <a:ext cx="3921369" cy="3743325"/>
          </a:xfrm>
          <a:prstGeom prst="rect">
            <a:avLst/>
          </a:prstGeom>
        </p:spPr>
        <p:txBody>
          <a:bodyPr/>
          <a:lstStyle>
            <a:lvl1pPr>
              <a:defRPr/>
            </a:lvl1pPr>
          </a:lstStyle>
          <a:p>
            <a:r>
              <a:rPr lang="es-ES" dirty="0" err="1" smtClean="0"/>
              <a:t>Image</a:t>
            </a:r>
            <a:endParaRPr lang="en-GB" dirty="0"/>
          </a:p>
        </p:txBody>
      </p:sp>
      <p:sp>
        <p:nvSpPr>
          <p:cNvPr id="5" name="4 Marcador de texto"/>
          <p:cNvSpPr>
            <a:spLocks noGrp="1"/>
          </p:cNvSpPr>
          <p:nvPr>
            <p:ph type="body" sz="quarter" idx="15" hasCustomPrompt="1"/>
          </p:nvPr>
        </p:nvSpPr>
        <p:spPr>
          <a:xfrm>
            <a:off x="4771292" y="2133603"/>
            <a:ext cx="3921369" cy="3743325"/>
          </a:xfrm>
          <a:prstGeom prst="rect">
            <a:avLst/>
          </a:prstGeom>
        </p:spPr>
        <p:txBody>
          <a:bodyPr/>
          <a:lstStyle>
            <a:lvl1pPr marL="0"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00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s-ES" dirty="0" smtClean="0"/>
              <a:t>Text</a:t>
            </a:r>
            <a:endParaRPr lang="en-GB" dirty="0"/>
          </a:p>
        </p:txBody>
      </p:sp>
      <p:sp>
        <p:nvSpPr>
          <p:cNvPr id="12" name="8 Marcador de texto"/>
          <p:cNvSpPr>
            <a:spLocks noGrp="1"/>
          </p:cNvSpPr>
          <p:nvPr>
            <p:ph type="body" sz="quarter" idx="16" hasCustomPrompt="1"/>
          </p:nvPr>
        </p:nvSpPr>
        <p:spPr>
          <a:xfrm>
            <a:off x="451339" y="5949953"/>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Tree>
    <p:extLst>
      <p:ext uri="{BB962C8B-B14F-4D97-AF65-F5344CB8AC3E}">
        <p14:creationId xmlns:p14="http://schemas.microsoft.com/office/powerpoint/2010/main" val="22283392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IN A BLOCK WITH GRAPHIC-4">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1294" y="2348880"/>
            <a:ext cx="3921370" cy="2952328"/>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sp>
        <p:nvSpPr>
          <p:cNvPr id="4" name="3 Marcador de gráfico"/>
          <p:cNvSpPr>
            <a:spLocks noGrp="1"/>
          </p:cNvSpPr>
          <p:nvPr>
            <p:ph type="chart" sz="quarter" idx="13" hasCustomPrompt="1"/>
          </p:nvPr>
        </p:nvSpPr>
        <p:spPr>
          <a:xfrm>
            <a:off x="451339" y="2349502"/>
            <a:ext cx="3921370" cy="2952271"/>
          </a:xfrm>
          <a:prstGeom prst="rect">
            <a:avLst/>
          </a:prstGeom>
        </p:spPr>
        <p:txBody>
          <a:bodyPr/>
          <a:lstStyle>
            <a:lvl1pPr>
              <a:defRPr/>
            </a:lvl1pPr>
          </a:lstStyle>
          <a:p>
            <a:r>
              <a:rPr lang="es-ES" dirty="0" err="1" smtClean="0"/>
              <a:t>Graph</a:t>
            </a:r>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cxnSp>
        <p:nvCxnSpPr>
          <p:cNvPr id="14" name="13 Conector recto"/>
          <p:cNvCxnSpPr/>
          <p:nvPr userDrawn="1"/>
        </p:nvCxnSpPr>
        <p:spPr>
          <a:xfrm>
            <a:off x="451340" y="552716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339" y="5589242"/>
            <a:ext cx="8241323" cy="719485"/>
          </a:xfrm>
          <a:prstGeom prst="rect">
            <a:avLst/>
          </a:prstGeom>
        </p:spPr>
        <p:txBody>
          <a:bodyPr lIns="0" rIns="0"/>
          <a:lstStyle>
            <a:lvl1pPr marL="342822" indent="-342822">
              <a:buNone/>
              <a:defRPr lang="en-GB" sz="24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Fourth</a:t>
            </a:r>
            <a:r>
              <a:rPr lang="es-ES" dirty="0" smtClean="0"/>
              <a:t> </a:t>
            </a:r>
            <a:r>
              <a:rPr lang="es-ES" dirty="0" err="1" smtClean="0"/>
              <a:t>text</a:t>
            </a:r>
            <a:endParaRPr lang="en-GB" dirty="0"/>
          </a:p>
        </p:txBody>
      </p:sp>
      <p:sp>
        <p:nvSpPr>
          <p:cNvPr id="16"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7"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8"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9"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30665513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IN A BLOCK WITH TABLE-2">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1294" y="2348880"/>
            <a:ext cx="3921370" cy="2952328"/>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text</a:t>
            </a:r>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cxnSp>
        <p:nvCxnSpPr>
          <p:cNvPr id="14" name="13 Conector recto"/>
          <p:cNvCxnSpPr/>
          <p:nvPr userDrawn="1"/>
        </p:nvCxnSpPr>
        <p:spPr>
          <a:xfrm>
            <a:off x="451340" y="552716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5" name="4 Marcador de tabla"/>
          <p:cNvSpPr>
            <a:spLocks noGrp="1"/>
          </p:cNvSpPr>
          <p:nvPr>
            <p:ph type="tbl" sz="quarter" idx="16" hasCustomPrompt="1"/>
          </p:nvPr>
        </p:nvSpPr>
        <p:spPr>
          <a:xfrm>
            <a:off x="451339" y="2348882"/>
            <a:ext cx="3921369" cy="2951783"/>
          </a:xfrm>
          <a:prstGeom prst="rect">
            <a:avLst/>
          </a:prstGeom>
        </p:spPr>
        <p:txBody>
          <a:bodyPr/>
          <a:lstStyle>
            <a:lvl1pPr>
              <a:defRPr/>
            </a:lvl1pPr>
          </a:lstStyle>
          <a:p>
            <a:r>
              <a:rPr lang="es-ES" dirty="0" err="1" smtClean="0"/>
              <a:t>Table</a:t>
            </a:r>
            <a:endParaRPr lang="en-GB" dirty="0"/>
          </a:p>
        </p:txBody>
      </p:sp>
      <p:sp>
        <p:nvSpPr>
          <p:cNvPr id="16"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7"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8" name="6 Marcador de texto"/>
          <p:cNvSpPr>
            <a:spLocks noGrp="1"/>
          </p:cNvSpPr>
          <p:nvPr>
            <p:ph type="body" sz="quarter" idx="15" hasCustomPrompt="1"/>
          </p:nvPr>
        </p:nvSpPr>
        <p:spPr>
          <a:xfrm>
            <a:off x="451339" y="5589242"/>
            <a:ext cx="8241323" cy="719485"/>
          </a:xfrm>
          <a:prstGeom prst="rect">
            <a:avLst/>
          </a:prstGeom>
        </p:spPr>
        <p:txBody>
          <a:bodyPr lIns="0" rIns="0"/>
          <a:lstStyle>
            <a:lvl1pPr marL="342822" indent="-342822">
              <a:buNone/>
              <a:defRPr lang="en-GB" sz="24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Fourth</a:t>
            </a:r>
            <a:r>
              <a:rPr lang="es-ES" dirty="0" smtClean="0"/>
              <a:t> </a:t>
            </a:r>
            <a:r>
              <a:rPr lang="es-ES" dirty="0" err="1" smtClean="0"/>
              <a:t>text</a:t>
            </a:r>
            <a:endParaRPr lang="en-GB" dirty="0"/>
          </a:p>
        </p:txBody>
      </p:sp>
      <p:sp>
        <p:nvSpPr>
          <p:cNvPr id="19"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20"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279451682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IN A BLOCK WITH TWO GRAPHIC">
    <p:spTree>
      <p:nvGrpSpPr>
        <p:cNvPr id="1" name=""/>
        <p:cNvGrpSpPr/>
        <p:nvPr/>
      </p:nvGrpSpPr>
      <p:grpSpPr>
        <a:xfrm>
          <a:off x="0" y="0"/>
          <a:ext cx="0" cy="0"/>
          <a:chOff x="0" y="0"/>
          <a:chExt cx="0" cy="0"/>
        </a:xfrm>
      </p:grpSpPr>
      <p:sp>
        <p:nvSpPr>
          <p:cNvPr id="4" name="3 Marcador de gráfico"/>
          <p:cNvSpPr>
            <a:spLocks noGrp="1"/>
          </p:cNvSpPr>
          <p:nvPr>
            <p:ph type="chart" sz="quarter" idx="13" hasCustomPrompt="1"/>
          </p:nvPr>
        </p:nvSpPr>
        <p:spPr>
          <a:xfrm>
            <a:off x="4771292" y="2349500"/>
            <a:ext cx="3921369" cy="3816350"/>
          </a:xfrm>
          <a:prstGeom prst="rect">
            <a:avLst/>
          </a:prstGeom>
        </p:spPr>
        <p:txBody>
          <a:bodyPr/>
          <a:lstStyle>
            <a:lvl1pPr>
              <a:defRPr/>
            </a:lvl1pPr>
          </a:lstStyle>
          <a:p>
            <a:r>
              <a:rPr lang="es-ES" dirty="0" err="1" smtClean="0"/>
              <a:t>Graph</a:t>
            </a:r>
            <a:endParaRPr lang="en-GB" dirty="0"/>
          </a:p>
        </p:txBody>
      </p:sp>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6" name="5 Marcador de gráfico"/>
          <p:cNvSpPr>
            <a:spLocks noGrp="1"/>
          </p:cNvSpPr>
          <p:nvPr>
            <p:ph type="chart" sz="quarter" idx="15" hasCustomPrompt="1"/>
          </p:nvPr>
        </p:nvSpPr>
        <p:spPr>
          <a:xfrm>
            <a:off x="451339" y="2349500"/>
            <a:ext cx="3921369" cy="3816350"/>
          </a:xfrm>
          <a:prstGeom prst="rect">
            <a:avLst/>
          </a:prstGeom>
        </p:spPr>
        <p:txBody>
          <a:bodyPr/>
          <a:lstStyle>
            <a:lvl1pPr>
              <a:defRPr/>
            </a:lvl1pPr>
          </a:lstStyle>
          <a:p>
            <a:r>
              <a:rPr lang="es-ES" dirty="0" err="1" smtClean="0"/>
              <a:t>Graph</a:t>
            </a:r>
            <a:endParaRPr lang="en-GB" dirty="0"/>
          </a:p>
        </p:txBody>
      </p: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5"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6"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7"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284440308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IN A BLOCK WITH TWO TABLES">
    <p:spTree>
      <p:nvGrpSpPr>
        <p:cNvPr id="1" name=""/>
        <p:cNvGrpSpPr/>
        <p:nvPr/>
      </p:nvGrpSpPr>
      <p:grpSpPr>
        <a:xfrm>
          <a:off x="0" y="0"/>
          <a:ext cx="0" cy="0"/>
          <a:chOff x="0" y="0"/>
          <a:chExt cx="0" cy="0"/>
        </a:xfrm>
      </p:grpSpPr>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3" name="2 Marcador de tabla"/>
          <p:cNvSpPr>
            <a:spLocks noGrp="1"/>
          </p:cNvSpPr>
          <p:nvPr>
            <p:ph type="tbl" sz="quarter" idx="16" hasCustomPrompt="1"/>
          </p:nvPr>
        </p:nvSpPr>
        <p:spPr>
          <a:xfrm>
            <a:off x="451339" y="2349500"/>
            <a:ext cx="3921369" cy="3816350"/>
          </a:xfrm>
          <a:prstGeom prst="rect">
            <a:avLst/>
          </a:prstGeom>
        </p:spPr>
        <p:txBody>
          <a:bodyPr/>
          <a:lstStyle>
            <a:lvl1pPr>
              <a:defRPr/>
            </a:lvl1pPr>
          </a:lstStyle>
          <a:p>
            <a:r>
              <a:rPr lang="es-ES" dirty="0" err="1" smtClean="0"/>
              <a:t>Table</a:t>
            </a:r>
            <a:endParaRPr lang="en-GB" dirty="0"/>
          </a:p>
        </p:txBody>
      </p:sp>
      <p:sp>
        <p:nvSpPr>
          <p:cNvPr id="15" name="2 Marcador de tabla"/>
          <p:cNvSpPr>
            <a:spLocks noGrp="1"/>
          </p:cNvSpPr>
          <p:nvPr>
            <p:ph type="tbl" sz="quarter" idx="17" hasCustomPrompt="1"/>
          </p:nvPr>
        </p:nvSpPr>
        <p:spPr>
          <a:xfrm>
            <a:off x="4755161" y="2348880"/>
            <a:ext cx="3921369" cy="3816350"/>
          </a:xfrm>
          <a:prstGeom prst="rect">
            <a:avLst/>
          </a:prstGeom>
        </p:spPr>
        <p:txBody>
          <a:bodyPr/>
          <a:lstStyle>
            <a:lvl1pPr>
              <a:defRPr/>
            </a:lvl1pPr>
          </a:lstStyle>
          <a:p>
            <a:r>
              <a:rPr lang="es-ES" dirty="0" err="1" smtClean="0"/>
              <a:t>Table</a:t>
            </a:r>
            <a:endParaRPr lang="en-GB" dirty="0"/>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6"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7"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8"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413039162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IN A BLOCK WITH A GRAPHIC AND A TABLE">
    <p:spTree>
      <p:nvGrpSpPr>
        <p:cNvPr id="1" name=""/>
        <p:cNvGrpSpPr/>
        <p:nvPr/>
      </p:nvGrpSpPr>
      <p:grpSpPr>
        <a:xfrm>
          <a:off x="0" y="0"/>
          <a:ext cx="0" cy="0"/>
          <a:chOff x="0" y="0"/>
          <a:chExt cx="0" cy="0"/>
        </a:xfrm>
      </p:grpSpPr>
      <p:cxnSp>
        <p:nvCxnSpPr>
          <p:cNvPr id="11" name="10 Conector recto"/>
          <p:cNvCxnSpPr/>
          <p:nvPr userDrawn="1"/>
        </p:nvCxnSpPr>
        <p:spPr>
          <a:xfrm flipH="1">
            <a:off x="451339" y="2120650"/>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6" name="5 Marcador de gráfico"/>
          <p:cNvSpPr>
            <a:spLocks noGrp="1"/>
          </p:cNvSpPr>
          <p:nvPr>
            <p:ph type="chart" sz="quarter" idx="15" hasCustomPrompt="1"/>
          </p:nvPr>
        </p:nvSpPr>
        <p:spPr>
          <a:xfrm>
            <a:off x="451339" y="2349500"/>
            <a:ext cx="3921369" cy="3816350"/>
          </a:xfrm>
          <a:prstGeom prst="rect">
            <a:avLst/>
          </a:prstGeom>
        </p:spPr>
        <p:txBody>
          <a:bodyPr/>
          <a:lstStyle>
            <a:lvl1pPr>
              <a:defRPr/>
            </a:lvl1pPr>
          </a:lstStyle>
          <a:p>
            <a:r>
              <a:rPr lang="es-ES" dirty="0" err="1" smtClean="0"/>
              <a:t>Graph</a:t>
            </a:r>
            <a:endParaRPr lang="en-GB" dirty="0"/>
          </a:p>
        </p:txBody>
      </p:sp>
      <p:sp>
        <p:nvSpPr>
          <p:cNvPr id="12" name="11 Rectángulo"/>
          <p:cNvSpPr/>
          <p:nvPr userDrawn="1"/>
        </p:nvSpPr>
        <p:spPr>
          <a:xfrm rot="5400000">
            <a:off x="2375891" y="-1232106"/>
            <a:ext cx="72262" cy="3921370"/>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3" name="12 Rectángulo"/>
          <p:cNvSpPr/>
          <p:nvPr userDrawn="1"/>
        </p:nvSpPr>
        <p:spPr>
          <a:xfrm rot="5400000">
            <a:off x="6696177" y="-1232189"/>
            <a:ext cx="72010" cy="392178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3" name="2 Marcador de tabla"/>
          <p:cNvSpPr>
            <a:spLocks noGrp="1"/>
          </p:cNvSpPr>
          <p:nvPr>
            <p:ph type="tbl" sz="quarter" idx="16" hasCustomPrompt="1"/>
          </p:nvPr>
        </p:nvSpPr>
        <p:spPr>
          <a:xfrm>
            <a:off x="4771292" y="2348880"/>
            <a:ext cx="3921369" cy="3816970"/>
          </a:xfrm>
          <a:prstGeom prst="rect">
            <a:avLst/>
          </a:prstGeom>
        </p:spPr>
        <p:txBody>
          <a:bodyPr/>
          <a:lstStyle>
            <a:lvl1pPr>
              <a:defRPr/>
            </a:lvl1pPr>
          </a:lstStyle>
          <a:p>
            <a:r>
              <a:rPr lang="es-ES" dirty="0" err="1" smtClean="0"/>
              <a:t>Table</a:t>
            </a:r>
            <a:endParaRPr lang="en-GB" dirty="0"/>
          </a:p>
        </p:txBody>
      </p:sp>
      <p:sp>
        <p:nvSpPr>
          <p:cNvPr id="14"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5" name="6 Título"/>
          <p:cNvSpPr>
            <a:spLocks noGrp="1"/>
          </p:cNvSpPr>
          <p:nvPr>
            <p:ph type="title" hasCustomPrompt="1"/>
          </p:nvPr>
        </p:nvSpPr>
        <p:spPr>
          <a:xfrm>
            <a:off x="451339" y="116633"/>
            <a:ext cx="3921370"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16" name="16 Marcador de texto"/>
          <p:cNvSpPr>
            <a:spLocks noGrp="1"/>
          </p:cNvSpPr>
          <p:nvPr>
            <p:ph type="body" sz="quarter" idx="14" hasCustomPrompt="1"/>
          </p:nvPr>
        </p:nvSpPr>
        <p:spPr>
          <a:xfrm>
            <a:off x="451341" y="836616"/>
            <a:ext cx="3921368"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sp>
        <p:nvSpPr>
          <p:cNvPr id="17" name="18 Marcador de texto"/>
          <p:cNvSpPr>
            <a:spLocks noGrp="1"/>
          </p:cNvSpPr>
          <p:nvPr>
            <p:ph type="body" sz="quarter" idx="11" hasCustomPrompt="1"/>
          </p:nvPr>
        </p:nvSpPr>
        <p:spPr>
          <a:xfrm>
            <a:off x="4771294" y="836616"/>
            <a:ext cx="3921782" cy="1152227"/>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Right</a:t>
            </a:r>
            <a:r>
              <a:rPr lang="es-ES" dirty="0" smtClean="0"/>
              <a:t> </a:t>
            </a:r>
            <a:r>
              <a:rPr lang="es-ES" dirty="0" err="1" smtClean="0"/>
              <a:t>title</a:t>
            </a:r>
            <a:endParaRPr lang="en-GB" dirty="0"/>
          </a:p>
        </p:txBody>
      </p:sp>
    </p:spTree>
    <p:extLst>
      <p:ext uri="{BB962C8B-B14F-4D97-AF65-F5344CB8AC3E}">
        <p14:creationId xmlns:p14="http://schemas.microsoft.com/office/powerpoint/2010/main" val="48143919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 A TABLE">
    <p:spTree>
      <p:nvGrpSpPr>
        <p:cNvPr id="1" name=""/>
        <p:cNvGrpSpPr/>
        <p:nvPr/>
      </p:nvGrpSpPr>
      <p:grpSpPr>
        <a:xfrm>
          <a:off x="0" y="0"/>
          <a:ext cx="0" cy="0"/>
          <a:chOff x="0" y="0"/>
          <a:chExt cx="0" cy="0"/>
        </a:xfrm>
      </p:grpSpPr>
      <p:sp>
        <p:nvSpPr>
          <p:cNvPr id="9" name="16 Marcador de texto"/>
          <p:cNvSpPr>
            <a:spLocks noGrp="1"/>
          </p:cNvSpPr>
          <p:nvPr>
            <p:ph type="body" sz="quarter" idx="14" hasCustomPrompt="1"/>
          </p:nvPr>
        </p:nvSpPr>
        <p:spPr>
          <a:xfrm>
            <a:off x="451339" y="836615"/>
            <a:ext cx="8241735" cy="936203"/>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cxnSp>
        <p:nvCxnSpPr>
          <p:cNvPr id="11" name="10 Conector recto"/>
          <p:cNvCxnSpPr/>
          <p:nvPr userDrawn="1"/>
        </p:nvCxnSpPr>
        <p:spPr>
          <a:xfrm flipH="1">
            <a:off x="477609" y="1916832"/>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abla"/>
          <p:cNvSpPr>
            <a:spLocks noGrp="1"/>
          </p:cNvSpPr>
          <p:nvPr>
            <p:ph type="tbl" sz="quarter" idx="16" hasCustomPrompt="1"/>
          </p:nvPr>
        </p:nvSpPr>
        <p:spPr>
          <a:xfrm>
            <a:off x="451341" y="2060848"/>
            <a:ext cx="8241322" cy="4105002"/>
          </a:xfrm>
          <a:prstGeom prst="rect">
            <a:avLst/>
          </a:prstGeom>
        </p:spPr>
        <p:txBody>
          <a:bodyPr/>
          <a:lstStyle>
            <a:lvl1pPr>
              <a:defRPr/>
            </a:lvl1pPr>
          </a:lstStyle>
          <a:p>
            <a:r>
              <a:rPr lang="es-ES" dirty="0" err="1" smtClean="0"/>
              <a:t>Table</a:t>
            </a:r>
            <a:endParaRPr lang="en-GB" dirty="0"/>
          </a:p>
        </p:txBody>
      </p:sp>
      <p:sp>
        <p:nvSpPr>
          <p:cNvPr id="14" name="13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8"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0"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05312730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IN A BLOCK WITH A TABLE-2">
    <p:spTree>
      <p:nvGrpSpPr>
        <p:cNvPr id="1" name=""/>
        <p:cNvGrpSpPr/>
        <p:nvPr/>
      </p:nvGrpSpPr>
      <p:grpSpPr>
        <a:xfrm>
          <a:off x="0" y="0"/>
          <a:ext cx="0" cy="0"/>
          <a:chOff x="0" y="0"/>
          <a:chExt cx="0" cy="0"/>
        </a:xfrm>
      </p:grpSpPr>
      <p:sp>
        <p:nvSpPr>
          <p:cNvPr id="9" name="16 Marcador de texto"/>
          <p:cNvSpPr>
            <a:spLocks noGrp="1"/>
          </p:cNvSpPr>
          <p:nvPr>
            <p:ph type="body" sz="quarter" idx="14" hasCustomPrompt="1"/>
          </p:nvPr>
        </p:nvSpPr>
        <p:spPr>
          <a:xfrm>
            <a:off x="451339" y="836614"/>
            <a:ext cx="8241735" cy="864195"/>
          </a:xfrm>
          <a:prstGeom prst="rect">
            <a:avLst/>
          </a:prstGeom>
        </p:spPr>
        <p:txBody>
          <a:bodyPr lIns="0"/>
          <a:lstStyle>
            <a:lvl1pPr marL="0" indent="0">
              <a:buNone/>
              <a:defRPr sz="2400" b="1" baseline="0">
                <a:solidFill>
                  <a:srgbClr val="5C881A"/>
                </a:solidFill>
                <a:latin typeface="Arial" panose="020B0604020202020204" pitchFamily="34" charset="0"/>
                <a:cs typeface="Arial" panose="020B0604020202020204" pitchFamily="34" charset="0"/>
              </a:defRPr>
            </a:lvl1pPr>
          </a:lstStyle>
          <a:p>
            <a:pPr lvl="0"/>
            <a:r>
              <a:rPr lang="es-ES" dirty="0" err="1" smtClean="0"/>
              <a:t>Left</a:t>
            </a:r>
            <a:r>
              <a:rPr lang="es-ES" dirty="0" smtClean="0"/>
              <a:t> </a:t>
            </a:r>
            <a:r>
              <a:rPr lang="es-ES" dirty="0" err="1" smtClean="0"/>
              <a:t>title</a:t>
            </a:r>
            <a:endParaRPr lang="en-GB" dirty="0"/>
          </a:p>
        </p:txBody>
      </p:sp>
      <p:cxnSp>
        <p:nvCxnSpPr>
          <p:cNvPr id="11" name="10 Conector recto"/>
          <p:cNvCxnSpPr/>
          <p:nvPr userDrawn="1"/>
        </p:nvCxnSpPr>
        <p:spPr>
          <a:xfrm flipH="1">
            <a:off x="451339" y="1844824"/>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abla"/>
          <p:cNvSpPr>
            <a:spLocks noGrp="1"/>
          </p:cNvSpPr>
          <p:nvPr>
            <p:ph type="tbl" sz="quarter" idx="16" hasCustomPrompt="1"/>
          </p:nvPr>
        </p:nvSpPr>
        <p:spPr>
          <a:xfrm>
            <a:off x="451341" y="1916832"/>
            <a:ext cx="8241322" cy="3384376"/>
          </a:xfrm>
          <a:prstGeom prst="rect">
            <a:avLst/>
          </a:prstGeom>
        </p:spPr>
        <p:txBody>
          <a:bodyPr/>
          <a:lstStyle>
            <a:lvl1pPr>
              <a:defRPr/>
            </a:lvl1pPr>
          </a:lstStyle>
          <a:p>
            <a:r>
              <a:rPr lang="es-ES" dirty="0" err="1" smtClean="0"/>
              <a:t>Table</a:t>
            </a:r>
            <a:endParaRPr lang="en-GB" dirty="0"/>
          </a:p>
        </p:txBody>
      </p:sp>
      <p:sp>
        <p:nvSpPr>
          <p:cNvPr id="14" name="13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cxnSp>
        <p:nvCxnSpPr>
          <p:cNvPr id="8" name="7 Conector recto"/>
          <p:cNvCxnSpPr/>
          <p:nvPr userDrawn="1"/>
        </p:nvCxnSpPr>
        <p:spPr>
          <a:xfrm>
            <a:off x="451340" y="5373216"/>
            <a:ext cx="8241323"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0" name="6 Marcador de texto"/>
          <p:cNvSpPr>
            <a:spLocks noGrp="1"/>
          </p:cNvSpPr>
          <p:nvPr>
            <p:ph type="body" sz="quarter" idx="15" hasCustomPrompt="1"/>
          </p:nvPr>
        </p:nvSpPr>
        <p:spPr>
          <a:xfrm>
            <a:off x="451339" y="5445225"/>
            <a:ext cx="8241323" cy="863500"/>
          </a:xfrm>
          <a:prstGeom prst="rect">
            <a:avLst/>
          </a:prstGeom>
        </p:spPr>
        <p:txBody>
          <a:bodyPr lIns="0" rIns="0"/>
          <a:lstStyle>
            <a:lvl1pPr marL="342822" indent="-342822">
              <a:buNone/>
              <a:defRPr lang="en-GB" sz="24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57097" rtl="0" eaLnBrk="0" fontAlgn="base" hangingPunct="0">
              <a:spcBef>
                <a:spcPct val="20000"/>
              </a:spcBef>
              <a:spcAft>
                <a:spcPct val="0"/>
              </a:spcAft>
            </a:pPr>
            <a:r>
              <a:rPr lang="es-ES" dirty="0" err="1" smtClean="0"/>
              <a:t>Fourth</a:t>
            </a:r>
            <a:r>
              <a:rPr lang="es-ES" dirty="0" smtClean="0"/>
              <a:t> </a:t>
            </a:r>
            <a:r>
              <a:rPr lang="es-ES" dirty="0" err="1" smtClean="0"/>
              <a:t>text</a:t>
            </a:r>
            <a:endParaRPr lang="en-GB" dirty="0"/>
          </a:p>
        </p:txBody>
      </p:sp>
      <p:sp>
        <p:nvSpPr>
          <p:cNvPr id="12"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3"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241085429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ONLY TITLE ">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4" name="6 Título"/>
          <p:cNvSpPr>
            <a:spLocks noGrp="1"/>
          </p:cNvSpPr>
          <p:nvPr>
            <p:ph type="title"/>
          </p:nvPr>
        </p:nvSpPr>
        <p:spPr>
          <a:xfrm>
            <a:off x="451338"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n-US" smtClean="0">
                <a:effectLst/>
              </a:rPr>
              <a:t>Click to edit Master title style</a:t>
            </a:r>
            <a:endParaRPr lang="en-US" dirty="0"/>
          </a:p>
        </p:txBody>
      </p:sp>
    </p:spTree>
    <p:extLst>
      <p:ext uri="{BB962C8B-B14F-4D97-AF65-F5344CB8AC3E}">
        <p14:creationId xmlns:p14="http://schemas.microsoft.com/office/powerpoint/2010/main" val="18948442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A TITLE WITH A COLUMN">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2 Marcador de texto"/>
          <p:cNvSpPr>
            <a:spLocks noGrp="1"/>
          </p:cNvSpPr>
          <p:nvPr>
            <p:ph type="body" sz="quarter" idx="10"/>
          </p:nvPr>
        </p:nvSpPr>
        <p:spPr>
          <a:xfrm>
            <a:off x="451339" y="836613"/>
            <a:ext cx="8241323" cy="1080220"/>
          </a:xfrm>
          <a:prstGeom prst="rect">
            <a:avLst/>
          </a:prstGeom>
        </p:spPr>
        <p:txBody>
          <a:bodyPr lIns="0"/>
          <a:lstStyle>
            <a:lvl1pPr marL="0" indent="0">
              <a:buNone/>
              <a:defRPr sz="2400" b="0">
                <a:solidFill>
                  <a:srgbClr val="5C881A"/>
                </a:solidFill>
                <a:latin typeface="Arial" panose="020B0604020202020204" pitchFamily="34" charset="0"/>
                <a:cs typeface="Arial" panose="020B0604020202020204" pitchFamily="34" charset="0"/>
              </a:defRPr>
            </a:lvl1pPr>
          </a:lstStyle>
          <a:p>
            <a:pPr lvl="0"/>
            <a:r>
              <a:rPr lang="en-GB" dirty="0" smtClean="0">
                <a:effectLst/>
              </a:rPr>
              <a:t>Click to edit the text style</a:t>
            </a:r>
            <a:endParaRPr lang="en-GB" dirty="0"/>
          </a:p>
        </p:txBody>
      </p:sp>
      <p:sp>
        <p:nvSpPr>
          <p:cNvPr id="6" name="6 Título"/>
          <p:cNvSpPr>
            <a:spLocks noGrp="1"/>
          </p:cNvSpPr>
          <p:nvPr>
            <p:ph type="title"/>
          </p:nvPr>
        </p:nvSpPr>
        <p:spPr>
          <a:xfrm>
            <a:off x="451338"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n-GB" dirty="0" smtClean="0">
                <a:effectLst/>
              </a:rPr>
              <a:t>Click to edit the text style</a:t>
            </a:r>
            <a:endParaRPr lang="en-US" dirty="0"/>
          </a:p>
        </p:txBody>
      </p:sp>
    </p:spTree>
    <p:extLst>
      <p:ext uri="{BB962C8B-B14F-4D97-AF65-F5344CB8AC3E}">
        <p14:creationId xmlns:p14="http://schemas.microsoft.com/office/powerpoint/2010/main" val="6446841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 PHOTO LEFT TEXT">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7" name="16 Marcador de texto"/>
          <p:cNvSpPr>
            <a:spLocks noGrp="1"/>
          </p:cNvSpPr>
          <p:nvPr>
            <p:ph type="body" sz="quarter" idx="10" hasCustomPrompt="1"/>
          </p:nvPr>
        </p:nvSpPr>
        <p:spPr>
          <a:xfrm>
            <a:off x="451340" y="836613"/>
            <a:ext cx="3921368" cy="122423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Left text box</a:t>
            </a:r>
            <a:endParaRPr lang="en-GB" dirty="0"/>
          </a:p>
        </p:txBody>
      </p:sp>
      <p:sp>
        <p:nvSpPr>
          <p:cNvPr id="7"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8" name="6 Marcador de texto"/>
          <p:cNvSpPr>
            <a:spLocks noGrp="1"/>
          </p:cNvSpPr>
          <p:nvPr>
            <p:ph type="body" sz="quarter" idx="13"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3" name="2 Marcador de posición de imagen"/>
          <p:cNvSpPr>
            <a:spLocks noGrp="1"/>
          </p:cNvSpPr>
          <p:nvPr>
            <p:ph type="pic" sz="quarter" idx="14" hasCustomPrompt="1"/>
          </p:nvPr>
        </p:nvSpPr>
        <p:spPr>
          <a:xfrm>
            <a:off x="4771292" y="2133603"/>
            <a:ext cx="3921369" cy="3743325"/>
          </a:xfrm>
          <a:prstGeom prst="rect">
            <a:avLst/>
          </a:prstGeom>
        </p:spPr>
        <p:txBody>
          <a:bodyPr/>
          <a:lstStyle>
            <a:lvl1pPr>
              <a:defRPr/>
            </a:lvl1pPr>
          </a:lstStyle>
          <a:p>
            <a:r>
              <a:rPr lang="es-ES" dirty="0" err="1" smtClean="0"/>
              <a:t>Image</a:t>
            </a:r>
            <a:endParaRPr lang="en-GB" dirty="0"/>
          </a:p>
        </p:txBody>
      </p:sp>
      <p:sp>
        <p:nvSpPr>
          <p:cNvPr id="12" name="8 Marcador de texto"/>
          <p:cNvSpPr>
            <a:spLocks noGrp="1"/>
          </p:cNvSpPr>
          <p:nvPr>
            <p:ph type="body" sz="quarter" idx="16" hasCustomPrompt="1"/>
          </p:nvPr>
        </p:nvSpPr>
        <p:spPr>
          <a:xfrm>
            <a:off x="4771705" y="5949953"/>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10" name="18 Marcador de texto"/>
          <p:cNvSpPr>
            <a:spLocks noGrp="1"/>
          </p:cNvSpPr>
          <p:nvPr>
            <p:ph type="body" sz="quarter" idx="11" hasCustomPrompt="1"/>
          </p:nvPr>
        </p:nvSpPr>
        <p:spPr>
          <a:xfrm>
            <a:off x="4774361" y="836613"/>
            <a:ext cx="3921782" cy="1224236"/>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Right text box</a:t>
            </a:r>
            <a:endParaRPr lang="en-GB" dirty="0"/>
          </a:p>
        </p:txBody>
      </p:sp>
      <p:sp>
        <p:nvSpPr>
          <p:cNvPr id="11" name="4 Marcador de texto"/>
          <p:cNvSpPr>
            <a:spLocks noGrp="1"/>
          </p:cNvSpPr>
          <p:nvPr>
            <p:ph type="body" sz="quarter" idx="15" hasCustomPrompt="1"/>
          </p:nvPr>
        </p:nvSpPr>
        <p:spPr>
          <a:xfrm>
            <a:off x="450926" y="2133603"/>
            <a:ext cx="3921369" cy="3743325"/>
          </a:xfrm>
          <a:prstGeom prst="rect">
            <a:avLst/>
          </a:prstGeom>
        </p:spPr>
        <p:txBody>
          <a:bodyPr/>
          <a:lstStyle>
            <a:lvl1pPr marL="0"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00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00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s-ES" dirty="0" smtClean="0"/>
              <a:t>Text</a:t>
            </a:r>
            <a:endParaRPr lang="en-GB" dirty="0"/>
          </a:p>
        </p:txBody>
      </p:sp>
    </p:spTree>
    <p:extLst>
      <p:ext uri="{BB962C8B-B14F-4D97-AF65-F5344CB8AC3E}">
        <p14:creationId xmlns:p14="http://schemas.microsoft.com/office/powerpoint/2010/main" val="372834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PHOTO ABOVE TEXT">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4"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6"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7" name="2 Marcador de texto"/>
          <p:cNvSpPr>
            <a:spLocks noGrp="1"/>
          </p:cNvSpPr>
          <p:nvPr>
            <p:ph type="body" sz="quarter" idx="10" hasCustomPrompt="1"/>
          </p:nvPr>
        </p:nvSpPr>
        <p:spPr>
          <a:xfrm>
            <a:off x="451339" y="836615"/>
            <a:ext cx="8241323" cy="2448371"/>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sp>
        <p:nvSpPr>
          <p:cNvPr id="3" name="2 Marcador de posición de imagen"/>
          <p:cNvSpPr>
            <a:spLocks noGrp="1"/>
          </p:cNvSpPr>
          <p:nvPr>
            <p:ph type="pic" sz="quarter" idx="13" hasCustomPrompt="1"/>
          </p:nvPr>
        </p:nvSpPr>
        <p:spPr>
          <a:xfrm>
            <a:off x="451339" y="3429000"/>
            <a:ext cx="8241323" cy="2448272"/>
          </a:xfrm>
          <a:prstGeom prst="rect">
            <a:avLst/>
          </a:prstGeom>
        </p:spPr>
        <p:txBody>
          <a:bodyPr/>
          <a:lstStyle>
            <a:lvl1pPr>
              <a:defRPr/>
            </a:lvl1pPr>
          </a:lstStyle>
          <a:p>
            <a:r>
              <a:rPr lang="es-ES" dirty="0" err="1" smtClean="0"/>
              <a:t>Image</a:t>
            </a:r>
            <a:endParaRPr lang="en-GB" dirty="0"/>
          </a:p>
        </p:txBody>
      </p:sp>
      <p:sp>
        <p:nvSpPr>
          <p:cNvPr id="9" name="8 Marcador de texto"/>
          <p:cNvSpPr>
            <a:spLocks noGrp="1"/>
          </p:cNvSpPr>
          <p:nvPr>
            <p:ph type="body" sz="quarter" idx="16" hasCustomPrompt="1"/>
          </p:nvPr>
        </p:nvSpPr>
        <p:spPr>
          <a:xfrm>
            <a:off x="451339" y="5949953"/>
            <a:ext cx="8241323"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Tree>
    <p:extLst>
      <p:ext uri="{BB962C8B-B14F-4D97-AF65-F5344CB8AC3E}">
        <p14:creationId xmlns:p14="http://schemas.microsoft.com/office/powerpoint/2010/main" val="31574112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HOTOS AND TWO TEXT">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7" name="16 Marcador de texto"/>
          <p:cNvSpPr>
            <a:spLocks noGrp="1"/>
          </p:cNvSpPr>
          <p:nvPr>
            <p:ph type="body" sz="quarter" idx="10" hasCustomPrompt="1"/>
          </p:nvPr>
        </p:nvSpPr>
        <p:spPr>
          <a:xfrm>
            <a:off x="451341" y="836613"/>
            <a:ext cx="3921368" cy="122423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Left text box</a:t>
            </a:r>
            <a:endParaRPr lang="en-GB" dirty="0"/>
          </a:p>
        </p:txBody>
      </p:sp>
      <p:sp>
        <p:nvSpPr>
          <p:cNvPr id="19" name="18 Marcador de texto"/>
          <p:cNvSpPr>
            <a:spLocks noGrp="1"/>
          </p:cNvSpPr>
          <p:nvPr>
            <p:ph type="body" sz="quarter" idx="11" hasCustomPrompt="1"/>
          </p:nvPr>
        </p:nvSpPr>
        <p:spPr>
          <a:xfrm>
            <a:off x="4771294" y="836613"/>
            <a:ext cx="3921782" cy="1224236"/>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Right text box</a:t>
            </a:r>
            <a:endParaRPr lang="en-GB" dirty="0"/>
          </a:p>
        </p:txBody>
      </p:sp>
      <p:sp>
        <p:nvSpPr>
          <p:cNvPr id="7"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3" name="2 Marcador de posición de imagen"/>
          <p:cNvSpPr>
            <a:spLocks noGrp="1"/>
          </p:cNvSpPr>
          <p:nvPr>
            <p:ph type="pic" sz="quarter" idx="14" hasCustomPrompt="1"/>
          </p:nvPr>
        </p:nvSpPr>
        <p:spPr>
          <a:xfrm>
            <a:off x="451339" y="2133603"/>
            <a:ext cx="3921369" cy="3743325"/>
          </a:xfrm>
          <a:prstGeom prst="rect">
            <a:avLst/>
          </a:prstGeom>
        </p:spPr>
        <p:txBody>
          <a:bodyPr/>
          <a:lstStyle>
            <a:lvl1pPr>
              <a:defRPr/>
            </a:lvl1pPr>
          </a:lstStyle>
          <a:p>
            <a:r>
              <a:rPr lang="es-ES" dirty="0" err="1" smtClean="0"/>
              <a:t>Image</a:t>
            </a:r>
            <a:endParaRPr lang="en-GB" dirty="0"/>
          </a:p>
        </p:txBody>
      </p:sp>
      <p:sp>
        <p:nvSpPr>
          <p:cNvPr id="4" name="3 Marcador de posición de imagen"/>
          <p:cNvSpPr>
            <a:spLocks noGrp="1"/>
          </p:cNvSpPr>
          <p:nvPr>
            <p:ph type="pic" sz="quarter" idx="15" hasCustomPrompt="1"/>
          </p:nvPr>
        </p:nvSpPr>
        <p:spPr>
          <a:xfrm>
            <a:off x="4771292" y="2133603"/>
            <a:ext cx="3921369" cy="3743325"/>
          </a:xfrm>
          <a:prstGeom prst="rect">
            <a:avLst/>
          </a:prstGeom>
        </p:spPr>
        <p:txBody>
          <a:bodyPr/>
          <a:lstStyle>
            <a:lvl1pPr>
              <a:defRPr/>
            </a:lvl1pPr>
          </a:lstStyle>
          <a:p>
            <a:r>
              <a:rPr lang="es-ES" dirty="0" err="1" smtClean="0"/>
              <a:t>Image</a:t>
            </a:r>
            <a:endParaRPr lang="en-GB" dirty="0"/>
          </a:p>
        </p:txBody>
      </p:sp>
      <p:sp>
        <p:nvSpPr>
          <p:cNvPr id="9" name="8 Marcador de texto"/>
          <p:cNvSpPr>
            <a:spLocks noGrp="1"/>
          </p:cNvSpPr>
          <p:nvPr>
            <p:ph type="body" sz="quarter" idx="16" hasCustomPrompt="1"/>
          </p:nvPr>
        </p:nvSpPr>
        <p:spPr>
          <a:xfrm>
            <a:off x="4774636" y="5949283"/>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14" name="8 Marcador de texto"/>
          <p:cNvSpPr>
            <a:spLocks noGrp="1"/>
          </p:cNvSpPr>
          <p:nvPr>
            <p:ph type="body" sz="quarter" idx="17" hasCustomPrompt="1"/>
          </p:nvPr>
        </p:nvSpPr>
        <p:spPr>
          <a:xfrm>
            <a:off x="451340" y="5949283"/>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11"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Tree>
    <p:extLst>
      <p:ext uri="{BB962C8B-B14F-4D97-AF65-F5344CB8AC3E}">
        <p14:creationId xmlns:p14="http://schemas.microsoft.com/office/powerpoint/2010/main" val="30987188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PHOTOS AND TWO TEXT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7" name="16 Marcador de texto"/>
          <p:cNvSpPr>
            <a:spLocks noGrp="1"/>
          </p:cNvSpPr>
          <p:nvPr>
            <p:ph type="body" sz="quarter" idx="10" hasCustomPrompt="1"/>
          </p:nvPr>
        </p:nvSpPr>
        <p:spPr>
          <a:xfrm>
            <a:off x="451341" y="836613"/>
            <a:ext cx="3921368" cy="122423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Left text box</a:t>
            </a:r>
            <a:endParaRPr lang="en-GB" dirty="0"/>
          </a:p>
        </p:txBody>
      </p:sp>
      <p:sp>
        <p:nvSpPr>
          <p:cNvPr id="19" name="18 Marcador de texto"/>
          <p:cNvSpPr>
            <a:spLocks noGrp="1"/>
          </p:cNvSpPr>
          <p:nvPr>
            <p:ph type="body" sz="quarter" idx="11" hasCustomPrompt="1"/>
          </p:nvPr>
        </p:nvSpPr>
        <p:spPr>
          <a:xfrm>
            <a:off x="4771294" y="836613"/>
            <a:ext cx="3921782" cy="1224236"/>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Right text box</a:t>
            </a:r>
            <a:endParaRPr lang="en-GB" dirty="0"/>
          </a:p>
        </p:txBody>
      </p:sp>
      <p:sp>
        <p:nvSpPr>
          <p:cNvPr id="7"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
        <p:nvSpPr>
          <p:cNvPr id="3" name="2 Marcador de posición de imagen"/>
          <p:cNvSpPr>
            <a:spLocks noGrp="1"/>
          </p:cNvSpPr>
          <p:nvPr>
            <p:ph type="pic" sz="quarter" idx="14" hasCustomPrompt="1"/>
          </p:nvPr>
        </p:nvSpPr>
        <p:spPr>
          <a:xfrm>
            <a:off x="451339" y="2133604"/>
            <a:ext cx="3921369" cy="1655439"/>
          </a:xfrm>
          <a:prstGeom prst="rect">
            <a:avLst/>
          </a:prstGeom>
        </p:spPr>
        <p:txBody>
          <a:bodyPr/>
          <a:lstStyle>
            <a:lvl1pPr>
              <a:defRPr/>
            </a:lvl1pPr>
          </a:lstStyle>
          <a:p>
            <a:r>
              <a:rPr lang="es-ES" dirty="0" err="1" smtClean="0"/>
              <a:t>Image</a:t>
            </a:r>
            <a:endParaRPr lang="en-GB" dirty="0"/>
          </a:p>
        </p:txBody>
      </p:sp>
      <p:sp>
        <p:nvSpPr>
          <p:cNvPr id="18" name="8 Marcador de texto"/>
          <p:cNvSpPr>
            <a:spLocks noGrp="1"/>
          </p:cNvSpPr>
          <p:nvPr>
            <p:ph type="body" sz="quarter" idx="18" hasCustomPrompt="1"/>
          </p:nvPr>
        </p:nvSpPr>
        <p:spPr>
          <a:xfrm>
            <a:off x="451340" y="3861048"/>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20" name="2 Marcador de posición de imagen"/>
          <p:cNvSpPr>
            <a:spLocks noGrp="1"/>
          </p:cNvSpPr>
          <p:nvPr>
            <p:ph type="pic" sz="quarter" idx="19" hasCustomPrompt="1"/>
          </p:nvPr>
        </p:nvSpPr>
        <p:spPr>
          <a:xfrm>
            <a:off x="451338" y="4293099"/>
            <a:ext cx="3921369" cy="1582737"/>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21" name="8 Marcador de texto"/>
          <p:cNvSpPr>
            <a:spLocks noGrp="1"/>
          </p:cNvSpPr>
          <p:nvPr>
            <p:ph type="body" sz="quarter" idx="20" hasCustomPrompt="1"/>
          </p:nvPr>
        </p:nvSpPr>
        <p:spPr>
          <a:xfrm>
            <a:off x="451339" y="5949283"/>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22" name="2 Marcador de posición de imagen"/>
          <p:cNvSpPr>
            <a:spLocks noGrp="1"/>
          </p:cNvSpPr>
          <p:nvPr>
            <p:ph type="pic" sz="quarter" idx="21" hasCustomPrompt="1"/>
          </p:nvPr>
        </p:nvSpPr>
        <p:spPr>
          <a:xfrm>
            <a:off x="4771292" y="2132859"/>
            <a:ext cx="3921369"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23" name="8 Marcador de texto"/>
          <p:cNvSpPr>
            <a:spLocks noGrp="1"/>
          </p:cNvSpPr>
          <p:nvPr>
            <p:ph type="body" sz="quarter" idx="22" hasCustomPrompt="1"/>
          </p:nvPr>
        </p:nvSpPr>
        <p:spPr>
          <a:xfrm>
            <a:off x="4771292" y="3860306"/>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24" name="2 Marcador de posición de imagen"/>
          <p:cNvSpPr>
            <a:spLocks noGrp="1"/>
          </p:cNvSpPr>
          <p:nvPr>
            <p:ph type="pic" sz="quarter" idx="23" hasCustomPrompt="1"/>
          </p:nvPr>
        </p:nvSpPr>
        <p:spPr>
          <a:xfrm>
            <a:off x="4771291" y="4292354"/>
            <a:ext cx="3921369" cy="1582737"/>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25" name="8 Marcador de texto"/>
          <p:cNvSpPr>
            <a:spLocks noGrp="1"/>
          </p:cNvSpPr>
          <p:nvPr>
            <p:ph type="body" sz="quarter" idx="24" hasCustomPrompt="1"/>
          </p:nvPr>
        </p:nvSpPr>
        <p:spPr>
          <a:xfrm>
            <a:off x="4771292" y="5948538"/>
            <a:ext cx="3921369"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15"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Tree>
    <p:extLst>
      <p:ext uri="{BB962C8B-B14F-4D97-AF65-F5344CB8AC3E}">
        <p14:creationId xmlns:p14="http://schemas.microsoft.com/office/powerpoint/2010/main" val="30722583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IGHT PHOTOS AND TWO  TEXTS">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17" name="16 Marcador de texto"/>
          <p:cNvSpPr>
            <a:spLocks noGrp="1"/>
          </p:cNvSpPr>
          <p:nvPr>
            <p:ph type="body" sz="quarter" idx="10" hasCustomPrompt="1"/>
          </p:nvPr>
        </p:nvSpPr>
        <p:spPr>
          <a:xfrm>
            <a:off x="451341" y="836613"/>
            <a:ext cx="3921368" cy="1224236"/>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Left text box</a:t>
            </a:r>
            <a:endParaRPr lang="en-GB" dirty="0"/>
          </a:p>
        </p:txBody>
      </p:sp>
      <p:sp>
        <p:nvSpPr>
          <p:cNvPr id="19" name="18 Marcador de texto"/>
          <p:cNvSpPr>
            <a:spLocks noGrp="1"/>
          </p:cNvSpPr>
          <p:nvPr>
            <p:ph type="body" sz="quarter" idx="11" hasCustomPrompt="1"/>
          </p:nvPr>
        </p:nvSpPr>
        <p:spPr>
          <a:xfrm>
            <a:off x="4771294" y="836613"/>
            <a:ext cx="3921782" cy="1224236"/>
          </a:xfrm>
          <a:prstGeom prst="rect">
            <a:avLst/>
          </a:prstGeom>
        </p:spPr>
        <p:txBody>
          <a:bodyPr lIns="0"/>
          <a:lstStyle>
            <a:lvl1pPr marL="0" indent="0">
              <a:buNone/>
              <a:defRPr sz="2400" baseline="0">
                <a:solidFill>
                  <a:srgbClr val="5C881A"/>
                </a:solidFill>
                <a:latin typeface="Arial" panose="020B0604020202020204" pitchFamily="34" charset="0"/>
                <a:cs typeface="Arial" panose="020B0604020202020204" pitchFamily="34" charset="0"/>
              </a:defRPr>
            </a:lvl1pPr>
          </a:lstStyle>
          <a:p>
            <a:pPr lvl="0"/>
            <a:r>
              <a:rPr lang="en-GB" dirty="0" smtClean="0">
                <a:effectLst/>
              </a:rPr>
              <a:t>Right text box</a:t>
            </a:r>
            <a:endParaRPr lang="en-GB" dirty="0"/>
          </a:p>
        </p:txBody>
      </p:sp>
      <p:sp>
        <p:nvSpPr>
          <p:cNvPr id="3" name="2 Marcador de posición de imagen"/>
          <p:cNvSpPr>
            <a:spLocks noGrp="1"/>
          </p:cNvSpPr>
          <p:nvPr>
            <p:ph type="pic" sz="quarter" idx="14" hasCustomPrompt="1"/>
          </p:nvPr>
        </p:nvSpPr>
        <p:spPr>
          <a:xfrm>
            <a:off x="451339" y="2133604"/>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18" name="8 Marcador de texto"/>
          <p:cNvSpPr>
            <a:spLocks noGrp="1"/>
          </p:cNvSpPr>
          <p:nvPr>
            <p:ph type="body" sz="quarter" idx="18" hasCustomPrompt="1"/>
          </p:nvPr>
        </p:nvSpPr>
        <p:spPr>
          <a:xfrm>
            <a:off x="451340" y="3862316"/>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26" name="2 Marcador de posición de imagen"/>
          <p:cNvSpPr>
            <a:spLocks noGrp="1"/>
          </p:cNvSpPr>
          <p:nvPr>
            <p:ph type="pic" sz="quarter" idx="25" hasCustomPrompt="1"/>
          </p:nvPr>
        </p:nvSpPr>
        <p:spPr>
          <a:xfrm>
            <a:off x="2511991" y="2132859"/>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27" name="8 Marcador de texto"/>
          <p:cNvSpPr>
            <a:spLocks noGrp="1"/>
          </p:cNvSpPr>
          <p:nvPr>
            <p:ph type="body" sz="quarter" idx="26" hasCustomPrompt="1"/>
          </p:nvPr>
        </p:nvSpPr>
        <p:spPr>
          <a:xfrm>
            <a:off x="2511991" y="3861569"/>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36" name="2 Marcador de posición de imagen"/>
          <p:cNvSpPr>
            <a:spLocks noGrp="1"/>
          </p:cNvSpPr>
          <p:nvPr>
            <p:ph type="pic" sz="quarter" idx="27" hasCustomPrompt="1"/>
          </p:nvPr>
        </p:nvSpPr>
        <p:spPr>
          <a:xfrm>
            <a:off x="451340" y="4221091"/>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37" name="8 Marcador de texto"/>
          <p:cNvSpPr>
            <a:spLocks noGrp="1"/>
          </p:cNvSpPr>
          <p:nvPr>
            <p:ph type="body" sz="quarter" idx="28" hasCustomPrompt="1"/>
          </p:nvPr>
        </p:nvSpPr>
        <p:spPr>
          <a:xfrm>
            <a:off x="451341" y="5949803"/>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38" name="2 Marcador de posición de imagen"/>
          <p:cNvSpPr>
            <a:spLocks noGrp="1"/>
          </p:cNvSpPr>
          <p:nvPr>
            <p:ph type="pic" sz="quarter" idx="29" hasCustomPrompt="1"/>
          </p:nvPr>
        </p:nvSpPr>
        <p:spPr>
          <a:xfrm>
            <a:off x="2511991" y="4220346"/>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39" name="8 Marcador de texto"/>
          <p:cNvSpPr>
            <a:spLocks noGrp="1"/>
          </p:cNvSpPr>
          <p:nvPr>
            <p:ph type="body" sz="quarter" idx="30" hasCustomPrompt="1"/>
          </p:nvPr>
        </p:nvSpPr>
        <p:spPr>
          <a:xfrm>
            <a:off x="2511992" y="5949058"/>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40" name="2 Marcador de posición de imagen"/>
          <p:cNvSpPr>
            <a:spLocks noGrp="1"/>
          </p:cNvSpPr>
          <p:nvPr>
            <p:ph type="pic" sz="quarter" idx="31" hasCustomPrompt="1"/>
          </p:nvPr>
        </p:nvSpPr>
        <p:spPr>
          <a:xfrm>
            <a:off x="4771292" y="2132859"/>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41" name="8 Marcador de texto"/>
          <p:cNvSpPr>
            <a:spLocks noGrp="1"/>
          </p:cNvSpPr>
          <p:nvPr>
            <p:ph type="body" sz="quarter" idx="32" hasCustomPrompt="1"/>
          </p:nvPr>
        </p:nvSpPr>
        <p:spPr>
          <a:xfrm>
            <a:off x="4771294" y="3861569"/>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42" name="2 Marcador de posición de imagen"/>
          <p:cNvSpPr>
            <a:spLocks noGrp="1"/>
          </p:cNvSpPr>
          <p:nvPr>
            <p:ph type="pic" sz="quarter" idx="33" hasCustomPrompt="1"/>
          </p:nvPr>
        </p:nvSpPr>
        <p:spPr>
          <a:xfrm>
            <a:off x="6831944" y="2132114"/>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43" name="8 Marcador de texto"/>
          <p:cNvSpPr>
            <a:spLocks noGrp="1"/>
          </p:cNvSpPr>
          <p:nvPr>
            <p:ph type="body" sz="quarter" idx="34" hasCustomPrompt="1"/>
          </p:nvPr>
        </p:nvSpPr>
        <p:spPr>
          <a:xfrm>
            <a:off x="6831945" y="3860826"/>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44" name="2 Marcador de posición de imagen"/>
          <p:cNvSpPr>
            <a:spLocks noGrp="1"/>
          </p:cNvSpPr>
          <p:nvPr>
            <p:ph type="pic" sz="quarter" idx="35" hasCustomPrompt="1"/>
          </p:nvPr>
        </p:nvSpPr>
        <p:spPr>
          <a:xfrm>
            <a:off x="4771294" y="4220346"/>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45" name="8 Marcador de texto"/>
          <p:cNvSpPr>
            <a:spLocks noGrp="1"/>
          </p:cNvSpPr>
          <p:nvPr>
            <p:ph type="body" sz="quarter" idx="36" hasCustomPrompt="1"/>
          </p:nvPr>
        </p:nvSpPr>
        <p:spPr>
          <a:xfrm>
            <a:off x="4771295" y="5949058"/>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46" name="2 Marcador de posición de imagen"/>
          <p:cNvSpPr>
            <a:spLocks noGrp="1"/>
          </p:cNvSpPr>
          <p:nvPr>
            <p:ph type="pic" sz="quarter" idx="37" hasCustomPrompt="1"/>
          </p:nvPr>
        </p:nvSpPr>
        <p:spPr>
          <a:xfrm>
            <a:off x="6831945" y="4219601"/>
            <a:ext cx="1860718" cy="1655439"/>
          </a:xfrm>
          <a:prstGeom prst="rect">
            <a:avLst/>
          </a:prstGeom>
        </p:spPr>
        <p:txBody>
          <a:bodyPr/>
          <a:lstStyle>
            <a:lvl1pPr marL="342822" marR="0" indent="-342822" algn="l" defTabSz="457097" rtl="0" eaLnBrk="0" fontAlgn="base" latinLnBrk="0" hangingPunct="0">
              <a:lnSpc>
                <a:spcPct val="100000"/>
              </a:lnSpc>
              <a:spcBef>
                <a:spcPct val="20000"/>
              </a:spcBef>
              <a:spcAft>
                <a:spcPct val="0"/>
              </a:spcAft>
              <a:buClrTx/>
              <a:buSzTx/>
              <a:buFont typeface="Arial" charset="0"/>
              <a:buChar char="•"/>
              <a:tabLst/>
              <a:defRPr/>
            </a:lvl1pPr>
          </a:lstStyle>
          <a:p>
            <a:r>
              <a:rPr lang="es-ES" dirty="0" err="1" smtClean="0"/>
              <a:t>Image</a:t>
            </a:r>
            <a:endParaRPr lang="en-GB" dirty="0" smtClean="0"/>
          </a:p>
          <a:p>
            <a:endParaRPr lang="en-GB" dirty="0"/>
          </a:p>
        </p:txBody>
      </p:sp>
      <p:sp>
        <p:nvSpPr>
          <p:cNvPr id="47" name="8 Marcador de texto"/>
          <p:cNvSpPr>
            <a:spLocks noGrp="1"/>
          </p:cNvSpPr>
          <p:nvPr>
            <p:ph type="body" sz="quarter" idx="38" hasCustomPrompt="1"/>
          </p:nvPr>
        </p:nvSpPr>
        <p:spPr>
          <a:xfrm>
            <a:off x="6831946" y="5948313"/>
            <a:ext cx="1860718"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23"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24"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13762868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 BIG PHOTO AND TEXT ABOVE">
    <p:spTree>
      <p:nvGrpSpPr>
        <p:cNvPr id="1" name=""/>
        <p:cNvGrpSpPr/>
        <p:nvPr/>
      </p:nvGrpSpPr>
      <p:grpSpPr>
        <a:xfrm>
          <a:off x="0" y="0"/>
          <a:ext cx="0" cy="0"/>
          <a:chOff x="0" y="0"/>
          <a:chExt cx="0" cy="0"/>
        </a:xfrm>
      </p:grpSpPr>
      <p:sp>
        <p:nvSpPr>
          <p:cNvPr id="13" name="12 Rectángulo"/>
          <p:cNvSpPr/>
          <p:nvPr userDrawn="1"/>
        </p:nvSpPr>
        <p:spPr>
          <a:xfrm rot="5400000">
            <a:off x="4536203" y="-3392166"/>
            <a:ext cx="72008" cy="8241735"/>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GB" sz="2800">
              <a:solidFill>
                <a:prstClr val="white"/>
              </a:solidFill>
            </a:endParaRPr>
          </a:p>
        </p:txBody>
      </p:sp>
      <p:sp>
        <p:nvSpPr>
          <p:cNvPr id="7" name="2 Marcador de texto"/>
          <p:cNvSpPr>
            <a:spLocks noGrp="1"/>
          </p:cNvSpPr>
          <p:nvPr>
            <p:ph type="body" sz="quarter" idx="10" hasCustomPrompt="1"/>
          </p:nvPr>
        </p:nvSpPr>
        <p:spPr>
          <a:xfrm>
            <a:off x="451339" y="836616"/>
            <a:ext cx="8241323" cy="576163"/>
          </a:xfrm>
          <a:prstGeom prst="rect">
            <a:avLst/>
          </a:prstGeom>
        </p:spPr>
        <p:txBody>
          <a:bodyPr lIns="0"/>
          <a:lstStyle>
            <a:lvl1pPr marL="0" indent="0">
              <a:buNone/>
              <a:defRPr sz="2400" b="0" baseline="0">
                <a:solidFill>
                  <a:srgbClr val="5C881A"/>
                </a:solidFill>
                <a:latin typeface="Arial" panose="020B0604020202020204" pitchFamily="34" charset="0"/>
                <a:cs typeface="Arial" panose="020B0604020202020204" pitchFamily="34" charset="0"/>
              </a:defRPr>
            </a:lvl1pPr>
          </a:lstStyle>
          <a:p>
            <a:pPr lvl="0"/>
            <a:r>
              <a:rPr lang="es-ES" dirty="0" err="1" smtClean="0"/>
              <a:t>First</a:t>
            </a:r>
            <a:r>
              <a:rPr lang="es-ES" dirty="0" smtClean="0"/>
              <a:t> </a:t>
            </a:r>
            <a:r>
              <a:rPr lang="es-ES" dirty="0" err="1" smtClean="0"/>
              <a:t>text</a:t>
            </a:r>
            <a:endParaRPr lang="en-GB" dirty="0"/>
          </a:p>
        </p:txBody>
      </p:sp>
      <p:sp>
        <p:nvSpPr>
          <p:cNvPr id="3" name="2 Marcador de posición de imagen"/>
          <p:cNvSpPr>
            <a:spLocks noGrp="1"/>
          </p:cNvSpPr>
          <p:nvPr>
            <p:ph type="pic" sz="quarter" idx="13" hasCustomPrompt="1"/>
          </p:nvPr>
        </p:nvSpPr>
        <p:spPr>
          <a:xfrm>
            <a:off x="451339" y="1484784"/>
            <a:ext cx="8241323" cy="4392488"/>
          </a:xfrm>
          <a:prstGeom prst="rect">
            <a:avLst/>
          </a:prstGeom>
        </p:spPr>
        <p:txBody>
          <a:bodyPr/>
          <a:lstStyle>
            <a:lvl1pPr>
              <a:defRPr/>
            </a:lvl1pPr>
          </a:lstStyle>
          <a:p>
            <a:r>
              <a:rPr lang="es-ES" dirty="0" err="1" smtClean="0"/>
              <a:t>Image</a:t>
            </a:r>
            <a:endParaRPr lang="en-GB" dirty="0"/>
          </a:p>
        </p:txBody>
      </p:sp>
      <p:sp>
        <p:nvSpPr>
          <p:cNvPr id="8" name="8 Marcador de texto"/>
          <p:cNvSpPr>
            <a:spLocks noGrp="1"/>
          </p:cNvSpPr>
          <p:nvPr>
            <p:ph type="body" sz="quarter" idx="16" hasCustomPrompt="1"/>
          </p:nvPr>
        </p:nvSpPr>
        <p:spPr>
          <a:xfrm>
            <a:off x="451339" y="5949953"/>
            <a:ext cx="8241323" cy="358775"/>
          </a:xfrm>
          <a:prstGeom prst="rect">
            <a:avLst/>
          </a:prstGeom>
        </p:spPr>
        <p:txBody>
          <a:bodyPr lIns="0" rIns="0" anchor="ctr" anchorCtr="0"/>
          <a:lstStyle>
            <a:lvl1pPr marL="0" indent="0">
              <a:buFont typeface="Arial" panose="020B0604020202020204" pitchFamily="34" charset="0"/>
              <a:buNone/>
              <a:defRPr lang="es-ES" sz="10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57097"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914192"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371286" indent="0">
              <a:buFont typeface="Arial" panose="020B0604020202020204" pitchFamily="34" charset="0"/>
              <a:buNone/>
              <a:defRPr lang="es-ES" sz="24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828384" indent="0">
              <a:buFont typeface="Arial" panose="020B0604020202020204" pitchFamily="34" charset="0"/>
              <a:buNone/>
              <a:defRPr lang="en-GB" sz="24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smtClean="0">
                <a:effectLst/>
              </a:rPr>
              <a:t>photo text</a:t>
            </a:r>
            <a:endParaRPr lang="en-GB" dirty="0"/>
          </a:p>
        </p:txBody>
      </p:sp>
      <p:sp>
        <p:nvSpPr>
          <p:cNvPr id="9" name="6 Marcador de texto"/>
          <p:cNvSpPr>
            <a:spLocks noGrp="1"/>
          </p:cNvSpPr>
          <p:nvPr>
            <p:ph type="body" sz="quarter" idx="12" hasCustomPrompt="1"/>
          </p:nvPr>
        </p:nvSpPr>
        <p:spPr>
          <a:xfrm>
            <a:off x="4372708" y="6381753"/>
            <a:ext cx="4120959" cy="431799"/>
          </a:xfrm>
          <a:prstGeom prst="rect">
            <a:avLst/>
          </a:prstGeom>
        </p:spPr>
        <p:txBody>
          <a:bodyPr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smtClean="0">
                <a:effectLst/>
              </a:rPr>
              <a:t>Write here the title of the presentation</a:t>
            </a:r>
            <a:endParaRPr lang="en-GB" dirty="0"/>
          </a:p>
        </p:txBody>
      </p:sp>
      <p:sp>
        <p:nvSpPr>
          <p:cNvPr id="10" name="6 Título"/>
          <p:cNvSpPr>
            <a:spLocks noGrp="1"/>
          </p:cNvSpPr>
          <p:nvPr>
            <p:ph type="title" hasCustomPrompt="1"/>
          </p:nvPr>
        </p:nvSpPr>
        <p:spPr>
          <a:xfrm>
            <a:off x="451340" y="116633"/>
            <a:ext cx="8241324" cy="576064"/>
          </a:xfrm>
          <a:prstGeom prst="rect">
            <a:avLst/>
          </a:prstGeom>
        </p:spPr>
        <p:txBody>
          <a:bodyPr lIns="0" tIns="45709" rIns="91419" bIns="45709" anchor="ctr" anchorCtr="0"/>
          <a:lstStyle>
            <a:lvl1pPr algn="l">
              <a:lnSpc>
                <a:spcPts val="2000"/>
              </a:lnSpc>
              <a:defRPr sz="1800" b="1">
                <a:solidFill>
                  <a:srgbClr val="5C881A"/>
                </a:solidFill>
                <a:latin typeface="Arial" pitchFamily="34" charset="0"/>
                <a:cs typeface="Arial" pitchFamily="34" charset="0"/>
              </a:defRPr>
            </a:lvl1pPr>
          </a:lstStyle>
          <a:p>
            <a:r>
              <a:rPr lang="es-ES" dirty="0" err="1" smtClean="0"/>
              <a:t>Title</a:t>
            </a:r>
            <a:endParaRPr lang="en-US" dirty="0"/>
          </a:p>
        </p:txBody>
      </p:sp>
    </p:spTree>
    <p:extLst>
      <p:ext uri="{BB962C8B-B14F-4D97-AF65-F5344CB8AC3E}">
        <p14:creationId xmlns:p14="http://schemas.microsoft.com/office/powerpoint/2010/main" val="9302662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hyperlink" Target="https://www.iberdrola.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p:nvPicPr>
        <p:blipFill>
          <a:blip r:embed="rId40" cstate="print">
            <a:extLst>
              <a:ext uri="{28A0092B-C50C-407E-A947-70E740481C1C}">
                <a14:useLocalDpi xmlns:a14="http://schemas.microsoft.com/office/drawing/2010/main" val="0"/>
              </a:ext>
            </a:extLst>
          </a:blip>
          <a:stretch>
            <a:fillRect/>
          </a:stretch>
        </p:blipFill>
        <p:spPr>
          <a:xfrm>
            <a:off x="384459" y="6413718"/>
            <a:ext cx="1657755" cy="403700"/>
          </a:xfrm>
          <a:prstGeom prst="rect">
            <a:avLst/>
          </a:prstGeom>
        </p:spPr>
      </p:pic>
      <p:pic>
        <p:nvPicPr>
          <p:cNvPr id="10" name="9 Imagen">
            <a:hlinkClick r:id="rId41"/>
          </p:cNvPr>
          <p:cNvPicPr>
            <a:picLocks noChangeAspect="1"/>
          </p:cNvPicPr>
          <p:nvPr/>
        </p:nvPicPr>
        <p:blipFill rotWithShape="1">
          <a:blip r:embed="rId42" cstate="screen">
            <a:extLst>
              <a:ext uri="{28A0092B-C50C-407E-A947-70E740481C1C}">
                <a14:useLocalDpi xmlns:a14="http://schemas.microsoft.com/office/drawing/2010/main"/>
              </a:ext>
            </a:extLst>
          </a:blip>
          <a:srcRect/>
          <a:stretch/>
        </p:blipFill>
        <p:spPr>
          <a:xfrm>
            <a:off x="2697008" y="6434239"/>
            <a:ext cx="333298" cy="366544"/>
          </a:xfrm>
          <a:prstGeom prst="rect">
            <a:avLst/>
          </a:prstGeom>
        </p:spPr>
      </p:pic>
      <p:sp>
        <p:nvSpPr>
          <p:cNvPr id="11" name="Text Box 7"/>
          <p:cNvSpPr txBox="1">
            <a:spLocks noChangeArrowheads="1"/>
          </p:cNvSpPr>
          <p:nvPr/>
        </p:nvSpPr>
        <p:spPr bwMode="auto">
          <a:xfrm>
            <a:off x="3095821" y="6536380"/>
            <a:ext cx="167547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u="sng">
                <a:solidFill>
                  <a:schemeClr val="tx1"/>
                </a:solidFill>
                <a:latin typeface="Arial" charset="0"/>
                <a:ea typeface="ＭＳ Ｐゴシック" pitchFamily="34" charset="-128"/>
              </a:defRPr>
            </a:lvl1pPr>
            <a:lvl2pPr marL="742950" indent="-285750" eaLnBrk="0" hangingPunct="0">
              <a:defRPr sz="2400" u="sng">
                <a:solidFill>
                  <a:schemeClr val="tx1"/>
                </a:solidFill>
                <a:latin typeface="Arial" charset="0"/>
                <a:ea typeface="ＭＳ Ｐゴシック" pitchFamily="34" charset="-128"/>
              </a:defRPr>
            </a:lvl2pPr>
            <a:lvl3pPr marL="1143000" indent="-228600" eaLnBrk="0" hangingPunct="0">
              <a:defRPr sz="2400" u="sng">
                <a:solidFill>
                  <a:schemeClr val="tx1"/>
                </a:solidFill>
                <a:latin typeface="Arial" charset="0"/>
                <a:ea typeface="ＭＳ Ｐゴシック" pitchFamily="34" charset="-128"/>
              </a:defRPr>
            </a:lvl3pPr>
            <a:lvl4pPr marL="1600200" indent="-228600" eaLnBrk="0" hangingPunct="0">
              <a:defRPr sz="2400" u="sng">
                <a:solidFill>
                  <a:schemeClr val="tx1"/>
                </a:solidFill>
                <a:latin typeface="Arial" charset="0"/>
                <a:ea typeface="ＭＳ Ｐゴシック" pitchFamily="34" charset="-128"/>
              </a:defRPr>
            </a:lvl4pPr>
            <a:lvl5pPr marL="2057400" indent="-228600" eaLnBrk="0" hangingPunct="0">
              <a:defRPr sz="2400" u="sng">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9pPr>
          </a:lstStyle>
          <a:p>
            <a:pPr defTabSz="914192" eaLnBrk="1" fontAlgn="base" hangingPunct="1">
              <a:spcBef>
                <a:spcPct val="0"/>
              </a:spcBef>
              <a:spcAft>
                <a:spcPct val="0"/>
              </a:spcAft>
              <a:defRPr/>
            </a:pPr>
            <a:r>
              <a:rPr lang="es-ES" sz="900" b="1" u="none" dirty="0" smtClean="0">
                <a:solidFill>
                  <a:srgbClr val="5C881A"/>
                </a:solidFill>
                <a:latin typeface="Arial" panose="020B0604020202020204" pitchFamily="34" charset="0"/>
                <a:cs typeface="Arial" panose="020B0604020202020204" pitchFamily="34" charset="0"/>
              </a:rPr>
              <a:t>www.scottishpower.com</a:t>
            </a:r>
          </a:p>
        </p:txBody>
      </p:sp>
      <p:sp>
        <p:nvSpPr>
          <p:cNvPr id="6146" name="Marcador de pie de página 4"/>
          <p:cNvSpPr txBox="1">
            <a:spLocks/>
          </p:cNvSpPr>
          <p:nvPr/>
        </p:nvSpPr>
        <p:spPr bwMode="auto">
          <a:xfrm>
            <a:off x="7696040" y="6536380"/>
            <a:ext cx="997034"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u="sng">
                <a:solidFill>
                  <a:schemeClr val="tx1"/>
                </a:solidFill>
                <a:latin typeface="Arial" charset="0"/>
                <a:ea typeface="ＭＳ Ｐゴシック" pitchFamily="34" charset="-128"/>
              </a:defRPr>
            </a:lvl1pPr>
            <a:lvl2pPr marL="742950" indent="-285750" eaLnBrk="0" hangingPunct="0">
              <a:defRPr sz="2400" u="sng">
                <a:solidFill>
                  <a:schemeClr val="tx1"/>
                </a:solidFill>
                <a:latin typeface="Arial" charset="0"/>
                <a:ea typeface="ＭＳ Ｐゴシック" pitchFamily="34" charset="-128"/>
              </a:defRPr>
            </a:lvl2pPr>
            <a:lvl3pPr marL="1143000" indent="-228600" eaLnBrk="0" hangingPunct="0">
              <a:defRPr sz="2400" u="sng">
                <a:solidFill>
                  <a:schemeClr val="tx1"/>
                </a:solidFill>
                <a:latin typeface="Arial" charset="0"/>
                <a:ea typeface="ＭＳ Ｐゴシック" pitchFamily="34" charset="-128"/>
              </a:defRPr>
            </a:lvl3pPr>
            <a:lvl4pPr marL="1600200" indent="-228600" eaLnBrk="0" hangingPunct="0">
              <a:defRPr sz="2400" u="sng">
                <a:solidFill>
                  <a:schemeClr val="tx1"/>
                </a:solidFill>
                <a:latin typeface="Arial" charset="0"/>
                <a:ea typeface="ＭＳ Ｐゴシック" pitchFamily="34" charset="-128"/>
              </a:defRPr>
            </a:lvl4pPr>
            <a:lvl5pPr marL="2057400" indent="-228600" eaLnBrk="0" hangingPunct="0">
              <a:defRPr sz="2400" u="sng">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9pPr>
          </a:lstStyle>
          <a:p>
            <a:pPr algn="r" defTabSz="457097" eaLnBrk="1" fontAlgn="base" hangingPunct="1">
              <a:spcBef>
                <a:spcPct val="0"/>
              </a:spcBef>
              <a:spcAft>
                <a:spcPct val="0"/>
              </a:spcAft>
              <a:defRPr/>
            </a:pPr>
            <a:fld id="{BCC43BAD-7094-4F33-911B-25DEEFED1FB5}" type="slidenum">
              <a:rPr lang="en-US" altLang="es-ES" sz="900" b="1" u="none" smtClean="0">
                <a:solidFill>
                  <a:srgbClr val="5C881A"/>
                </a:solidFill>
                <a:cs typeface="Arial" charset="0"/>
              </a:rPr>
              <a:pPr algn="r" defTabSz="457097" eaLnBrk="1" fontAlgn="base" hangingPunct="1">
                <a:spcBef>
                  <a:spcPct val="0"/>
                </a:spcBef>
                <a:spcAft>
                  <a:spcPct val="0"/>
                </a:spcAft>
                <a:defRPr/>
              </a:pPr>
              <a:t>‹#›</a:t>
            </a:fld>
            <a:endParaRPr lang="en-US" altLang="es-ES" sz="900" b="1" u="none" dirty="0" smtClean="0">
              <a:solidFill>
                <a:srgbClr val="5C881A"/>
              </a:solidFill>
              <a:cs typeface="Arial" charset="0"/>
            </a:endParaRPr>
          </a:p>
        </p:txBody>
      </p:sp>
      <p:cxnSp>
        <p:nvCxnSpPr>
          <p:cNvPr id="26" name="25 Conector recto"/>
          <p:cNvCxnSpPr/>
          <p:nvPr/>
        </p:nvCxnSpPr>
        <p:spPr>
          <a:xfrm>
            <a:off x="451340" y="6381328"/>
            <a:ext cx="8241736" cy="0"/>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69094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9" r:id="rId37"/>
    <p:sldLayoutId id="2147483701" r:id="rId38"/>
  </p:sldLayoutIdLst>
  <p:timing>
    <p:tnLst>
      <p:par>
        <p:cTn id="1" dur="indefinite" restart="never" nodeType="tmRoot"/>
      </p:par>
    </p:tnLst>
  </p:timing>
  <p:hf hdr="0" ftr="0" dt="0"/>
  <p:txStyles>
    <p:titleStyle>
      <a:lvl1pPr algn="ctr" defTabSz="457097" rtl="0" eaLnBrk="1" fontAlgn="base" hangingPunct="1">
        <a:spcBef>
          <a:spcPct val="0"/>
        </a:spcBef>
        <a:spcAft>
          <a:spcPct val="0"/>
        </a:spcAft>
        <a:defRPr sz="4300" kern="1200">
          <a:solidFill>
            <a:schemeClr val="tx1"/>
          </a:solidFill>
          <a:latin typeface="+mj-lt"/>
          <a:ea typeface="ＭＳ Ｐゴシック" charset="-128"/>
          <a:cs typeface="ＭＳ Ｐゴシック" charset="-128"/>
        </a:defRPr>
      </a:lvl1pPr>
      <a:lvl2pPr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2pPr>
      <a:lvl3pPr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3pPr>
      <a:lvl4pPr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4pPr>
      <a:lvl5pPr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5pPr>
      <a:lvl6pPr marL="457097"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6pPr>
      <a:lvl7pPr marL="914192"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7pPr>
      <a:lvl8pPr marL="1371289"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8pPr>
      <a:lvl9pPr marL="1828384" algn="ctr" defTabSz="457097" rtl="0" eaLnBrk="1" fontAlgn="base" hangingPunct="1">
        <a:spcBef>
          <a:spcPct val="0"/>
        </a:spcBef>
        <a:spcAft>
          <a:spcPct val="0"/>
        </a:spcAft>
        <a:defRPr sz="4300">
          <a:solidFill>
            <a:schemeClr val="tx1"/>
          </a:solidFill>
          <a:latin typeface="Calibri" charset="0"/>
          <a:ea typeface="ＭＳ Ｐゴシック" charset="-128"/>
          <a:cs typeface="ＭＳ Ｐゴシック" charset="-128"/>
        </a:defRPr>
      </a:lvl9pPr>
    </p:titleStyle>
    <p:bodyStyle>
      <a:lvl1pPr marL="342822" indent="-342822" algn="l" defTabSz="457097"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781" indent="-285684" algn="l" defTabSz="457097"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2740" indent="-228548" algn="l" defTabSz="457097" rtl="0" eaLnBrk="1" fontAlgn="base" hangingPunct="1">
        <a:spcBef>
          <a:spcPct val="20000"/>
        </a:spcBef>
        <a:spcAft>
          <a:spcPct val="0"/>
        </a:spcAft>
        <a:buFont typeface="Arial" charset="0"/>
        <a:buChar char="•"/>
        <a:defRPr sz="2300" kern="1200">
          <a:solidFill>
            <a:schemeClr val="tx1"/>
          </a:solidFill>
          <a:latin typeface="+mn-lt"/>
          <a:ea typeface="ＭＳ Ｐゴシック" charset="-128"/>
          <a:cs typeface="+mn-cs"/>
        </a:defRPr>
      </a:lvl3pPr>
      <a:lvl4pPr marL="1599834" indent="-228548" algn="l" defTabSz="457097"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6932" indent="-228548" algn="l" defTabSz="457097"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028" indent="-228548" algn="l" defTabSz="457097" rtl="0" eaLnBrk="1" latinLnBrk="0" hangingPunct="1">
        <a:spcBef>
          <a:spcPct val="20000"/>
        </a:spcBef>
        <a:buFont typeface="Arial"/>
        <a:buChar char="•"/>
        <a:defRPr sz="2000" kern="1200">
          <a:solidFill>
            <a:schemeClr val="tx1"/>
          </a:solidFill>
          <a:latin typeface="+mn-lt"/>
          <a:ea typeface="+mn-ea"/>
          <a:cs typeface="+mn-cs"/>
        </a:defRPr>
      </a:lvl6pPr>
      <a:lvl7pPr marL="2971124" indent="-228548" algn="l" defTabSz="457097" rtl="0" eaLnBrk="1" latinLnBrk="0" hangingPunct="1">
        <a:spcBef>
          <a:spcPct val="20000"/>
        </a:spcBef>
        <a:buFont typeface="Arial"/>
        <a:buChar char="•"/>
        <a:defRPr sz="2000" kern="1200">
          <a:solidFill>
            <a:schemeClr val="tx1"/>
          </a:solidFill>
          <a:latin typeface="+mn-lt"/>
          <a:ea typeface="+mn-ea"/>
          <a:cs typeface="+mn-cs"/>
        </a:defRPr>
      </a:lvl7pPr>
      <a:lvl8pPr marL="3428220" indent="-228548" algn="l" defTabSz="457097" rtl="0" eaLnBrk="1" latinLnBrk="0" hangingPunct="1">
        <a:spcBef>
          <a:spcPct val="20000"/>
        </a:spcBef>
        <a:buFont typeface="Arial"/>
        <a:buChar char="•"/>
        <a:defRPr sz="2000" kern="1200">
          <a:solidFill>
            <a:schemeClr val="tx1"/>
          </a:solidFill>
          <a:latin typeface="+mn-lt"/>
          <a:ea typeface="+mn-ea"/>
          <a:cs typeface="+mn-cs"/>
        </a:defRPr>
      </a:lvl8pPr>
      <a:lvl9pPr marL="3885316" indent="-228548" algn="l" defTabSz="45709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097" rtl="0" eaLnBrk="1" latinLnBrk="0" hangingPunct="1">
        <a:defRPr sz="1800" kern="1200">
          <a:solidFill>
            <a:schemeClr val="tx1"/>
          </a:solidFill>
          <a:latin typeface="+mn-lt"/>
          <a:ea typeface="+mn-ea"/>
          <a:cs typeface="+mn-cs"/>
        </a:defRPr>
      </a:lvl1pPr>
      <a:lvl2pPr marL="457097" algn="l" defTabSz="457097" rtl="0" eaLnBrk="1" latinLnBrk="0" hangingPunct="1">
        <a:defRPr sz="1800" kern="1200">
          <a:solidFill>
            <a:schemeClr val="tx1"/>
          </a:solidFill>
          <a:latin typeface="+mn-lt"/>
          <a:ea typeface="+mn-ea"/>
          <a:cs typeface="+mn-cs"/>
        </a:defRPr>
      </a:lvl2pPr>
      <a:lvl3pPr marL="914192" algn="l" defTabSz="457097" rtl="0" eaLnBrk="1" latinLnBrk="0" hangingPunct="1">
        <a:defRPr sz="1800" kern="1200">
          <a:solidFill>
            <a:schemeClr val="tx1"/>
          </a:solidFill>
          <a:latin typeface="+mn-lt"/>
          <a:ea typeface="+mn-ea"/>
          <a:cs typeface="+mn-cs"/>
        </a:defRPr>
      </a:lvl3pPr>
      <a:lvl4pPr marL="1371289" algn="l" defTabSz="457097" rtl="0" eaLnBrk="1" latinLnBrk="0" hangingPunct="1">
        <a:defRPr sz="1800" kern="1200">
          <a:solidFill>
            <a:schemeClr val="tx1"/>
          </a:solidFill>
          <a:latin typeface="+mn-lt"/>
          <a:ea typeface="+mn-ea"/>
          <a:cs typeface="+mn-cs"/>
        </a:defRPr>
      </a:lvl4pPr>
      <a:lvl5pPr marL="1828384" algn="l" defTabSz="457097" rtl="0" eaLnBrk="1" latinLnBrk="0" hangingPunct="1">
        <a:defRPr sz="1800" kern="1200">
          <a:solidFill>
            <a:schemeClr val="tx1"/>
          </a:solidFill>
          <a:latin typeface="+mn-lt"/>
          <a:ea typeface="+mn-ea"/>
          <a:cs typeface="+mn-cs"/>
        </a:defRPr>
      </a:lvl5pPr>
      <a:lvl6pPr marL="2285480" algn="l" defTabSz="457097" rtl="0" eaLnBrk="1" latinLnBrk="0" hangingPunct="1">
        <a:defRPr sz="1800" kern="1200">
          <a:solidFill>
            <a:schemeClr val="tx1"/>
          </a:solidFill>
          <a:latin typeface="+mn-lt"/>
          <a:ea typeface="+mn-ea"/>
          <a:cs typeface="+mn-cs"/>
        </a:defRPr>
      </a:lvl6pPr>
      <a:lvl7pPr marL="2742576" algn="l" defTabSz="457097" rtl="0" eaLnBrk="1" latinLnBrk="0" hangingPunct="1">
        <a:defRPr sz="1800" kern="1200">
          <a:solidFill>
            <a:schemeClr val="tx1"/>
          </a:solidFill>
          <a:latin typeface="+mn-lt"/>
          <a:ea typeface="+mn-ea"/>
          <a:cs typeface="+mn-cs"/>
        </a:defRPr>
      </a:lvl7pPr>
      <a:lvl8pPr marL="3199672" algn="l" defTabSz="457097" rtl="0" eaLnBrk="1" latinLnBrk="0" hangingPunct="1">
        <a:defRPr sz="1800" kern="1200">
          <a:solidFill>
            <a:schemeClr val="tx1"/>
          </a:solidFill>
          <a:latin typeface="+mn-lt"/>
          <a:ea typeface="+mn-ea"/>
          <a:cs typeface="+mn-cs"/>
        </a:defRPr>
      </a:lvl8pPr>
      <a:lvl9pPr marL="3656768" algn="l" defTabSz="45709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38.xml"/><Relationship Id="rId1" Type="http://schemas.openxmlformats.org/officeDocument/2006/relationships/vmlDrawing" Target="../drawings/vmlDrawing1.vml"/><Relationship Id="rId6" Type="http://schemas.openxmlformats.org/officeDocument/2006/relationships/package" Target="../embeddings/Microsoft_PowerPoint_Presentation1.pptx"/><Relationship Id="rId5" Type="http://schemas.openxmlformats.org/officeDocument/2006/relationships/image" Target="../media/image4.w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0927" y="2654815"/>
            <a:ext cx="8241738" cy="4158443"/>
          </a:xfrm>
        </p:spPr>
        <p:txBody>
          <a:bodyPr/>
          <a:lstStyle/>
          <a:p>
            <a:r>
              <a:rPr lang="en-GB" sz="3600" dirty="0">
                <a:solidFill>
                  <a:schemeClr val="tx2"/>
                </a:solidFill>
              </a:rPr>
              <a:t>	</a:t>
            </a:r>
            <a:endParaRPr lang="en-GB" sz="2000" dirty="0"/>
          </a:p>
        </p:txBody>
      </p:sp>
      <p:sp>
        <p:nvSpPr>
          <p:cNvPr id="5" name="Text Placeholder 4"/>
          <p:cNvSpPr>
            <a:spLocks noGrp="1"/>
          </p:cNvSpPr>
          <p:nvPr>
            <p:ph type="body" sz="quarter" idx="10"/>
          </p:nvPr>
        </p:nvSpPr>
        <p:spPr>
          <a:xfrm>
            <a:off x="3347864" y="1844824"/>
            <a:ext cx="5328593" cy="720080"/>
          </a:xfrm>
        </p:spPr>
        <p:txBody>
          <a:bodyPr/>
          <a:lstStyle/>
          <a:p>
            <a:pPr algn="ctr"/>
            <a:r>
              <a:rPr lang="en-GB" sz="2000" dirty="0" smtClean="0">
                <a:latin typeface="+mj-lt"/>
              </a:rPr>
              <a:t>Modification 0699: Incentivise Key Areas of Performance using Additional Charges</a:t>
            </a:r>
            <a:endParaRPr lang="en-GB" sz="2000" dirty="0">
              <a:latin typeface="+mj-lt"/>
            </a:endParaRPr>
          </a:p>
        </p:txBody>
      </p:sp>
      <p:sp>
        <p:nvSpPr>
          <p:cNvPr id="6" name="TextBox 5"/>
          <p:cNvSpPr txBox="1"/>
          <p:nvPr/>
        </p:nvSpPr>
        <p:spPr>
          <a:xfrm>
            <a:off x="6876256" y="2636912"/>
            <a:ext cx="1872208" cy="369332"/>
          </a:xfrm>
          <a:prstGeom prst="rect">
            <a:avLst/>
          </a:prstGeom>
          <a:noFill/>
        </p:spPr>
        <p:txBody>
          <a:bodyPr wrap="square" rtlCol="0">
            <a:spAutoFit/>
          </a:bodyPr>
          <a:lstStyle/>
          <a:p>
            <a:r>
              <a:rPr lang="en-GB" dirty="0" smtClean="0">
                <a:solidFill>
                  <a:schemeClr val="tx2"/>
                </a:solidFill>
              </a:rPr>
              <a:t>November 2019</a:t>
            </a:r>
          </a:p>
        </p:txBody>
      </p:sp>
    </p:spTree>
    <p:extLst>
      <p:ext uri="{BB962C8B-B14F-4D97-AF65-F5344CB8AC3E}">
        <p14:creationId xmlns:p14="http://schemas.microsoft.com/office/powerpoint/2010/main" val="324646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mj-lt"/>
              </a:rPr>
              <a:t>Background</a:t>
            </a:r>
            <a:endParaRPr lang="en-GB" dirty="0">
              <a:latin typeface="+mj-lt"/>
            </a:endParaRPr>
          </a:p>
        </p:txBody>
      </p:sp>
      <p:sp>
        <p:nvSpPr>
          <p:cNvPr id="2" name="TextBox 1"/>
          <p:cNvSpPr txBox="1"/>
          <p:nvPr/>
        </p:nvSpPr>
        <p:spPr>
          <a:xfrm>
            <a:off x="467544" y="908720"/>
            <a:ext cx="8208912" cy="2246769"/>
          </a:xfrm>
          <a:prstGeom prst="rect">
            <a:avLst/>
          </a:prstGeom>
          <a:solidFill>
            <a:schemeClr val="bg1">
              <a:lumMod val="95000"/>
            </a:schemeClr>
          </a:solidFill>
        </p:spPr>
        <p:txBody>
          <a:bodyPr wrap="square" rtlCol="0">
            <a:spAutoFit/>
          </a:bodyPr>
          <a:lstStyle/>
          <a:p>
            <a:r>
              <a:rPr lang="en-GB" sz="1400" dirty="0"/>
              <a:t>The UIG Task Force has identified a number of areas where Shipper performance against existing UNC obligations can significantly affect the level and/or volatility of UIG. </a:t>
            </a:r>
          </a:p>
          <a:p>
            <a:endParaRPr lang="en-GB" sz="1400" b="1" dirty="0" smtClean="0"/>
          </a:p>
          <a:p>
            <a:r>
              <a:rPr lang="en-GB" sz="1400" b="1" dirty="0" smtClean="0"/>
              <a:t>Current Proposal </a:t>
            </a:r>
          </a:p>
          <a:p>
            <a:pPr marL="285750" indent="-285750">
              <a:buFont typeface="Arial" panose="020B0604020202020204" pitchFamily="34" charset="0"/>
              <a:buChar char="•"/>
            </a:pPr>
            <a:r>
              <a:rPr lang="en-GB" sz="1400" dirty="0" smtClean="0"/>
              <a:t>Modification </a:t>
            </a:r>
            <a:r>
              <a:rPr lang="en-GB" sz="1400" dirty="0"/>
              <a:t>Proposal 0699 aims to improve key areas of Shipper performance against UNC obligations by </a:t>
            </a:r>
            <a:r>
              <a:rPr lang="en-GB" sz="1400" dirty="0" smtClean="0"/>
              <a:t>levying an additional charge </a:t>
            </a:r>
            <a:r>
              <a:rPr lang="en-GB" sz="1400" dirty="0"/>
              <a:t>as an incentive </a:t>
            </a:r>
            <a:r>
              <a:rPr lang="en-GB" sz="1400" dirty="0" smtClean="0"/>
              <a:t>mechanism.</a:t>
            </a:r>
            <a:endParaRPr lang="en-GB" sz="1400" dirty="0"/>
          </a:p>
          <a:p>
            <a:pPr marL="285750" indent="-285750">
              <a:buFont typeface="Arial" panose="020B0604020202020204" pitchFamily="34" charset="0"/>
              <a:buChar char="•"/>
            </a:pPr>
            <a:r>
              <a:rPr lang="en-GB" sz="1400" dirty="0" smtClean="0"/>
              <a:t>The current </a:t>
            </a:r>
            <a:r>
              <a:rPr lang="en-GB" sz="1400" dirty="0"/>
              <a:t>proposal is based </a:t>
            </a:r>
            <a:r>
              <a:rPr lang="en-GB" sz="1400" dirty="0" smtClean="0"/>
              <a:t>on Shippers </a:t>
            </a:r>
            <a:r>
              <a:rPr lang="en-GB" sz="1400" dirty="0"/>
              <a:t>achievement of the existing UNC </a:t>
            </a:r>
            <a:r>
              <a:rPr lang="en-GB" sz="1400" dirty="0" smtClean="0"/>
              <a:t>obligations and would apply a charge to those who do not meet these obligations. </a:t>
            </a:r>
          </a:p>
          <a:p>
            <a:pPr marL="285750" indent="-285750">
              <a:buFont typeface="Arial" panose="020B0604020202020204" pitchFamily="34" charset="0"/>
              <a:buChar char="•"/>
            </a:pPr>
            <a:r>
              <a:rPr lang="en-GB" sz="1400" dirty="0" smtClean="0"/>
              <a:t>A charge would be applied to the UIG amendment invoice based on the risk to AQ the failure has.</a:t>
            </a:r>
          </a:p>
          <a:p>
            <a:pPr marL="285750" indent="-285750">
              <a:buFont typeface="Arial" panose="020B0604020202020204" pitchFamily="34" charset="0"/>
              <a:buChar char="•"/>
            </a:pPr>
            <a:r>
              <a:rPr lang="en-GB" sz="1400" dirty="0" smtClean="0"/>
              <a:t>The charges would then be re-shared across the industry using the UIG weighting factors.</a:t>
            </a:r>
          </a:p>
        </p:txBody>
      </p:sp>
      <p:graphicFrame>
        <p:nvGraphicFramePr>
          <p:cNvPr id="5" name="Object 4"/>
          <p:cNvGraphicFramePr>
            <a:graphicFrameLocks noChangeAspect="1"/>
          </p:cNvGraphicFramePr>
          <p:nvPr>
            <p:extLst>
              <p:ext uri="{D42A27DB-BD31-4B8C-83A1-F6EECF244321}">
                <p14:modId xmlns:p14="http://schemas.microsoft.com/office/powerpoint/2010/main" val="2918557337"/>
              </p:ext>
            </p:extLst>
          </p:nvPr>
        </p:nvGraphicFramePr>
        <p:xfrm>
          <a:off x="1403648" y="5589240"/>
          <a:ext cx="938772" cy="792088"/>
        </p:xfrm>
        <a:graphic>
          <a:graphicData uri="http://schemas.openxmlformats.org/presentationml/2006/ole">
            <mc:AlternateContent xmlns:mc="http://schemas.openxmlformats.org/markup-compatibility/2006">
              <mc:Choice xmlns:v="urn:schemas-microsoft-com:vml" Requires="v">
                <p:oleObj spid="_x0000_s1052"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1403648" y="5589240"/>
                        <a:ext cx="938772" cy="792088"/>
                      </a:xfrm>
                      <a:prstGeom prst="rect">
                        <a:avLst/>
                      </a:prstGeom>
                    </p:spPr>
                  </p:pic>
                </p:oleObj>
              </mc:Fallback>
            </mc:AlternateContent>
          </a:graphicData>
        </a:graphic>
      </p:graphicFrame>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27168401"/>
              </p:ext>
            </p:extLst>
          </p:nvPr>
        </p:nvGraphicFramePr>
        <p:xfrm>
          <a:off x="433879" y="5589240"/>
          <a:ext cx="914400" cy="771525"/>
        </p:xfrm>
        <a:graphic>
          <a:graphicData uri="http://schemas.openxmlformats.org/presentationml/2006/ole">
            <mc:AlternateContent xmlns:mc="http://schemas.openxmlformats.org/markup-compatibility/2006">
              <mc:Choice xmlns:v="urn:schemas-microsoft-com:vml" Requires="v">
                <p:oleObj spid="_x0000_s1053" name="Presentation" showAsIcon="1" r:id="rId6" imgW="914400" imgH="771480" progId="PowerPoint.Show.12">
                  <p:embed/>
                </p:oleObj>
              </mc:Choice>
              <mc:Fallback>
                <p:oleObj name="Presentation" showAsIcon="1" r:id="rId6" imgW="914400" imgH="771480" progId="PowerPoint.Show.12">
                  <p:embed/>
                  <p:pic>
                    <p:nvPicPr>
                      <p:cNvPr id="0" name=""/>
                      <p:cNvPicPr/>
                      <p:nvPr/>
                    </p:nvPicPr>
                    <p:blipFill>
                      <a:blip r:embed="rId7"/>
                      <a:stretch>
                        <a:fillRect/>
                      </a:stretch>
                    </p:blipFill>
                    <p:spPr>
                      <a:xfrm>
                        <a:off x="433879" y="5589240"/>
                        <a:ext cx="914400" cy="771525"/>
                      </a:xfrm>
                      <a:prstGeom prst="rect">
                        <a:avLst/>
                      </a:prstGeom>
                    </p:spPr>
                  </p:pic>
                </p:oleObj>
              </mc:Fallback>
            </mc:AlternateContent>
          </a:graphicData>
        </a:graphic>
      </p:graphicFrame>
      <p:sp>
        <p:nvSpPr>
          <p:cNvPr id="4" name="TextBox 3"/>
          <p:cNvSpPr txBox="1"/>
          <p:nvPr/>
        </p:nvSpPr>
        <p:spPr>
          <a:xfrm>
            <a:off x="4716016" y="3341891"/>
            <a:ext cx="4104456" cy="2031325"/>
          </a:xfrm>
          <a:prstGeom prst="rect">
            <a:avLst/>
          </a:prstGeom>
          <a:solidFill>
            <a:schemeClr val="bg1">
              <a:lumMod val="95000"/>
            </a:schemeClr>
          </a:solidFill>
          <a:ln>
            <a:solidFill>
              <a:schemeClr val="bg1"/>
            </a:solidFill>
          </a:ln>
        </p:spPr>
        <p:txBody>
          <a:bodyPr wrap="square" rtlCol="0">
            <a:spAutoFit/>
          </a:bodyPr>
          <a:lstStyle/>
          <a:p>
            <a:pPr algn="ctr"/>
            <a:r>
              <a:rPr lang="en-GB" sz="1400" b="1" dirty="0" smtClean="0"/>
              <a:t>Con’s</a:t>
            </a:r>
            <a:endParaRPr lang="en-GB" sz="1400" b="1" dirty="0"/>
          </a:p>
          <a:p>
            <a:endParaRPr lang="en-GB" sz="1400" b="1" dirty="0"/>
          </a:p>
          <a:p>
            <a:pPr marL="171450" indent="-171450">
              <a:buFont typeface="Arial" panose="020B0604020202020204" pitchFamily="34" charset="0"/>
              <a:buChar char="•"/>
            </a:pPr>
            <a:r>
              <a:rPr lang="en-GB" sz="1400" b="1" dirty="0"/>
              <a:t>Charge could be punitive </a:t>
            </a:r>
            <a:r>
              <a:rPr lang="en-GB" sz="1400" dirty="0"/>
              <a:t>and not reflective of the actual contribution to UIG </a:t>
            </a:r>
          </a:p>
          <a:p>
            <a:pPr marL="171450" indent="-171450">
              <a:buFont typeface="Arial" panose="020B0604020202020204" pitchFamily="34" charset="0"/>
              <a:buChar char="•"/>
            </a:pPr>
            <a:r>
              <a:rPr lang="en-GB" sz="1400" b="1" dirty="0"/>
              <a:t>Forecasting </a:t>
            </a:r>
            <a:r>
              <a:rPr lang="en-GB" sz="1400" b="1" dirty="0" smtClean="0"/>
              <a:t>is complicated</a:t>
            </a:r>
            <a:r>
              <a:rPr lang="en-GB" sz="1400" dirty="0" smtClean="0"/>
              <a:t> and </a:t>
            </a:r>
            <a:r>
              <a:rPr lang="en-GB" sz="1400" dirty="0"/>
              <a:t>difficult for parties to determine the extent of their risk. </a:t>
            </a:r>
            <a:endParaRPr lang="en-GB" sz="1400" dirty="0" smtClean="0"/>
          </a:p>
          <a:p>
            <a:pPr marL="171450" indent="-171450">
              <a:buFont typeface="Arial" panose="020B0604020202020204" pitchFamily="34" charset="0"/>
              <a:buChar char="•"/>
            </a:pPr>
            <a:r>
              <a:rPr lang="en-GB" sz="1400" b="1" dirty="0" smtClean="0"/>
              <a:t>Possible barrier to entry</a:t>
            </a:r>
            <a:endParaRPr lang="en-GB" sz="1400" dirty="0"/>
          </a:p>
          <a:p>
            <a:pPr marL="171450" indent="-171450">
              <a:buFont typeface="Arial" panose="020B0604020202020204" pitchFamily="34" charset="0"/>
              <a:buChar char="•"/>
            </a:pPr>
            <a:r>
              <a:rPr lang="en-GB" sz="1400" b="1" dirty="0" smtClean="0"/>
              <a:t>Potential that it promotes game playing </a:t>
            </a:r>
            <a:r>
              <a:rPr lang="en-GB" sz="1400" dirty="0" smtClean="0"/>
              <a:t>as the </a:t>
            </a:r>
            <a:r>
              <a:rPr lang="en-GB" sz="1400" dirty="0"/>
              <a:t>re-share uses the average UIG as the </a:t>
            </a:r>
            <a:r>
              <a:rPr lang="en-GB" sz="1400" dirty="0" smtClean="0"/>
              <a:t>multiplier</a:t>
            </a:r>
            <a:endParaRPr lang="en-GB" sz="1400" dirty="0"/>
          </a:p>
        </p:txBody>
      </p:sp>
      <p:sp>
        <p:nvSpPr>
          <p:cNvPr id="7" name="TextBox 6"/>
          <p:cNvSpPr txBox="1"/>
          <p:nvPr/>
        </p:nvSpPr>
        <p:spPr>
          <a:xfrm>
            <a:off x="467544" y="3320405"/>
            <a:ext cx="4104456" cy="2031325"/>
          </a:xfrm>
          <a:prstGeom prst="rect">
            <a:avLst/>
          </a:prstGeom>
          <a:solidFill>
            <a:schemeClr val="bg1">
              <a:lumMod val="95000"/>
            </a:schemeClr>
          </a:solidFill>
          <a:ln>
            <a:solidFill>
              <a:schemeClr val="bg1"/>
            </a:solidFill>
          </a:ln>
        </p:spPr>
        <p:txBody>
          <a:bodyPr wrap="square" rtlCol="0">
            <a:spAutoFit/>
          </a:bodyPr>
          <a:lstStyle/>
          <a:p>
            <a:pPr algn="ctr"/>
            <a:r>
              <a:rPr lang="en-GB" sz="1400" b="1" dirty="0" smtClean="0"/>
              <a:t>Pro’s</a:t>
            </a:r>
            <a:endParaRPr lang="en-GB" sz="1400" b="1" dirty="0"/>
          </a:p>
          <a:p>
            <a:endParaRPr lang="en-GB" sz="1400" b="1" dirty="0"/>
          </a:p>
          <a:p>
            <a:pPr marL="171450" indent="-171450">
              <a:buFont typeface="Arial" panose="020B0604020202020204" pitchFamily="34" charset="0"/>
              <a:buChar char="•"/>
            </a:pPr>
            <a:r>
              <a:rPr lang="en-GB" sz="1400" dirty="0" smtClean="0"/>
              <a:t>Incentivises shippers to improve performance against UNC obligations which impact UIG.</a:t>
            </a:r>
          </a:p>
          <a:p>
            <a:pPr marL="171450" indent="-171450">
              <a:buFont typeface="Arial" panose="020B0604020202020204" pitchFamily="34" charset="0"/>
              <a:buChar char="•"/>
            </a:pPr>
            <a:r>
              <a:rPr lang="en-GB" sz="1400" dirty="0" smtClean="0"/>
              <a:t>Ready-made </a:t>
            </a:r>
            <a:r>
              <a:rPr lang="en-GB" sz="1400" dirty="0"/>
              <a:t>mechanism for re-sharing </a:t>
            </a:r>
            <a:r>
              <a:rPr lang="en-GB" sz="1400" dirty="0" smtClean="0"/>
              <a:t>the </a:t>
            </a:r>
            <a:r>
              <a:rPr lang="en-GB" sz="1400" dirty="0"/>
              <a:t>incentive charges via the Amendment invoice </a:t>
            </a:r>
            <a:endParaRPr lang="en-GB" sz="1400" dirty="0" smtClean="0"/>
          </a:p>
          <a:p>
            <a:pPr marL="628650" lvl="1" indent="-171450">
              <a:buFont typeface="Arial" panose="020B0604020202020204" pitchFamily="34" charset="0"/>
              <a:buChar char="•"/>
            </a:pPr>
            <a:r>
              <a:rPr lang="en-GB" sz="1400" dirty="0" smtClean="0"/>
              <a:t>Reduces administration</a:t>
            </a:r>
          </a:p>
          <a:p>
            <a:pPr marL="628650" lvl="1" indent="-171450">
              <a:buFont typeface="Arial" panose="020B0604020202020204" pitchFamily="34" charset="0"/>
              <a:buChar char="•"/>
            </a:pPr>
            <a:r>
              <a:rPr lang="en-GB" sz="1400" dirty="0" smtClean="0"/>
              <a:t>Reduces the risk </a:t>
            </a:r>
            <a:r>
              <a:rPr lang="en-GB" sz="1400" dirty="0"/>
              <a:t>of </a:t>
            </a:r>
            <a:r>
              <a:rPr lang="en-GB" sz="1400" dirty="0" smtClean="0"/>
              <a:t>non-payment</a:t>
            </a:r>
          </a:p>
          <a:p>
            <a:pPr lvl="1"/>
            <a:endParaRPr lang="en-GB" sz="1400" dirty="0"/>
          </a:p>
        </p:txBody>
      </p:sp>
    </p:spTree>
    <p:extLst>
      <p:ext uri="{BB962C8B-B14F-4D97-AF65-F5344CB8AC3E}">
        <p14:creationId xmlns:p14="http://schemas.microsoft.com/office/powerpoint/2010/main" val="3009802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mj-lt"/>
              </a:rPr>
              <a:t>Proposed Solution </a:t>
            </a:r>
            <a:endParaRPr lang="en-GB" dirty="0">
              <a:latin typeface="+mj-lt"/>
            </a:endParaRPr>
          </a:p>
        </p:txBody>
      </p:sp>
      <p:sp>
        <p:nvSpPr>
          <p:cNvPr id="5" name="TextBox 4"/>
          <p:cNvSpPr txBox="1"/>
          <p:nvPr/>
        </p:nvSpPr>
        <p:spPr>
          <a:xfrm>
            <a:off x="539552" y="1196752"/>
            <a:ext cx="184731" cy="292388"/>
          </a:xfrm>
          <a:prstGeom prst="rect">
            <a:avLst/>
          </a:prstGeom>
          <a:noFill/>
        </p:spPr>
        <p:txBody>
          <a:bodyPr wrap="none" rtlCol="0">
            <a:spAutoFit/>
          </a:bodyPr>
          <a:lstStyle/>
          <a:p>
            <a:endParaRPr lang="en-GB" sz="1300"/>
          </a:p>
        </p:txBody>
      </p:sp>
      <p:graphicFrame>
        <p:nvGraphicFramePr>
          <p:cNvPr id="4" name="Table 3"/>
          <p:cNvGraphicFramePr>
            <a:graphicFrameLocks noGrp="1"/>
          </p:cNvGraphicFramePr>
          <p:nvPr>
            <p:extLst>
              <p:ext uri="{D42A27DB-BD31-4B8C-83A1-F6EECF244321}">
                <p14:modId xmlns:p14="http://schemas.microsoft.com/office/powerpoint/2010/main" val="1346183662"/>
              </p:ext>
            </p:extLst>
          </p:nvPr>
        </p:nvGraphicFramePr>
        <p:xfrm>
          <a:off x="323528" y="3356992"/>
          <a:ext cx="8640960" cy="1036320"/>
        </p:xfrm>
        <a:graphic>
          <a:graphicData uri="http://schemas.openxmlformats.org/drawingml/2006/table">
            <a:tbl>
              <a:tblPr/>
              <a:tblGrid>
                <a:gridCol w="420360"/>
                <a:gridCol w="492914"/>
                <a:gridCol w="632265"/>
                <a:gridCol w="702517"/>
                <a:gridCol w="704273"/>
                <a:gridCol w="576064"/>
                <a:gridCol w="546207"/>
                <a:gridCol w="875345"/>
                <a:gridCol w="754932"/>
                <a:gridCol w="688029"/>
                <a:gridCol w="702517"/>
                <a:gridCol w="739133"/>
                <a:gridCol w="806404"/>
              </a:tblGrid>
              <a:tr h="214525">
                <a:tc>
                  <a:txBody>
                    <a:bodyPr/>
                    <a:lstStyle/>
                    <a:p>
                      <a:pPr algn="ctr" fontAlgn="ctr"/>
                      <a:r>
                        <a:rPr lang="en-GB" sz="900" b="1" i="0" u="none" strike="noStrike" dirty="0">
                          <a:solidFill>
                            <a:srgbClr val="FFFFFF"/>
                          </a:solidFill>
                          <a:effectLst/>
                          <a:latin typeface="Calibri"/>
                        </a:rPr>
                        <a:t>Shipper</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Read </a:t>
                      </a:r>
                      <a:r>
                        <a:rPr lang="en-GB" sz="900" b="1" i="0" u="none" strike="noStrike" dirty="0">
                          <a:solidFill>
                            <a:srgbClr val="FFFFFF"/>
                          </a:solidFill>
                          <a:effectLst/>
                          <a:latin typeface="Calibri"/>
                        </a:rPr>
                        <a:t>Target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a:solidFill>
                            <a:srgbClr val="FFFFFF"/>
                          </a:solidFill>
                          <a:effectLst/>
                          <a:latin typeface="Calibri"/>
                        </a:rPr>
                        <a:t>Portfolio</a:t>
                      </a:r>
                      <a:br>
                        <a:rPr lang="en-GB" sz="900" b="1" i="0" u="none" strike="noStrike" dirty="0">
                          <a:solidFill>
                            <a:srgbClr val="FFFFFF"/>
                          </a:solidFill>
                          <a:effectLst/>
                          <a:latin typeface="Calibri"/>
                        </a:rPr>
                      </a:br>
                      <a:r>
                        <a:rPr lang="en-GB" sz="900" b="1" i="1" u="none" strike="noStrike" dirty="0">
                          <a:solidFill>
                            <a:srgbClr val="FFFFFF"/>
                          </a:solidFill>
                          <a:effectLst/>
                          <a:latin typeface="Calibri"/>
                        </a:rPr>
                        <a:t>No. MPRNs</a:t>
                      </a:r>
                      <a:endParaRPr lang="en-GB" sz="900" b="1" i="0" u="none" strike="noStrike" dirty="0">
                        <a:solidFill>
                          <a:srgbClr val="FFFFFF"/>
                        </a:solidFill>
                        <a:effectLst/>
                        <a:latin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Performance</a:t>
                      </a:r>
                      <a:endParaRPr lang="en-GB" sz="900" b="1" i="0" u="none" strike="noStrike" dirty="0">
                        <a:solidFill>
                          <a:srgbClr val="FFFFFF"/>
                        </a:solidFill>
                        <a:effectLst/>
                        <a:latin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Target MPRN’s</a:t>
                      </a:r>
                      <a:endParaRPr lang="en-GB" sz="900" b="1" i="0" u="none" strike="noStrike" dirty="0">
                        <a:solidFill>
                          <a:srgbClr val="FFFFFF"/>
                        </a:solidFill>
                        <a:effectLst/>
                        <a:latin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Read MPRNs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Difference</a:t>
                      </a:r>
                      <a:endParaRPr lang="en-GB" sz="900" b="1" i="0" u="none" strike="noStrike" dirty="0">
                        <a:solidFill>
                          <a:srgbClr val="FFFFFF"/>
                        </a:solidFill>
                        <a:effectLst/>
                        <a:latin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a:solidFill>
                            <a:srgbClr val="FFFFFF"/>
                          </a:solidFill>
                          <a:effectLst/>
                          <a:latin typeface="Calibri"/>
                        </a:rPr>
                        <a:t>Charge Per MPRN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a:solidFill>
                            <a:srgbClr val="FFFFFF"/>
                          </a:solidFill>
                          <a:effectLst/>
                          <a:latin typeface="Calibri"/>
                        </a:rPr>
                        <a:t>Total Charge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a:solidFill>
                            <a:srgbClr val="FFFFFF"/>
                          </a:solidFill>
                          <a:effectLst/>
                          <a:latin typeface="Calibri"/>
                        </a:rPr>
                        <a:t>Total Monthly </a:t>
                      </a:r>
                      <a:r>
                        <a:rPr lang="en-GB" sz="900" b="1" i="0" u="none" strike="noStrike" dirty="0" smtClean="0">
                          <a:solidFill>
                            <a:srgbClr val="FFFFFF"/>
                          </a:solidFill>
                          <a:effectLst/>
                          <a:latin typeface="Calibri"/>
                        </a:rPr>
                        <a:t>Charges</a:t>
                      </a:r>
                      <a:endParaRPr lang="en-GB" sz="900" b="1" i="0" u="none" strike="noStrike" dirty="0">
                        <a:solidFill>
                          <a:srgbClr val="FFFFFF"/>
                        </a:solidFill>
                        <a:effectLst/>
                        <a:latin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a:solidFill>
                            <a:srgbClr val="FFFFFF"/>
                          </a:solidFill>
                          <a:effectLst/>
                          <a:latin typeface="Calibri"/>
                        </a:rPr>
                        <a:t>No. MPRNs above target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Re-share </a:t>
                      </a:r>
                      <a:r>
                        <a:rPr lang="en-GB" sz="900" b="1" i="0" u="none" strike="noStrike" dirty="0">
                          <a:solidFill>
                            <a:srgbClr val="FFFFFF"/>
                          </a:solidFill>
                          <a:effectLst/>
                          <a:latin typeface="Calibri"/>
                        </a:rPr>
                        <a:t>Price per MPRN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GB" sz="900" b="1" i="0" u="none" strike="noStrike" dirty="0" smtClean="0">
                          <a:solidFill>
                            <a:srgbClr val="FFFFFF"/>
                          </a:solidFill>
                          <a:effectLst/>
                          <a:latin typeface="Calibri"/>
                        </a:rPr>
                        <a:t>Re-share</a:t>
                      </a:r>
                      <a:endParaRPr lang="en-GB" sz="900" b="1" i="0" u="none" strike="noStrike" dirty="0">
                        <a:solidFill>
                          <a:srgbClr val="FFFFFF"/>
                        </a:solidFill>
                        <a:effectLst/>
                        <a:latin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r>
              <a:tr h="110327">
                <a:tc>
                  <a:txBody>
                    <a:bodyPr/>
                    <a:lstStyle/>
                    <a:p>
                      <a:pPr algn="ctr" fontAlgn="ctr"/>
                      <a:r>
                        <a:rPr lang="en-GB" sz="1000" b="0" i="0" u="none" strike="noStrike" dirty="0">
                          <a:solidFill>
                            <a:schemeClr val="accent4">
                              <a:lumMod val="50000"/>
                            </a:schemeClr>
                          </a:solidFill>
                          <a:effectLst/>
                          <a:latin typeface="Calibri"/>
                        </a:rPr>
                        <a:t>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97.50%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500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60.00%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488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300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-188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£3,760.00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rowSpan="5">
                  <a:txBody>
                    <a:bodyPr/>
                    <a:lstStyle/>
                    <a:p>
                      <a:pPr algn="ctr" fontAlgn="ctr"/>
                      <a:r>
                        <a:rPr lang="en-GB" sz="1000" b="0" i="0" u="none" strike="noStrike" dirty="0">
                          <a:solidFill>
                            <a:schemeClr val="accent4">
                              <a:lumMod val="50000"/>
                            </a:schemeClr>
                          </a:solidFill>
                          <a:effectLst/>
                          <a:latin typeface="Calibri"/>
                        </a:rPr>
                        <a:t>£5,860.00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rowSpan="5">
                  <a:txBody>
                    <a:bodyPr/>
                    <a:lstStyle/>
                    <a:p>
                      <a:pPr algn="ctr" fontAlgn="ctr"/>
                      <a:r>
                        <a:rPr lang="en-GB" sz="1000" b="0" i="0" u="none" strike="noStrike" dirty="0">
                          <a:solidFill>
                            <a:schemeClr val="accent4">
                              <a:lumMod val="50000"/>
                            </a:schemeClr>
                          </a:solidFill>
                          <a:effectLst/>
                          <a:latin typeface="Calibri"/>
                        </a:rPr>
                        <a:t>12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rowSpan="5">
                  <a:txBody>
                    <a:bodyPr/>
                    <a:lstStyle/>
                    <a:p>
                      <a:pPr algn="ctr" fontAlgn="ctr"/>
                      <a:r>
                        <a:rPr lang="en-GB" sz="1000" b="0" i="0" u="none" strike="noStrike" dirty="0">
                          <a:solidFill>
                            <a:schemeClr val="accent4">
                              <a:lumMod val="50000"/>
                            </a:schemeClr>
                          </a:solidFill>
                          <a:effectLst/>
                          <a:latin typeface="Calibri"/>
                        </a:rPr>
                        <a:t>£509.57</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r>
              <a:tr h="110327">
                <a:tc>
                  <a:txBody>
                    <a:bodyPr/>
                    <a:lstStyle/>
                    <a:p>
                      <a:pPr algn="ctr" fontAlgn="ctr"/>
                      <a:r>
                        <a:rPr lang="en-GB" sz="1000" b="0" i="0" u="none" strike="noStrike">
                          <a:solidFill>
                            <a:schemeClr val="accent4">
                              <a:lumMod val="50000"/>
                            </a:schemeClr>
                          </a:solidFill>
                          <a:effectLst/>
                          <a:latin typeface="Calibri"/>
                        </a:rPr>
                        <a:t>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97.50%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600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80.00%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585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480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-105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£2,100.00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00" b="0" i="0" u="none" strike="noStrike" dirty="0">
                          <a:solidFill>
                            <a:schemeClr val="accent4">
                              <a:lumMod val="50000"/>
                            </a:schemeClr>
                          </a:solidFill>
                          <a:effectLst/>
                          <a:latin typeface="Calibri"/>
                        </a:rPr>
                        <a:t>£0.00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r>
              <a:tr h="110327">
                <a:tc>
                  <a:txBody>
                    <a:bodyPr/>
                    <a:lstStyle/>
                    <a:p>
                      <a:pPr algn="ctr" fontAlgn="ctr"/>
                      <a:r>
                        <a:rPr lang="en-GB" sz="1000" b="0" i="0" u="none" strike="noStrike">
                          <a:solidFill>
                            <a:schemeClr val="accent4">
                              <a:lumMod val="50000"/>
                            </a:schemeClr>
                          </a:solidFill>
                          <a:effectLst/>
                          <a:latin typeface="Calibri"/>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97.50%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400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97.50%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390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390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00" b="0" i="0" u="none" strike="noStrike" dirty="0">
                          <a:solidFill>
                            <a:schemeClr val="accent4">
                              <a:lumMod val="50000"/>
                            </a:schemeClr>
                          </a:solidFill>
                          <a:effectLst/>
                          <a:latin typeface="Calibri"/>
                        </a:rPr>
                        <a:t>£0.00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r>
              <a:tr h="110327">
                <a:tc>
                  <a:txBody>
                    <a:bodyPr/>
                    <a:lstStyle/>
                    <a:p>
                      <a:pPr algn="ctr" fontAlgn="ctr"/>
                      <a:r>
                        <a:rPr lang="en-GB" sz="1000" b="0" i="0" u="none" strike="noStrike">
                          <a:solidFill>
                            <a:schemeClr val="accent4">
                              <a:lumMod val="50000"/>
                            </a:schemeClr>
                          </a:solidFill>
                          <a:effectLst/>
                          <a:latin typeface="Calibri"/>
                        </a:rPr>
                        <a:t>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97.50%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500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98.00%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488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490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00" b="0" i="0" u="none" strike="noStrike" dirty="0">
                          <a:solidFill>
                            <a:schemeClr val="accent4">
                              <a:lumMod val="50000"/>
                            </a:schemeClr>
                          </a:solidFill>
                          <a:effectLst/>
                          <a:latin typeface="Calibri"/>
                        </a:rPr>
                        <a:t>£1,273.91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r>
              <a:tr h="110327">
                <a:tc>
                  <a:txBody>
                    <a:bodyPr/>
                    <a:lstStyle/>
                    <a:p>
                      <a:pPr algn="ctr" fontAlgn="ctr"/>
                      <a:r>
                        <a:rPr lang="en-GB" sz="1000" b="0" i="0" u="none" strike="noStrike">
                          <a:solidFill>
                            <a:schemeClr val="accent4">
                              <a:lumMod val="50000"/>
                            </a:schemeClr>
                          </a:solidFill>
                          <a:effectLst/>
                          <a:latin typeface="Calibri"/>
                        </a:rPr>
                        <a:t>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97.50%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600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99.00%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585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594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a:solidFill>
                            <a:schemeClr val="accent4">
                              <a:lumMod val="50000"/>
                            </a:schemeClr>
                          </a:solidFill>
                          <a:effectLst/>
                          <a:latin typeface="Calibri"/>
                        </a:rPr>
                        <a:t>£20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a:txBody>
                    <a:bodyPr/>
                    <a:lstStyle/>
                    <a:p>
                      <a:pPr algn="ctr" fontAlgn="ctr"/>
                      <a:r>
                        <a:rPr lang="en-GB" sz="1000" b="0" i="0" u="none" strike="noStrike" dirty="0">
                          <a:solidFill>
                            <a:schemeClr val="accent4">
                              <a:lumMod val="50000"/>
                            </a:schemeClr>
                          </a:solidFill>
                          <a:effectLst/>
                          <a:latin typeface="Calibri"/>
                        </a:rPr>
                        <a:t>£0.00</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1000" b="0" i="0" u="none" strike="noStrike" dirty="0">
                          <a:solidFill>
                            <a:schemeClr val="accent4">
                              <a:lumMod val="50000"/>
                            </a:schemeClr>
                          </a:solidFill>
                          <a:effectLst/>
                          <a:latin typeface="Calibri"/>
                        </a:rPr>
                        <a:t>£4,586.09</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BF1DE"/>
                    </a:solidFill>
                  </a:tcPr>
                </a:tc>
              </a:tr>
            </a:tbl>
          </a:graphicData>
        </a:graphic>
      </p:graphicFrame>
      <p:sp>
        <p:nvSpPr>
          <p:cNvPr id="6" name="TextBox 5"/>
          <p:cNvSpPr txBox="1"/>
          <p:nvPr/>
        </p:nvSpPr>
        <p:spPr>
          <a:xfrm>
            <a:off x="323528" y="844656"/>
            <a:ext cx="8512083" cy="2523768"/>
          </a:xfrm>
          <a:prstGeom prst="rect">
            <a:avLst/>
          </a:prstGeom>
          <a:noFill/>
        </p:spPr>
        <p:txBody>
          <a:bodyPr wrap="square" rtlCol="0">
            <a:spAutoFit/>
          </a:bodyPr>
          <a:lstStyle/>
          <a:p>
            <a:r>
              <a:rPr lang="en-GB" sz="1200" dirty="0" smtClean="0"/>
              <a:t>Following review of the solution a new proposal is set out below. This offers a simplified charge and re-share whilst still addressing the aim to incentivise more reads into settlement to reduce UIG levels and volatility.</a:t>
            </a:r>
          </a:p>
          <a:p>
            <a:endParaRPr lang="en-GB" sz="1200" dirty="0" smtClean="0"/>
          </a:p>
          <a:p>
            <a:pPr marL="171450" indent="-171450" defTabSz="457097" fontAlgn="ctr">
              <a:buFont typeface="Arial" panose="020B0604020202020204" pitchFamily="34" charset="0"/>
              <a:buChar char="•"/>
              <a:defRPr/>
            </a:pPr>
            <a:r>
              <a:rPr lang="en-GB" sz="1200" dirty="0" smtClean="0">
                <a:solidFill>
                  <a:schemeClr val="accent4">
                    <a:lumMod val="50000"/>
                  </a:schemeClr>
                </a:solidFill>
              </a:rPr>
              <a:t>Incentive would be applied to the Read Performance Targets in </a:t>
            </a:r>
            <a:r>
              <a:rPr lang="en-GB" sz="1200" dirty="0">
                <a:solidFill>
                  <a:schemeClr val="accent4">
                    <a:lumMod val="50000"/>
                  </a:schemeClr>
                </a:solidFill>
              </a:rPr>
              <a:t>line with TPD Section M obligations so for PC1, PC2 and PC3 these will be monthly, PC4 will be </a:t>
            </a:r>
            <a:r>
              <a:rPr lang="en-GB" sz="1200" dirty="0" smtClean="0">
                <a:solidFill>
                  <a:schemeClr val="accent4">
                    <a:lumMod val="50000"/>
                  </a:schemeClr>
                </a:solidFill>
              </a:rPr>
              <a:t>monthly and annually.</a:t>
            </a:r>
            <a:endParaRPr lang="en-GB" sz="1200" dirty="0">
              <a:solidFill>
                <a:schemeClr val="accent4">
                  <a:lumMod val="50000"/>
                </a:schemeClr>
              </a:solidFill>
            </a:endParaRPr>
          </a:p>
          <a:p>
            <a:pPr marL="171450" indent="-171450" defTabSz="457097" fontAlgn="ctr">
              <a:buFont typeface="Arial" panose="020B0604020202020204" pitchFamily="34" charset="0"/>
              <a:buChar char="•"/>
              <a:defRPr/>
            </a:pPr>
            <a:r>
              <a:rPr lang="en-GB" sz="1200" dirty="0">
                <a:solidFill>
                  <a:schemeClr val="accent4">
                    <a:lumMod val="50000"/>
                  </a:schemeClr>
                </a:solidFill>
              </a:rPr>
              <a:t>A charge per MPRN will be applied to the volume of meters that have not been read below the target</a:t>
            </a:r>
          </a:p>
          <a:p>
            <a:pPr marL="171450" indent="-171450" defTabSz="457097" fontAlgn="ctr">
              <a:buFont typeface="Arial" panose="020B0604020202020204" pitchFamily="34" charset="0"/>
              <a:buChar char="•"/>
              <a:defRPr/>
            </a:pPr>
            <a:r>
              <a:rPr lang="en-GB" sz="1200" dirty="0">
                <a:solidFill>
                  <a:schemeClr val="accent4">
                    <a:lumMod val="50000"/>
                  </a:schemeClr>
                </a:solidFill>
              </a:rPr>
              <a:t>The charge per MPRN will be defined by Product Class and will be the average cost to read the meter in that class, this will be reviewed and amended on an [annual] basis </a:t>
            </a:r>
          </a:p>
          <a:p>
            <a:pPr marL="171450" indent="-171450" defTabSz="457097" fontAlgn="ctr">
              <a:buFont typeface="Arial" panose="020B0604020202020204" pitchFamily="34" charset="0"/>
              <a:buChar char="•"/>
              <a:defRPr/>
            </a:pPr>
            <a:r>
              <a:rPr lang="en-GB" sz="1200" dirty="0">
                <a:solidFill>
                  <a:schemeClr val="accent4">
                    <a:lumMod val="50000"/>
                  </a:schemeClr>
                </a:solidFill>
              </a:rPr>
              <a:t>Only Shippers who exceed the read performance target will receive the re-share</a:t>
            </a:r>
          </a:p>
          <a:p>
            <a:pPr marL="171450" indent="-171450" defTabSz="457097" fontAlgn="ctr">
              <a:buFont typeface="Arial" panose="020B0604020202020204" pitchFamily="34" charset="0"/>
              <a:buChar char="•"/>
              <a:defRPr/>
            </a:pPr>
            <a:r>
              <a:rPr lang="en-GB" sz="1200" dirty="0">
                <a:solidFill>
                  <a:schemeClr val="accent4">
                    <a:lumMod val="50000"/>
                  </a:schemeClr>
                </a:solidFill>
              </a:rPr>
              <a:t>The re-share will be paid to shippers who have exceeded the performance target and will be based on the volume of MPRNs over the target where a reading has been supplied. This will be calculated across class rather than LDZ</a:t>
            </a:r>
          </a:p>
          <a:p>
            <a:endParaRPr lang="en-GB" sz="1300" dirty="0"/>
          </a:p>
          <a:p>
            <a:r>
              <a:rPr lang="en-GB" sz="1200" b="1" dirty="0" smtClean="0"/>
              <a:t>Worked Example</a:t>
            </a:r>
            <a:endParaRPr lang="en-GB" sz="1200" b="1" dirty="0"/>
          </a:p>
        </p:txBody>
      </p:sp>
      <p:sp>
        <p:nvSpPr>
          <p:cNvPr id="7" name="TextBox 6"/>
          <p:cNvSpPr txBox="1"/>
          <p:nvPr/>
        </p:nvSpPr>
        <p:spPr>
          <a:xfrm>
            <a:off x="327779" y="4437112"/>
            <a:ext cx="8044539" cy="400110"/>
          </a:xfrm>
          <a:prstGeom prst="rect">
            <a:avLst/>
          </a:prstGeom>
          <a:noFill/>
        </p:spPr>
        <p:txBody>
          <a:bodyPr wrap="square" rtlCol="0">
            <a:spAutoFit/>
          </a:bodyPr>
          <a:lstStyle/>
          <a:p>
            <a:r>
              <a:rPr lang="en-GB" sz="1000" b="1" dirty="0" smtClean="0"/>
              <a:t>NB. Other than the Performance Target, values above are for illustrative purposes only and are not reflective of values that will be contained in the Modification or of Shipper Performance.</a:t>
            </a:r>
            <a:endParaRPr lang="en-GB" sz="1000" b="1" dirty="0"/>
          </a:p>
        </p:txBody>
      </p:sp>
      <p:graphicFrame>
        <p:nvGraphicFramePr>
          <p:cNvPr id="8" name="Table 7"/>
          <p:cNvGraphicFramePr>
            <a:graphicFrameLocks noGrp="1"/>
          </p:cNvGraphicFramePr>
          <p:nvPr>
            <p:extLst>
              <p:ext uri="{D42A27DB-BD31-4B8C-83A1-F6EECF244321}">
                <p14:modId xmlns:p14="http://schemas.microsoft.com/office/powerpoint/2010/main" val="2892437309"/>
              </p:ext>
            </p:extLst>
          </p:nvPr>
        </p:nvGraphicFramePr>
        <p:xfrm>
          <a:off x="360040" y="4941168"/>
          <a:ext cx="8316416" cy="1280160"/>
        </p:xfrm>
        <a:graphic>
          <a:graphicData uri="http://schemas.openxmlformats.org/drawingml/2006/table">
            <a:tbl>
              <a:tblPr>
                <a:tableStyleId>{5C22544A-7EE6-4342-B048-85BDC9FD1C3A}</a:tableStyleId>
              </a:tblPr>
              <a:tblGrid>
                <a:gridCol w="8316416"/>
              </a:tblGrid>
              <a:tr h="122323">
                <a:tc>
                  <a:txBody>
                    <a:bodyPr/>
                    <a:lstStyle/>
                    <a:p>
                      <a:pPr marL="0" marR="0" indent="0" algn="l" defTabSz="457097" rtl="0" eaLnBrk="1" fontAlgn="ctr" latinLnBrk="0" hangingPunct="1">
                        <a:lnSpc>
                          <a:spcPct val="100000"/>
                        </a:lnSpc>
                        <a:spcBef>
                          <a:spcPts val="0"/>
                        </a:spcBef>
                        <a:spcAft>
                          <a:spcPts val="0"/>
                        </a:spcAft>
                        <a:buClrTx/>
                        <a:buSzTx/>
                        <a:buFontTx/>
                        <a:buNone/>
                        <a:tabLst/>
                        <a:defRPr/>
                      </a:pPr>
                      <a:endParaRPr lang="en-GB" sz="1200" b="0" i="0" u="none" strike="noStrike" dirty="0" smtClean="0">
                        <a:solidFill>
                          <a:schemeClr val="accent4">
                            <a:lumMod val="50000"/>
                          </a:schemeClr>
                        </a:solidFill>
                        <a:effectLst/>
                        <a:latin typeface="+mn-lt"/>
                      </a:endParaRPr>
                    </a:p>
                    <a:p>
                      <a:pPr marL="0" marR="0" indent="0" algn="l" defTabSz="457097" rtl="0" eaLnBrk="1" fontAlgn="ctr" latinLnBrk="0" hangingPunct="1">
                        <a:lnSpc>
                          <a:spcPct val="100000"/>
                        </a:lnSpc>
                        <a:spcBef>
                          <a:spcPts val="0"/>
                        </a:spcBef>
                        <a:spcAft>
                          <a:spcPts val="0"/>
                        </a:spcAft>
                        <a:buClrTx/>
                        <a:buSzTx/>
                        <a:buFontTx/>
                        <a:buNone/>
                        <a:tabLst/>
                        <a:defRPr/>
                      </a:pPr>
                      <a:r>
                        <a:rPr lang="en-GB" sz="1200" b="1" i="0" u="none" strike="noStrike" dirty="0" smtClean="0">
                          <a:solidFill>
                            <a:schemeClr val="accent4">
                              <a:lumMod val="50000"/>
                            </a:schemeClr>
                          </a:solidFill>
                          <a:effectLst/>
                          <a:latin typeface="+mn-lt"/>
                        </a:rPr>
                        <a:t>Actions/Next </a:t>
                      </a:r>
                      <a:r>
                        <a:rPr lang="en-GB" sz="1200" b="1" i="0" u="none" strike="noStrike" dirty="0" smtClean="0">
                          <a:solidFill>
                            <a:schemeClr val="accent4">
                              <a:lumMod val="50000"/>
                            </a:schemeClr>
                          </a:solidFill>
                          <a:effectLst/>
                          <a:latin typeface="+mn-lt"/>
                        </a:rPr>
                        <a:t>Steps</a:t>
                      </a:r>
                    </a:p>
                    <a:p>
                      <a:pPr marL="0" marR="0" indent="0" algn="l" defTabSz="457097" rtl="0" eaLnBrk="1" fontAlgn="ctr" latinLnBrk="0" hangingPunct="1">
                        <a:lnSpc>
                          <a:spcPct val="100000"/>
                        </a:lnSpc>
                        <a:spcBef>
                          <a:spcPts val="0"/>
                        </a:spcBef>
                        <a:spcAft>
                          <a:spcPts val="0"/>
                        </a:spcAft>
                        <a:buClrTx/>
                        <a:buSzTx/>
                        <a:buFontTx/>
                        <a:buNone/>
                        <a:tabLst/>
                        <a:defRPr/>
                      </a:pPr>
                      <a:endParaRPr lang="en-GB" sz="1200" b="1" i="0" u="none" strike="noStrike" dirty="0" smtClean="0">
                        <a:solidFill>
                          <a:schemeClr val="accent4">
                            <a:lumMod val="50000"/>
                          </a:schemeClr>
                        </a:solidFill>
                        <a:effectLst/>
                        <a:latin typeface="+mn-lt"/>
                      </a:endParaRPr>
                    </a:p>
                    <a:p>
                      <a:pPr marL="171450" marR="0" indent="-171450" algn="l" defTabSz="457097"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dirty="0" smtClean="0">
                          <a:solidFill>
                            <a:schemeClr val="accent4">
                              <a:lumMod val="50000"/>
                            </a:schemeClr>
                          </a:solidFill>
                          <a:effectLst/>
                          <a:latin typeface="+mn-lt"/>
                        </a:rPr>
                        <a:t>Update</a:t>
                      </a:r>
                      <a:r>
                        <a:rPr lang="en-GB" sz="1200" b="0" i="0" u="none" strike="noStrike" baseline="0" dirty="0" smtClean="0">
                          <a:solidFill>
                            <a:schemeClr val="accent4">
                              <a:lumMod val="50000"/>
                            </a:schemeClr>
                          </a:solidFill>
                          <a:effectLst/>
                          <a:latin typeface="+mn-lt"/>
                        </a:rPr>
                        <a:t> the solution in the modification with accurate cost per </a:t>
                      </a:r>
                      <a:r>
                        <a:rPr lang="en-GB" sz="1200" b="0" i="0" u="none" strike="noStrike" dirty="0" smtClean="0">
                          <a:solidFill>
                            <a:schemeClr val="accent4">
                              <a:lumMod val="50000"/>
                            </a:schemeClr>
                          </a:solidFill>
                          <a:effectLst/>
                          <a:latin typeface="+mn-lt"/>
                        </a:rPr>
                        <a:t>reading </a:t>
                      </a:r>
                      <a:r>
                        <a:rPr lang="en-GB" sz="1200" b="0" i="0" u="none" strike="noStrike" dirty="0" smtClean="0">
                          <a:solidFill>
                            <a:schemeClr val="accent4">
                              <a:lumMod val="50000"/>
                            </a:schemeClr>
                          </a:solidFill>
                          <a:effectLst/>
                          <a:latin typeface="+mn-lt"/>
                        </a:rPr>
                        <a:t>by product class</a:t>
                      </a:r>
                    </a:p>
                    <a:p>
                      <a:pPr marL="171450" marR="0" indent="-171450" algn="l" defTabSz="457097"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dirty="0" smtClean="0">
                          <a:solidFill>
                            <a:schemeClr val="accent4">
                              <a:lumMod val="50000"/>
                            </a:schemeClr>
                          </a:solidFill>
                          <a:effectLst/>
                          <a:latin typeface="+mn-lt"/>
                        </a:rPr>
                        <a:t>Create detailed worked example by product class</a:t>
                      </a:r>
                      <a:endParaRPr lang="en-GB" sz="1200" b="0" i="0" u="none" strike="noStrike" dirty="0" smtClean="0">
                        <a:solidFill>
                          <a:schemeClr val="accent4">
                            <a:lumMod val="50000"/>
                          </a:schemeClr>
                        </a:solidFill>
                        <a:effectLst/>
                        <a:latin typeface="+mn-lt"/>
                      </a:endParaRPr>
                    </a:p>
                    <a:p>
                      <a:pPr marL="171450" marR="0" indent="-171450" algn="l" defTabSz="457097"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dirty="0" smtClean="0">
                          <a:solidFill>
                            <a:schemeClr val="accent4">
                              <a:lumMod val="50000"/>
                            </a:schemeClr>
                          </a:solidFill>
                          <a:effectLst/>
                          <a:latin typeface="+mn-lt"/>
                        </a:rPr>
                        <a:t>Review options for the re-share</a:t>
                      </a:r>
                      <a:r>
                        <a:rPr lang="en-GB" sz="1200" b="0" i="0" u="none" strike="noStrike" baseline="0" dirty="0" smtClean="0">
                          <a:solidFill>
                            <a:schemeClr val="accent4">
                              <a:lumMod val="50000"/>
                            </a:schemeClr>
                          </a:solidFill>
                          <a:effectLst/>
                          <a:latin typeface="+mn-lt"/>
                        </a:rPr>
                        <a:t> and possibility of using the charges to pay for readings to be obtained.</a:t>
                      </a:r>
                      <a:endParaRPr lang="en-GB" sz="1200" b="0" i="0" u="none" strike="noStrike" dirty="0" smtClean="0">
                        <a:solidFill>
                          <a:schemeClr val="accent4">
                            <a:lumMod val="50000"/>
                          </a:schemeClr>
                        </a:solidFill>
                        <a:effectLst/>
                        <a:latin typeface="+mn-lt"/>
                      </a:endParaRPr>
                    </a:p>
                    <a:p>
                      <a:pPr marL="171450" marR="0" indent="-171450" algn="l" defTabSz="457097"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1200" b="1" i="0" u="none" strike="noStrike" dirty="0" smtClean="0">
                          <a:solidFill>
                            <a:schemeClr val="accent4">
                              <a:lumMod val="50000"/>
                            </a:schemeClr>
                          </a:solidFill>
                          <a:effectLst/>
                          <a:latin typeface="+mn-lt"/>
                        </a:rPr>
                        <a:t>Confirm whether PAC support the Modification</a:t>
                      </a:r>
                      <a:endParaRPr lang="en-GB" sz="1200" b="1" i="0" u="sng" strike="noStrike" dirty="0">
                        <a:solidFill>
                          <a:srgbClr val="000000"/>
                        </a:solidFill>
                        <a:effectLst/>
                        <a:latin typeface="Calibri"/>
                      </a:endParaRPr>
                    </a:p>
                  </a:txBody>
                  <a:tcPr marL="0" marR="0" marT="0" marB="0" anchor="ctr">
                    <a:solidFill>
                      <a:schemeClr val="bg1"/>
                    </a:solidFill>
                  </a:tcPr>
                </a:tc>
              </a:tr>
            </a:tbl>
          </a:graphicData>
        </a:graphic>
      </p:graphicFrame>
    </p:spTree>
    <p:extLst>
      <p:ext uri="{BB962C8B-B14F-4D97-AF65-F5344CB8AC3E}">
        <p14:creationId xmlns:p14="http://schemas.microsoft.com/office/powerpoint/2010/main" val="3912266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way Day 2016 (Final)">
  <a:themeElements>
    <a:clrScheme name="Iberdrola">
      <a:dk1>
        <a:srgbClr val="707070"/>
      </a:dk1>
      <a:lt1>
        <a:sysClr val="window" lastClr="FFFFFF"/>
      </a:lt1>
      <a:dk2>
        <a:srgbClr val="5C881A"/>
      </a:dk2>
      <a:lt2>
        <a:srgbClr val="A4BA08"/>
      </a:lt2>
      <a:accent1>
        <a:srgbClr val="ADC187"/>
      </a:accent1>
      <a:accent2>
        <a:srgbClr val="D3DB97"/>
      </a:accent2>
      <a:accent3>
        <a:srgbClr val="53672A"/>
      </a:accent3>
      <a:accent4>
        <a:srgbClr val="F0F0F0"/>
      </a:accent4>
      <a:accent5>
        <a:srgbClr val="8BABD5"/>
      </a:accent5>
      <a:accent6>
        <a:srgbClr val="F6B283"/>
      </a:accent6>
      <a:hlink>
        <a:srgbClr val="A4BA08"/>
      </a:hlink>
      <a:folHlink>
        <a:srgbClr val="D3DB9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5_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Tema de Office 2">
        <a:dk1>
          <a:srgbClr val="094FA4"/>
        </a:dk1>
        <a:lt1>
          <a:srgbClr val="FFFFFF"/>
        </a:lt1>
        <a:dk2>
          <a:srgbClr val="89D1F3"/>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C8175E"/>
        </a:folHlink>
      </a:clrScheme>
      <a:clrMap bg1="lt1" tx1="dk1" bg2="lt2" tx2="dk2" accent1="accent1" accent2="accent2" accent3="accent3" accent4="accent4" accent5="accent5" accent6="accent6" hlink="hlink" folHlink="folHlink"/>
    </a:extraClrScheme>
    <a:extraClrScheme>
      <a:clrScheme name="5_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Tema de Office 2">
        <a:dk1>
          <a:srgbClr val="094FA4"/>
        </a:dk1>
        <a:lt1>
          <a:srgbClr val="FFFFFF"/>
        </a:lt1>
        <a:dk2>
          <a:srgbClr val="89D1F3"/>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C8175E"/>
        </a:folHlink>
      </a:clrScheme>
      <a:clrMap bg1="lt1" tx1="dk1" bg2="lt2" tx2="dk2" accent1="accent1" accent2="accent2" accent3="accent3" accent4="accent4" accent5="accent5" accent6="accent6" hlink="hlink" folHlink="folHlink"/>
    </a:extraClrScheme>
    <a:extraClrScheme>
      <a:clrScheme name="5_Tema de Office 3">
        <a:dk1>
          <a:srgbClr val="094FA4"/>
        </a:dk1>
        <a:lt1>
          <a:srgbClr val="FFFFFF"/>
        </a:lt1>
        <a:dk2>
          <a:srgbClr val="88D1F2"/>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3EB6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19872</TotalTime>
  <Words>586</Words>
  <Application>Microsoft Office PowerPoint</Application>
  <PresentationFormat>On-screen Show (4:3)</PresentationFormat>
  <Paragraphs>107</Paragraphs>
  <Slides>3</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vt:i4>
      </vt:variant>
    </vt:vector>
  </HeadingPairs>
  <TitlesOfParts>
    <vt:vector size="6" baseType="lpstr">
      <vt:lpstr>Away Day 2016 (Final)</vt:lpstr>
      <vt:lpstr>Document</vt:lpstr>
      <vt:lpstr>Presentation</vt:lpstr>
      <vt:lpstr> </vt:lpstr>
      <vt:lpstr>Background</vt:lpstr>
      <vt:lpstr>Proposed Solution </vt:lpstr>
    </vt:vector>
  </TitlesOfParts>
  <Company>IBERDROLA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Iberdrola S.A.</dc:creator>
  <cp:lastModifiedBy>Steph Clements</cp:lastModifiedBy>
  <cp:revision>134</cp:revision>
  <cp:lastPrinted>2019-03-14T13:48:50Z</cp:lastPrinted>
  <dcterms:created xsi:type="dcterms:W3CDTF">2017-06-01T06:53:47Z</dcterms:created>
  <dcterms:modified xsi:type="dcterms:W3CDTF">2019-11-11T17:38:45Z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-177650854</vt:i4>
  </property>
  <property fmtid="{D5CDD505-2E9C-101B-9397-08002B2CF9AE}" pid="3" name="_NewReviewCycle">
    <vt:lpwstr/>
  </property>
  <property fmtid="{D5CDD505-2E9C-101B-9397-08002B2CF9AE}" pid="4" name="_EmailSubject">
    <vt:lpwstr>DA932</vt:lpwstr>
  </property>
  <property fmtid="{D5CDD505-2E9C-101B-9397-08002B2CF9AE}" pid="5" name="_AuthorEmail">
    <vt:lpwstr>Mark.Bellman@scottishpower.com</vt:lpwstr>
  </property>
  <property fmtid="{D5CDD505-2E9C-101B-9397-08002B2CF9AE}" pid="6" name="_AuthorEmailDisplayName">
    <vt:lpwstr>Bellman, Mark</vt:lpwstr>
  </property>
  <property fmtid="{D5CDD505-2E9C-101B-9397-08002B2CF9AE}" pid="7" name="_PreviousAdHocReviewCycleID">
    <vt:i4>-2026310963</vt:i4>
  </property>
</Properties>
</file>