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2" r:id="rId5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134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 9</a:t>
            </a:r>
            <a:r>
              <a:rPr lang="en-GB" baseline="30000" dirty="0" smtClean="0"/>
              <a:t>th</a:t>
            </a:r>
            <a:r>
              <a:rPr lang="en-GB" dirty="0" smtClean="0"/>
              <a:t> July 2019 Update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/>
              <a:t>Shipper MI Delivery Update </a:t>
            </a:r>
          </a:p>
          <a:p>
            <a:pPr>
              <a:buFontTx/>
              <a:buChar char="-"/>
            </a:pPr>
            <a:r>
              <a:rPr lang="en-GB" sz="1200" dirty="0"/>
              <a:t>Xoserve </a:t>
            </a:r>
            <a:r>
              <a:rPr lang="en-GB" sz="1200" dirty="0" smtClean="0"/>
              <a:t>is piloting </a:t>
            </a:r>
            <a:r>
              <a:rPr lang="en-GB" sz="1200" dirty="0"/>
              <a:t>an agile approach to data </a:t>
            </a:r>
            <a:r>
              <a:rPr lang="en-GB" sz="1200" dirty="0" smtClean="0"/>
              <a:t>changes via </a:t>
            </a:r>
            <a:r>
              <a:rPr lang="en-GB" sz="1200" dirty="0"/>
              <a:t>the Data Discovery </a:t>
            </a:r>
            <a:r>
              <a:rPr lang="en-GB" sz="1200" dirty="0" smtClean="0"/>
              <a:t>Platform</a:t>
            </a:r>
            <a:endParaRPr lang="en-GB" sz="1200" dirty="0"/>
          </a:p>
          <a:p>
            <a:pPr>
              <a:buFontTx/>
              <a:buChar char="-"/>
            </a:pPr>
            <a:r>
              <a:rPr lang="en-GB" sz="1200" dirty="0" smtClean="0"/>
              <a:t>This approach will initially align shipper packs with PARR reports and provide shippers with MPRN-level data, leading more widely to an increasingly efficient / dynamic way </a:t>
            </a:r>
            <a:r>
              <a:rPr lang="en-GB" sz="1200" dirty="0"/>
              <a:t>of data </a:t>
            </a:r>
            <a:r>
              <a:rPr lang="en-GB" sz="1200" dirty="0" smtClean="0"/>
              <a:t>delivery</a:t>
            </a:r>
          </a:p>
          <a:p>
            <a:pPr>
              <a:buFontTx/>
              <a:buChar char="-"/>
            </a:pPr>
            <a:r>
              <a:rPr lang="en-GB" sz="1200" dirty="0" smtClean="0"/>
              <a:t>Drop 1 is scheduled to conclude at the end of July followed by further iterative drops to include more data items</a:t>
            </a:r>
          </a:p>
          <a:p>
            <a:pPr>
              <a:buFontTx/>
              <a:buChar char="-"/>
            </a:pPr>
            <a:endParaRPr lang="en-GB" sz="1200" dirty="0" smtClean="0"/>
          </a:p>
          <a:p>
            <a:r>
              <a:rPr lang="en-GB" sz="2000" b="1" dirty="0" smtClean="0"/>
              <a:t>‘AQ </a:t>
            </a:r>
            <a:r>
              <a:rPr lang="en-GB" sz="2000" b="1" dirty="0"/>
              <a:t>At </a:t>
            </a:r>
            <a:r>
              <a:rPr lang="en-GB" sz="2000" b="1" dirty="0" smtClean="0"/>
              <a:t>Risk’ </a:t>
            </a:r>
            <a:r>
              <a:rPr lang="en-GB" sz="2000" b="1" dirty="0"/>
              <a:t>Reporting Delivered </a:t>
            </a:r>
          </a:p>
          <a:p>
            <a:pPr>
              <a:buFontTx/>
              <a:buChar char="-"/>
            </a:pPr>
            <a:r>
              <a:rPr lang="en-GB" sz="1200" dirty="0" smtClean="0"/>
              <a:t>At </a:t>
            </a:r>
            <a:r>
              <a:rPr lang="en-GB" sz="1200" dirty="0"/>
              <a:t>the request of the PAC </a:t>
            </a:r>
            <a:r>
              <a:rPr lang="en-GB" sz="1200" dirty="0" smtClean="0"/>
              <a:t>Xoserve delivered the output of some </a:t>
            </a:r>
            <a:r>
              <a:rPr lang="en-GB" sz="1200" dirty="0"/>
              <a:t>ad hoc </a:t>
            </a:r>
            <a:r>
              <a:rPr lang="en-GB" sz="1200" dirty="0" smtClean="0"/>
              <a:t>analysis into </a:t>
            </a:r>
            <a:r>
              <a:rPr lang="en-GB" sz="1200" dirty="0"/>
              <a:t>AQs that have not been amended </a:t>
            </a:r>
            <a:r>
              <a:rPr lang="en-GB" sz="1200" dirty="0" smtClean="0"/>
              <a:t>for 3 months via read submission</a:t>
            </a:r>
          </a:p>
          <a:p>
            <a:pPr>
              <a:buFontTx/>
              <a:buChar char="-"/>
            </a:pPr>
            <a:r>
              <a:rPr lang="en-GB" sz="1200" dirty="0" smtClean="0"/>
              <a:t>This output compliments existing PARRs and allows PAC to see the AQ volume impact split at Class and AQ threshold level </a:t>
            </a:r>
          </a:p>
          <a:p>
            <a:pPr>
              <a:buFontTx/>
              <a:buChar char="-"/>
            </a:pPr>
            <a:endParaRPr lang="en-GB" sz="1200" dirty="0"/>
          </a:p>
          <a:p>
            <a:r>
              <a:rPr lang="en-GB" sz="2000" b="1" dirty="0"/>
              <a:t>Customer Expert Days </a:t>
            </a:r>
          </a:p>
          <a:p>
            <a:pPr>
              <a:buFontTx/>
              <a:buChar char="-"/>
            </a:pPr>
            <a:r>
              <a:rPr lang="en-GB" sz="1200" dirty="0" smtClean="0"/>
              <a:t>Xoserve has delivered 3 ‘Customer Expert’ days covering topics such as AQ, Read Rejections and their potential impact (e.g. </a:t>
            </a:r>
            <a:r>
              <a:rPr lang="en-GB" sz="1200" dirty="0" err="1" smtClean="0"/>
              <a:t>UiG</a:t>
            </a:r>
            <a:r>
              <a:rPr lang="en-GB" sz="1200" dirty="0" smtClean="0"/>
              <a:t>) </a:t>
            </a:r>
          </a:p>
          <a:p>
            <a:pPr>
              <a:buFontTx/>
              <a:buChar char="-"/>
            </a:pPr>
            <a:r>
              <a:rPr lang="en-GB" sz="1200" dirty="0" smtClean="0"/>
              <a:t>Customers surveyed after the events communicated a 71% increase in understanding of topics covered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174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PAC 9th July 2019 Update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92</cp:revision>
  <cp:lastPrinted>2019-04-17T13:21:48Z</cp:lastPrinted>
  <dcterms:created xsi:type="dcterms:W3CDTF">2018-09-02T17:12:15Z</dcterms:created>
  <dcterms:modified xsi:type="dcterms:W3CDTF">2019-07-15T12:11:41Z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1848288739</vt:i4>
  </property>
  <property fmtid="{D5CDD505-2E9C-101B-9397-08002B2CF9AE}" pid="3" name="_NewReviewCycle">
    <vt:lpwstr/>
  </property>
  <property fmtid="{D5CDD505-2E9C-101B-9397-08002B2CF9AE}" pid="4" name="_EmailSubject">
    <vt:lpwstr>CoMC meeting 17th July - late submissions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1034186966</vt:i4>
  </property>
  <property fmtid="{D5CDD505-2E9C-101B-9397-08002B2CF9AE}" pid="8" name="ContentTypeId">
    <vt:lpwstr>0x0101006E927B77B7F39148B9CB17AE711C8D35</vt:lpwstr>
  </property>
</Properties>
</file>