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02" r:id="rId5"/>
    <p:sldId id="301" r:id="rId6"/>
    <p:sldId id="303" r:id="rId7"/>
    <p:sldId id="304" r:id="rId8"/>
    <p:sldId id="305" r:id="rId9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94671" autoAdjust="0"/>
  </p:normalViewPr>
  <p:slideViewPr>
    <p:cSldViewPr>
      <p:cViewPr varScale="1">
        <p:scale>
          <a:sx n="64" d="100"/>
          <a:sy n="64" d="100"/>
        </p:scale>
        <p:origin x="40" y="3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DSC Change Committee Update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10</a:t>
            </a:r>
            <a:r>
              <a:rPr lang="en-GB" baseline="30000" dirty="0"/>
              <a:t>th</a:t>
            </a:r>
            <a:r>
              <a:rPr lang="en-GB" dirty="0"/>
              <a:t> July 2019 meeting</a:t>
            </a:r>
          </a:p>
        </p:txBody>
      </p:sp>
    </p:spTree>
    <p:extLst>
      <p:ext uri="{BB962C8B-B14F-4D97-AF65-F5344CB8AC3E}">
        <p14:creationId xmlns:p14="http://schemas.microsoft.com/office/powerpoint/2010/main" val="116116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Change Requests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772066"/>
              </p:ext>
            </p:extLst>
          </p:nvPr>
        </p:nvGraphicFramePr>
        <p:xfrm>
          <a:off x="467544" y="915566"/>
          <a:ext cx="820891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2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4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DSC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4977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Amendments to DSC Change Management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for 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Amends</a:t>
                      </a:r>
                      <a:r>
                        <a:rPr lang="en-GB" sz="1000" baseline="0" dirty="0"/>
                        <a:t> the wording in the DSC Change Management Guidelines – to be approved by DSC Contract Committee meeting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4978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for 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No impact expected on service 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Proposals – Capture complete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395487"/>
              </p:ext>
            </p:extLst>
          </p:nvPr>
        </p:nvGraphicFramePr>
        <p:xfrm>
          <a:off x="395536" y="771550"/>
          <a:ext cx="8208911" cy="339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2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5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DSC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4692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- CIN Files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</a:t>
                      </a:r>
                      <a:r>
                        <a:rPr lang="en-GB" sz="1000" baseline="0" dirty="0"/>
                        <a:t> into delivery  June 2020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No</a:t>
                      </a:r>
                      <a:r>
                        <a:rPr lang="en-GB" sz="1000" baseline="0" dirty="0"/>
                        <a:t> impact expected on DSC service lines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4780 (Part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</a:t>
                      </a:r>
                      <a:r>
                        <a:rPr lang="en-GB" sz="1000" baseline="0" dirty="0"/>
                        <a:t> into delivery  June 2020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No impacted expected on DSC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service 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4865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</a:t>
                      </a:r>
                      <a:r>
                        <a:rPr lang="en-GB" sz="1000" baseline="0" dirty="0"/>
                        <a:t> into delivery  June 2020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No impacted expected on DSC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service 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072">
                <a:tc>
                  <a:txBody>
                    <a:bodyPr/>
                    <a:lstStyle/>
                    <a:p>
                      <a:r>
                        <a:rPr lang="en-GB" sz="1000" dirty="0"/>
                        <a:t>4930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</a:t>
                      </a:r>
                      <a:r>
                        <a:rPr lang="en-GB" sz="1000" baseline="0" dirty="0"/>
                        <a:t> into delivery  June 2020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No impacted expected on service 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4932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</a:t>
                      </a:r>
                      <a:r>
                        <a:rPr lang="en-GB" sz="1000" baseline="0" dirty="0"/>
                        <a:t> into delivery  June 2020 – Depending on approval of MOD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MOD</a:t>
                      </a:r>
                      <a:r>
                        <a:rPr lang="en-GB" sz="1000" baseline="0" dirty="0"/>
                        <a:t> process to complete before change can be approved into delivery 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4955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of MDD PSR Needs Codes and Needs Code Descriptions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</a:t>
                      </a:r>
                      <a:r>
                        <a:rPr lang="en-GB" sz="1000" baseline="0" dirty="0"/>
                        <a:t> into delivery  February 2020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No impacted expected on service 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4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BER approvals 	</a:t>
            </a:r>
          </a:p>
          <a:p>
            <a:pPr lvl="2"/>
            <a:r>
              <a:rPr lang="en-GB" dirty="0"/>
              <a:t>XRN4857 - Report Review</a:t>
            </a:r>
          </a:p>
          <a:p>
            <a:pPr lvl="2"/>
            <a:r>
              <a:rPr lang="en-GB" dirty="0"/>
              <a:t>XRN4954 - Minor Release Drop 5</a:t>
            </a:r>
            <a:endParaRPr lang="en-US" dirty="0"/>
          </a:p>
          <a:p>
            <a:r>
              <a:rPr lang="en-GB" dirty="0"/>
              <a:t>Amended BER approvals			</a:t>
            </a:r>
          </a:p>
          <a:p>
            <a:pPr lvl="2"/>
            <a:r>
              <a:rPr lang="en-GB" dirty="0"/>
              <a:t>XRN4665 - </a:t>
            </a:r>
            <a:r>
              <a:rPr lang="en-US" dirty="0"/>
              <a:t>Creation of New End User Categories (EUC)</a:t>
            </a:r>
            <a:endParaRPr lang="en-GB" dirty="0"/>
          </a:p>
          <a:p>
            <a:r>
              <a:rPr lang="en-GB" dirty="0"/>
              <a:t>CCR approval</a:t>
            </a:r>
          </a:p>
          <a:p>
            <a:pPr lvl="2"/>
            <a:r>
              <a:rPr lang="en-GB" dirty="0"/>
              <a:t>None this month</a:t>
            </a:r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6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Approval of Minor Release Drop 5 scope</a:t>
            </a:r>
          </a:p>
          <a:p>
            <a:r>
              <a:rPr lang="en-GB" dirty="0"/>
              <a:t>CSS Consequential Update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Gemini BRD approved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IGT/GT BRD approved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CSSC Change Pack approach approved</a:t>
            </a:r>
          </a:p>
          <a:p>
            <a:r>
              <a:rPr lang="en-GB" dirty="0"/>
              <a:t>On going discussion on change congestion for 2020/21 (Retro and CSSC delivery + BAU)</a:t>
            </a:r>
          </a:p>
          <a:p>
            <a:pPr lvl="1"/>
            <a:r>
              <a:rPr lang="en-GB" dirty="0"/>
              <a:t>Agreed to continue with June 2020 major release</a:t>
            </a:r>
          </a:p>
          <a:p>
            <a:r>
              <a:rPr lang="en-GB" dirty="0"/>
              <a:t>June 2019 successfully implemented</a:t>
            </a:r>
          </a:p>
          <a:p>
            <a:r>
              <a:rPr lang="en-GB" dirty="0"/>
              <a:t>All releases currently tracking to plan</a:t>
            </a:r>
          </a:p>
          <a:p>
            <a:pPr lvl="2"/>
            <a:r>
              <a:rPr lang="en-GB" dirty="0"/>
              <a:t>Creation of New End User Categories</a:t>
            </a:r>
          </a:p>
          <a:p>
            <a:pPr lvl="2"/>
            <a:r>
              <a:rPr lang="en-GB" dirty="0"/>
              <a:t>November 2019 </a:t>
            </a:r>
          </a:p>
          <a:p>
            <a:pPr lvl="2"/>
            <a:r>
              <a:rPr lang="en-GB" dirty="0"/>
              <a:t>Minor Release Drop 4</a:t>
            </a:r>
          </a:p>
          <a:p>
            <a:r>
              <a:rPr lang="en-GB" dirty="0"/>
              <a:t>Update on work to date on alignment Shipper Packs/PARR reporting</a:t>
            </a:r>
          </a:p>
        </p:txBody>
      </p:sp>
    </p:spTree>
    <p:extLst>
      <p:ext uri="{BB962C8B-B14F-4D97-AF65-F5344CB8AC3E}">
        <p14:creationId xmlns:p14="http://schemas.microsoft.com/office/powerpoint/2010/main" val="421355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354</Words>
  <Application>Microsoft Office PowerPoint</Application>
  <PresentationFormat>On-screen Show (16:9)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DSC Change Committee Update</vt:lpstr>
      <vt:lpstr>New Change Requests</vt:lpstr>
      <vt:lpstr>Change Proposals – Capture complete</vt:lpstr>
      <vt:lpstr>Change Documents</vt:lpstr>
      <vt:lpstr>Summary key messages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77</cp:revision>
  <cp:lastPrinted>2019-04-17T13:21:48Z</cp:lastPrinted>
  <dcterms:created xsi:type="dcterms:W3CDTF">2018-09-02T17:12:15Z</dcterms:created>
  <dcterms:modified xsi:type="dcterms:W3CDTF">2019-07-17T07:28:40Z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391128078</vt:i4>
  </property>
  <property fmtid="{D5CDD505-2E9C-101B-9397-08002B2CF9AE}" pid="3" name="_NewReviewCycle">
    <vt:lpwstr/>
  </property>
  <property fmtid="{D5CDD505-2E9C-101B-9397-08002B2CF9AE}" pid="4" name="_EmailSubject">
    <vt:lpwstr>Agenda item 8.1 </vt:lpwstr>
  </property>
  <property fmtid="{D5CDD505-2E9C-101B-9397-08002B2CF9AE}" pid="5" name="_AuthorEmail">
    <vt:lpwstr>Angela.Clarke@xoserve.com</vt:lpwstr>
  </property>
  <property fmtid="{D5CDD505-2E9C-101B-9397-08002B2CF9AE}" pid="6" name="_AuthorEmailDisplayName">
    <vt:lpwstr>Clarke, Angela</vt:lpwstr>
  </property>
  <property fmtid="{D5CDD505-2E9C-101B-9397-08002B2CF9AE}" pid="7" name="_PreviousAdHocReviewCycleID">
    <vt:i4>1963499248</vt:i4>
  </property>
  <property fmtid="{D5CDD505-2E9C-101B-9397-08002B2CF9AE}" pid="8" name="ContentTypeId">
    <vt:lpwstr>0x0101006E927B77B7F39148B9CB17AE711C8D35</vt:lpwstr>
  </property>
</Properties>
</file>