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6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5C2"/>
    <a:srgbClr val="F5835D"/>
    <a:srgbClr val="EB9A2D"/>
    <a:srgbClr val="006C31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75EB65-A806-4E97-B3D0-102C7DF8189A}" v="6" dt="2019-12-10T16:20:59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>
        <p:scale>
          <a:sx n="90" d="100"/>
          <a:sy n="90" d="100"/>
        </p:scale>
        <p:origin x="904" y="52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br>
              <a:rPr lang="en-GB" dirty="0"/>
            </a:br>
            <a:r>
              <a:rPr lang="en-GB" dirty="0" err="1"/>
              <a:t>CoMC</a:t>
            </a: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18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December 2019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10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December 2019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(Data as at 10</a:t>
            </a:r>
            <a:r>
              <a:rPr lang="en-GB" sz="2400" baseline="30000" dirty="0"/>
              <a:t>th</a:t>
            </a:r>
            <a:r>
              <a:rPr lang="en-GB" sz="2400" dirty="0"/>
              <a:t> December 2019)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93005" y="1607440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2500" y="785765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58630" y="1105518"/>
            <a:ext cx="132919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(Oct:11) 9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1332414" y="2787996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6642" y="1901116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17500" y="2197673"/>
            <a:ext cx="15439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:54) 41 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782500" y="3329604"/>
            <a:ext cx="120114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(Oct : 0) 0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33303" y="4404035"/>
            <a:ext cx="14223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(Oct:3) 3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37000" y="38998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5019401" y="1633313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Related Open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37853" y="1082322"/>
            <a:ext cx="176377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:9) 10 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711984" y="27064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235392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46181" y="2116101"/>
            <a:ext cx="16460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:14) 14 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685197" y="3908447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373908" y="3318124"/>
            <a:ext cx="13424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 0) 0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298682" y="4407325"/>
            <a:ext cx="15743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:0) 0</a:t>
            </a:r>
            <a:endParaRPr lang="en-IN" sz="2400" dirty="0">
              <a:solidFill>
                <a:srgbClr val="6DC6CD"/>
              </a:solidFill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16101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069370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07" y="302869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21" y="4035081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91726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37" y="870168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90" y="306924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957" y="1988294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ight Arrow 39"/>
          <p:cNvSpPr/>
          <p:nvPr/>
        </p:nvSpPr>
        <p:spPr>
          <a:xfrm rot="5400000">
            <a:off x="3088210" y="2240959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131840" y="3480268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ight Arrow 139">
            <a:extLst>
              <a:ext uri="{FF2B5EF4-FFF2-40B4-BE49-F238E27FC236}">
                <a16:creationId xmlns:a16="http://schemas.microsoft.com/office/drawing/2014/main" id="{7FDBD8D2-F23C-4F56-B62A-F432C3C465DE}"/>
              </a:ext>
            </a:extLst>
          </p:cNvPr>
          <p:cNvSpPr/>
          <p:nvPr/>
        </p:nvSpPr>
        <p:spPr>
          <a:xfrm rot="16200000">
            <a:off x="7073989" y="1165299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FF142D14-F1F2-44B8-A83E-ABA8D8F28D44}"/>
              </a:ext>
            </a:extLst>
          </p:cNvPr>
          <p:cNvSpPr/>
          <p:nvPr/>
        </p:nvSpPr>
        <p:spPr>
          <a:xfrm>
            <a:off x="3124313" y="458213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Arrow: Left-Right 42">
            <a:extLst>
              <a:ext uri="{FF2B5EF4-FFF2-40B4-BE49-F238E27FC236}">
                <a16:creationId xmlns:a16="http://schemas.microsoft.com/office/drawing/2014/main" id="{B640F4BD-5B43-4F30-9F20-8B8FF4A49CC8}"/>
              </a:ext>
            </a:extLst>
          </p:cNvPr>
          <p:cNvSpPr/>
          <p:nvPr/>
        </p:nvSpPr>
        <p:spPr>
          <a:xfrm>
            <a:off x="7047865" y="4557923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ight Arrow 39">
            <a:extLst>
              <a:ext uri="{FF2B5EF4-FFF2-40B4-BE49-F238E27FC236}">
                <a16:creationId xmlns:a16="http://schemas.microsoft.com/office/drawing/2014/main" id="{EFE15AD7-BCA0-42BF-8248-6B2A06C68C04}"/>
              </a:ext>
            </a:extLst>
          </p:cNvPr>
          <p:cNvSpPr/>
          <p:nvPr/>
        </p:nvSpPr>
        <p:spPr>
          <a:xfrm rot="5400000">
            <a:off x="3060867" y="1181560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20DFD062-07B4-44E2-836E-65BD9EDC422F}"/>
              </a:ext>
            </a:extLst>
          </p:cNvPr>
          <p:cNvSpPr/>
          <p:nvPr/>
        </p:nvSpPr>
        <p:spPr>
          <a:xfrm>
            <a:off x="7029293" y="3462060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125094B6-7CD9-44AA-8C07-39A807B63320}"/>
              </a:ext>
            </a:extLst>
          </p:cNvPr>
          <p:cNvSpPr/>
          <p:nvPr/>
        </p:nvSpPr>
        <p:spPr>
          <a:xfrm>
            <a:off x="7092280" y="2302890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57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10</a:t>
            </a:r>
            <a:r>
              <a:rPr lang="en-GB" sz="1400" baseline="30000" dirty="0"/>
              <a:t>th</a:t>
            </a:r>
            <a:r>
              <a:rPr lang="en-GB" sz="1400" dirty="0"/>
              <a:t> December 2019)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3BE32D-41DF-46A4-A3EC-C5A2DDA7A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11511"/>
            <a:ext cx="867645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e6c638-a51c-46f6-b94f-e2343d07a395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74447E4A7C74D8097436715100539" ma:contentTypeVersion="4" ma:contentTypeDescription="Create a new document." ma:contentTypeScope="" ma:versionID="045bbebc7231554bce0dc85f2ce0cdec">
  <xsd:schema xmlns:xsd="http://www.w3.org/2001/XMLSchema" xmlns:xs="http://www.w3.org/2001/XMLSchema" xmlns:p="http://schemas.microsoft.com/office/2006/metadata/properties" xmlns:ns2="8884602b-5bfe-4e50-baf0-2e0f5e46e0b3" xmlns:ns3="e1e6c638-a51c-46f6-b94f-e2343d07a395" targetNamespace="http://schemas.microsoft.com/office/2006/metadata/properties" ma:root="true" ma:fieldsID="aa0d3e88734c266a11a71f879735088a" ns2:_="" ns3:_="">
    <xsd:import namespace="8884602b-5bfe-4e50-baf0-2e0f5e46e0b3"/>
    <xsd:import namespace="e1e6c638-a51c-46f6-b94f-e2343d07a3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4602b-5bfe-4e50-baf0-2e0f5e46e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6c638-a51c-46f6-b94f-e2343d07a3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e1e6c638-a51c-46f6-b94f-e2343d07a395"/>
    <ds:schemaRef ds:uri="http://www.w3.org/XML/1998/namespace"/>
    <ds:schemaRef ds:uri="http://purl.org/dc/terms/"/>
    <ds:schemaRef ds:uri="http://schemas.microsoft.com/office/infopath/2007/PartnerControls"/>
    <ds:schemaRef ds:uri="8884602b-5bfe-4e50-baf0-2e0f5e46e0b3"/>
  </ds:schemaRefs>
</ds:datastoreItem>
</file>

<file path=customXml/itemProps2.xml><?xml version="1.0" encoding="utf-8"?>
<ds:datastoreItem xmlns:ds="http://schemas.openxmlformats.org/officeDocument/2006/customXml" ds:itemID="{CFB95CC4-51FB-4471-847F-AEF9ABEAF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84602b-5bfe-4e50-baf0-2e0f5e46e0b3"/>
    <ds:schemaRef ds:uri="e1e6c638-a51c-46f6-b94f-e2343d07a3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14047</TotalTime>
  <Words>204</Words>
  <Application>Microsoft Office PowerPoint</Application>
  <PresentationFormat>On-screen Show (16:9)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 CoMC </vt:lpstr>
      <vt:lpstr>Summary Dashboard (Data as at 10th December 2019)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Downes, Michele</cp:lastModifiedBy>
  <cp:revision>295</cp:revision>
  <dcterms:created xsi:type="dcterms:W3CDTF">2018-09-02T17:12:15Z</dcterms:created>
  <dcterms:modified xsi:type="dcterms:W3CDTF">2019-12-10T16:20:59Z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664306679</vt:i4>
  </property>
  <property fmtid="{D5CDD505-2E9C-101B-9397-08002B2CF9AE}" pid="3" name="_NewReviewCycle">
    <vt:lpwstr/>
  </property>
  <property fmtid="{D5CDD505-2E9C-101B-9397-08002B2CF9AE}" pid="4" name="_EmailSubject">
    <vt:lpwstr>CoMC dashboard - 14.08.19</vt:lpwstr>
  </property>
  <property fmtid="{D5CDD505-2E9C-101B-9397-08002B2CF9AE}" pid="5" name="_AuthorEmail">
    <vt:lpwstr>megan.laki@xoserve.com</vt:lpwstr>
  </property>
  <property fmtid="{D5CDD505-2E9C-101B-9397-08002B2CF9AE}" pid="6" name="_AuthorEmailDisplayName">
    <vt:lpwstr>Laki, Megan</vt:lpwstr>
  </property>
  <property fmtid="{D5CDD505-2E9C-101B-9397-08002B2CF9AE}" pid="7" name="_PreviousAdHocReviewCycleID">
    <vt:i4>-346255393</vt:i4>
  </property>
  <property fmtid="{D5CDD505-2E9C-101B-9397-08002B2CF9AE}" pid="8" name="ContentTypeId">
    <vt:lpwstr>0x01010080D74447E4A7C74D8097436715100539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