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88" r:id="rId5"/>
    <p:sldId id="302" r:id="rId6"/>
    <p:sldId id="30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12/11/2019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9311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US" dirty="0"/>
              <a:t>Requests for Provision of Data to </a:t>
            </a:r>
            <a:br>
              <a:rPr lang="en-US" dirty="0"/>
            </a:br>
            <a:r>
              <a:rPr lang="en-US" dirty="0"/>
              <a:t>The Data Communications Company (DCC)</a:t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E751D-8375-41BE-BAA6-28E17195A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GB" sz="2000" dirty="0"/>
            </a:br>
            <a:r>
              <a:rPr lang="en-GB" sz="2000" dirty="0"/>
              <a:t>Monthly Provision of Automated Meter Read Equipment Supply Point Counts by Supplier to the DCC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0BCCA-293B-4C0B-BA79-BE6617F1F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5600" dirty="0"/>
              <a:t>The Department for Business, Energy and Industrial Strategy (BEIS) have raised </a:t>
            </a:r>
            <a:r>
              <a:rPr lang="en-US" sz="5600" dirty="0"/>
              <a:t>a request for data to be provided to the Data Communications Company (DCC)</a:t>
            </a:r>
          </a:p>
          <a:p>
            <a:r>
              <a:rPr lang="en-US" sz="5600" dirty="0"/>
              <a:t>The data requested relates to portfolio counts of Advanced Meters (AMR) per Supplier </a:t>
            </a:r>
          </a:p>
          <a:p>
            <a:r>
              <a:rPr lang="en-US" sz="5600" dirty="0"/>
              <a:t>This is proposed to be provided to the DCC on a monthly basis, and must reflect the portfolio sizes as at 15th calendar day of the month</a:t>
            </a:r>
          </a:p>
          <a:p>
            <a:r>
              <a:rPr lang="en-US" sz="5600" dirty="0"/>
              <a:t>For the purposes of this request, total count of AMR has been defined as sites which; </a:t>
            </a:r>
          </a:p>
          <a:p>
            <a:pPr lvl="1"/>
            <a:r>
              <a:rPr lang="en-US" sz="5600" dirty="0"/>
              <a:t>a)	Have a Non Domestic Market Sector Code and;</a:t>
            </a:r>
          </a:p>
          <a:p>
            <a:pPr lvl="1"/>
            <a:r>
              <a:rPr lang="en-US" sz="5600" dirty="0"/>
              <a:t>b)	Have a gas consumption of 732,000 kWh or less; and/or;</a:t>
            </a:r>
          </a:p>
          <a:p>
            <a:pPr lvl="1"/>
            <a:r>
              <a:rPr lang="en-US" sz="5600" dirty="0"/>
              <a:t>c)	Have a distinct indicator recorded in UK Link Systems confirming the presence of an AMR Device </a:t>
            </a:r>
          </a:p>
          <a:p>
            <a:r>
              <a:rPr lang="en-US" sz="5600" dirty="0"/>
              <a:t>Supplier details will be determined by the unique </a:t>
            </a:r>
            <a:r>
              <a:rPr lang="en-GB" sz="5600" dirty="0"/>
              <a:t>Organisation</a:t>
            </a:r>
            <a:r>
              <a:rPr lang="en-US" sz="5600" dirty="0"/>
              <a:t> ID and </a:t>
            </a:r>
            <a:r>
              <a:rPr lang="en-GB" sz="5600" dirty="0"/>
              <a:t>Organisation</a:t>
            </a:r>
            <a:r>
              <a:rPr lang="en-US" sz="5600" dirty="0"/>
              <a:t> Name, as recorded in UK Link Systems </a:t>
            </a:r>
          </a:p>
          <a:p>
            <a:r>
              <a:rPr lang="en-US" sz="5600" dirty="0"/>
              <a:t>BEIS have indicated that they will seek to specify this Change in a </a:t>
            </a:r>
            <a:r>
              <a:rPr lang="en-GB" sz="5600" dirty="0"/>
              <a:t>Modification to </a:t>
            </a:r>
            <a:r>
              <a:rPr lang="fr-FR" sz="5600" dirty="0"/>
              <a:t>Uniform Network Code </a:t>
            </a:r>
          </a:p>
          <a:p>
            <a:r>
              <a:rPr lang="en-US" sz="5600" dirty="0"/>
              <a:t>Contract Management Committee are asked to consider and confirm whether this request could alternatively proceed via the Data Disclosure Request route </a:t>
            </a:r>
          </a:p>
          <a:p>
            <a:r>
              <a:rPr lang="en-US" sz="5600" dirty="0"/>
              <a:t>Based on Contract Management Committees decision we will engage with BEIS to advise on most appropriate mechanism to achieve their requirements  </a:t>
            </a:r>
          </a:p>
        </p:txBody>
      </p:sp>
    </p:spTree>
    <p:extLst>
      <p:ext uri="{BB962C8B-B14F-4D97-AF65-F5344CB8AC3E}">
        <p14:creationId xmlns:p14="http://schemas.microsoft.com/office/powerpoint/2010/main" val="2278321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E751D-8375-41BE-BAA6-28E17195A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GB" sz="2000" dirty="0"/>
            </a:br>
            <a:r>
              <a:rPr lang="en-GB" sz="2000" dirty="0"/>
              <a:t>Daily Provision of Prospective Supplier Switching Details to the Data Communication Company to support SMETS1 Programme (TMAD)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0BCCA-293B-4C0B-BA79-BE6617F1F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600" dirty="0"/>
              <a:t>The Data Communications Company (DCC) have requested Xoserve provide them with information of Prospective Supplier details for Supply Point Switches </a:t>
            </a:r>
          </a:p>
          <a:p>
            <a:r>
              <a:rPr lang="en-GB" sz="1600" dirty="0"/>
              <a:t>This information is requested to support DCC’s SMETS1 Transition and Migration Approach activities</a:t>
            </a:r>
          </a:p>
          <a:p>
            <a:r>
              <a:rPr lang="en-GB" sz="1600" dirty="0"/>
              <a:t>The DCC are already provided with Supplier details on a daily basis via our existing Registration Data Interface</a:t>
            </a:r>
          </a:p>
          <a:p>
            <a:r>
              <a:rPr lang="en-GB" sz="1600" dirty="0"/>
              <a:t>On this occasion the DCC are proposing to contract separately with Xoserve to receive data via alternative means, under a 3</a:t>
            </a:r>
            <a:r>
              <a:rPr lang="en-GB" sz="1600" baseline="30000" dirty="0"/>
              <a:t>rd</a:t>
            </a:r>
            <a:r>
              <a:rPr lang="en-GB" sz="1600" dirty="0"/>
              <a:t> Party Services Agreement  </a:t>
            </a:r>
            <a:r>
              <a:rPr lang="en-US" sz="1600" dirty="0"/>
              <a:t> </a:t>
            </a:r>
          </a:p>
          <a:p>
            <a:r>
              <a:rPr lang="en-US" sz="1600" dirty="0"/>
              <a:t>Contract Management Committee are asked to consider and confirm whether a Data Disclosure Request would be sufficient in permitting the DCC to receive this information </a:t>
            </a:r>
          </a:p>
          <a:p>
            <a:r>
              <a:rPr lang="en-US" sz="1600" dirty="0"/>
              <a:t>Based on Contract Management Committee’s decision we will engage with the DCC to advise on most appropriate mechanism to achieve their requirements  </a:t>
            </a:r>
          </a:p>
        </p:txBody>
      </p:sp>
    </p:spTree>
    <p:extLst>
      <p:ext uri="{BB962C8B-B14F-4D97-AF65-F5344CB8AC3E}">
        <p14:creationId xmlns:p14="http://schemas.microsoft.com/office/powerpoint/2010/main" val="169948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9" ma:contentTypeDescription="Create a new document." ma:contentTypeScope="" ma:versionID="33698781227c1022c60780d45ee3bba1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8a8ccb695699b7d0890b7f0e4043351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2BE866-7590-48AA-9815-F6D446328C19}">
  <ds:schemaRefs>
    <ds:schemaRef ds:uri="http://schemas.microsoft.com/office/2006/metadata/properties"/>
    <ds:schemaRef ds:uri="http://schemas.microsoft.com/office/2006/documentManagement/types"/>
    <ds:schemaRef ds:uri="01f7a547-d57a-44ce-a211-81869c79743b"/>
    <ds:schemaRef ds:uri="http://schemas.microsoft.com/office/infopath/2007/PartnerControls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3092569d-7549-4f1f-b838-122d264c6bd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4F36433-B4EE-451B-8811-0AC80BCE50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DFB4DD-CA5C-487F-AA07-7DF62F2389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223</Words>
  <Application>Microsoft Office PowerPoint</Application>
  <PresentationFormat>On-screen Show (16:9)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Requests for Provision of Data to  The Data Communications Company (DCC) </vt:lpstr>
      <vt:lpstr> Monthly Provision of Automated Meter Read Equipment Supply Point Counts by Supplier to the DCC</vt:lpstr>
      <vt:lpstr> Daily Provision of Prospective Supplier Switching Details to the Data Communication Company to support SMETS1 Programme (TMAD)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Clarke, Angela</cp:lastModifiedBy>
  <cp:revision>77</cp:revision>
  <dcterms:created xsi:type="dcterms:W3CDTF">2018-09-02T17:12:15Z</dcterms:created>
  <dcterms:modified xsi:type="dcterms:W3CDTF">2019-11-12T08:19:53Z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ppcDepartment">
    <vt:lpwstr>53;#Communications|4eb75792-310c-4340-9b16-fa97df071d2d</vt:lpwstr>
  </property>
  <property fmtid="{D5CDD505-2E9C-101B-9397-08002B2CF9AE}" pid="4" name="ContentTypeId">
    <vt:lpwstr>0x01010041A7FD4F90B5DA4788FF0464472C409F</vt:lpwstr>
  </property>
  <property fmtid="{D5CDD505-2E9C-101B-9397-08002B2CF9AE}" pid="5" name="DocumentType">
    <vt:lpwstr>70;#Template|aa851b79-e671-40ab-aebb-d6113815f54a</vt:lpwstr>
  </property>
</Properties>
</file>