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3" r:id="rId5"/>
  </p:sldMasterIdLst>
  <p:notesMasterIdLst>
    <p:notesMasterId r:id="rId12"/>
  </p:notesMasterIdLst>
  <p:handoutMasterIdLst>
    <p:handoutMasterId r:id="rId13"/>
  </p:handoutMasterIdLst>
  <p:sldIdLst>
    <p:sldId id="612" r:id="rId6"/>
    <p:sldId id="609" r:id="rId7"/>
    <p:sldId id="596" r:id="rId8"/>
    <p:sldId id="313" r:id="rId9"/>
    <p:sldId id="610" r:id="rId10"/>
    <p:sldId id="311" r:id="rId11"/>
  </p:sldIdLst>
  <p:sldSz cx="9144000" cy="5143500" type="screen16x9"/>
  <p:notesSz cx="6797675" cy="9928225"/>
  <p:defaultTextStyle>
    <a:defPPr>
      <a:defRPr lang="en-US"/>
    </a:defPPr>
    <a:lvl1pPr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178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355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532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709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5886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064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240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418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>
          <p15:clr>
            <a:srgbClr val="A4A3A4"/>
          </p15:clr>
        </p15:guide>
        <p15:guide id="2" pos="2118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9F0E"/>
    <a:srgbClr val="3E5AA8"/>
    <a:srgbClr val="D2232A"/>
    <a:srgbClr val="FCBC55"/>
    <a:srgbClr val="D75733"/>
    <a:srgbClr val="6440A3"/>
    <a:srgbClr val="56CF9E"/>
    <a:srgbClr val="40D1F5"/>
    <a:srgbClr val="C0C0C0"/>
    <a:srgbClr val="2B4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90072" autoAdjust="0"/>
  </p:normalViewPr>
  <p:slideViewPr>
    <p:cSldViewPr snapToObjects="1">
      <p:cViewPr>
        <p:scale>
          <a:sx n="100" d="100"/>
          <a:sy n="100" d="100"/>
        </p:scale>
        <p:origin x="-414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10"/>
        <p:guide orient="horz" pos="3127"/>
        <p:guide pos="211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CB5621-88FF-422F-A3C7-0D0C8B2941E9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E0B35B3-7AAD-483A-AE1B-E8AC0AE58B1C}">
      <dgm:prSet phldrT="[Text]"/>
      <dgm:spPr/>
      <dgm:t>
        <a:bodyPr/>
        <a:lstStyle/>
        <a:p>
          <a:r>
            <a:rPr lang="en-GB" dirty="0"/>
            <a:t>Develop</a:t>
          </a:r>
        </a:p>
      </dgm:t>
    </dgm:pt>
    <dgm:pt modelId="{C04F7E57-8D37-4D50-A9D1-1262A89AB9B1}" type="parTrans" cxnId="{5206FE90-3EDF-42A1-8BF4-46BE209F3EC5}">
      <dgm:prSet/>
      <dgm:spPr/>
      <dgm:t>
        <a:bodyPr/>
        <a:lstStyle/>
        <a:p>
          <a:endParaRPr lang="en-GB"/>
        </a:p>
      </dgm:t>
    </dgm:pt>
    <dgm:pt modelId="{359BBB68-009A-4C21-875A-963FFFE1E90F}" type="sibTrans" cxnId="{5206FE90-3EDF-42A1-8BF4-46BE209F3EC5}">
      <dgm:prSet/>
      <dgm:spPr>
        <a:solidFill>
          <a:srgbClr val="FFC000"/>
        </a:solidFill>
      </dgm:spPr>
      <dgm:t>
        <a:bodyPr/>
        <a:lstStyle/>
        <a:p>
          <a:endParaRPr lang="en-GB"/>
        </a:p>
      </dgm:t>
    </dgm:pt>
    <dgm:pt modelId="{1B49C994-5288-4445-B1A4-C32976E367D3}">
      <dgm:prSet phldrT="[Text]"/>
      <dgm:spPr/>
      <dgm:t>
        <a:bodyPr/>
        <a:lstStyle/>
        <a:p>
          <a:r>
            <a:rPr lang="en-GB" dirty="0" smtClean="0"/>
            <a:t>Analysis</a:t>
          </a:r>
          <a:endParaRPr lang="en-GB" dirty="0"/>
        </a:p>
      </dgm:t>
    </dgm:pt>
    <dgm:pt modelId="{182A5685-3CC5-4190-ABEA-6BA9BC7B8C5B}" type="parTrans" cxnId="{6A9FCBBA-EAE8-4BAF-9116-E3F38B7D31F4}">
      <dgm:prSet/>
      <dgm:spPr/>
      <dgm:t>
        <a:bodyPr/>
        <a:lstStyle/>
        <a:p>
          <a:endParaRPr lang="en-GB"/>
        </a:p>
      </dgm:t>
    </dgm:pt>
    <dgm:pt modelId="{BD5604EB-7017-4A26-ABF7-A8AC1CCF01E0}" type="sibTrans" cxnId="{6A9FCBBA-EAE8-4BAF-9116-E3F38B7D31F4}">
      <dgm:prSet/>
      <dgm:spPr>
        <a:solidFill>
          <a:srgbClr val="FFC000"/>
        </a:solidFill>
      </dgm:spPr>
      <dgm:t>
        <a:bodyPr/>
        <a:lstStyle/>
        <a:p>
          <a:endParaRPr lang="en-GB"/>
        </a:p>
      </dgm:t>
    </dgm:pt>
    <dgm:pt modelId="{7AE2BBCF-048F-4686-9D65-5963DB06657D}">
      <dgm:prSet phldrT="[Text]"/>
      <dgm:spPr/>
      <dgm:t>
        <a:bodyPr/>
        <a:lstStyle/>
        <a:p>
          <a:r>
            <a:rPr lang="en-GB" dirty="0" smtClean="0"/>
            <a:t>Design</a:t>
          </a:r>
          <a:endParaRPr lang="en-GB" dirty="0"/>
        </a:p>
      </dgm:t>
    </dgm:pt>
    <dgm:pt modelId="{F6D6EC67-007F-440B-ADA3-6787BE11A125}" type="parTrans" cxnId="{C62AB86F-0CD1-4978-819F-3EB4AC29B8EE}">
      <dgm:prSet/>
      <dgm:spPr/>
      <dgm:t>
        <a:bodyPr/>
        <a:lstStyle/>
        <a:p>
          <a:endParaRPr lang="en-GB"/>
        </a:p>
      </dgm:t>
    </dgm:pt>
    <dgm:pt modelId="{F9A1B68B-E8AC-4476-88A2-10918A467BE0}" type="sibTrans" cxnId="{C62AB86F-0CD1-4978-819F-3EB4AC29B8EE}">
      <dgm:prSet/>
      <dgm:spPr>
        <a:solidFill>
          <a:srgbClr val="FFC000"/>
        </a:solidFill>
      </dgm:spPr>
      <dgm:t>
        <a:bodyPr/>
        <a:lstStyle/>
        <a:p>
          <a:endParaRPr lang="en-GB"/>
        </a:p>
      </dgm:t>
    </dgm:pt>
    <dgm:pt modelId="{1A6C0D33-1330-4518-A900-C973D19C88FB}">
      <dgm:prSet phldrT="[Text]"/>
      <dgm:spPr/>
      <dgm:t>
        <a:bodyPr/>
        <a:lstStyle/>
        <a:p>
          <a:r>
            <a:rPr lang="en-GB" dirty="0" smtClean="0"/>
            <a:t>Build</a:t>
          </a:r>
          <a:endParaRPr lang="en-GB" dirty="0"/>
        </a:p>
      </dgm:t>
    </dgm:pt>
    <dgm:pt modelId="{285A73C4-0D5D-4AE1-B815-B9E06A8A2E08}" type="parTrans" cxnId="{859EAC4A-A04C-4CAB-AE17-E68A109BE0F9}">
      <dgm:prSet/>
      <dgm:spPr/>
      <dgm:t>
        <a:bodyPr/>
        <a:lstStyle/>
        <a:p>
          <a:endParaRPr lang="en-GB"/>
        </a:p>
      </dgm:t>
    </dgm:pt>
    <dgm:pt modelId="{17018783-A512-480B-9302-FD813346AAD9}" type="sibTrans" cxnId="{859EAC4A-A04C-4CAB-AE17-E68A109BE0F9}">
      <dgm:prSet/>
      <dgm:spPr>
        <a:solidFill>
          <a:srgbClr val="FFC000"/>
        </a:solidFill>
      </dgm:spPr>
      <dgm:t>
        <a:bodyPr/>
        <a:lstStyle/>
        <a:p>
          <a:endParaRPr lang="en-GB"/>
        </a:p>
      </dgm:t>
    </dgm:pt>
    <dgm:pt modelId="{9100E924-3F33-49B6-A019-1C36FE9C2B26}">
      <dgm:prSet phldrT="[Text]" custT="1"/>
      <dgm:spPr/>
      <dgm:t>
        <a:bodyPr/>
        <a:lstStyle/>
        <a:p>
          <a:r>
            <a:rPr lang="en-GB" sz="1000" dirty="0" smtClean="0"/>
            <a:t>Test</a:t>
          </a:r>
          <a:endParaRPr lang="en-GB" sz="1000" dirty="0"/>
        </a:p>
      </dgm:t>
    </dgm:pt>
    <dgm:pt modelId="{E26838A7-92A7-411D-AFBA-969820E47070}" type="parTrans" cxnId="{B1AB8B38-1DE4-42C2-9943-94F8DBD5D517}">
      <dgm:prSet/>
      <dgm:spPr/>
      <dgm:t>
        <a:bodyPr/>
        <a:lstStyle/>
        <a:p>
          <a:endParaRPr lang="en-GB"/>
        </a:p>
      </dgm:t>
    </dgm:pt>
    <dgm:pt modelId="{EC7D4037-525F-4D78-BED4-C2200A93406F}" type="sibTrans" cxnId="{B1AB8B38-1DE4-42C2-9943-94F8DBD5D517}">
      <dgm:prSet/>
      <dgm:spPr>
        <a:solidFill>
          <a:srgbClr val="FFC000"/>
        </a:solidFill>
      </dgm:spPr>
      <dgm:t>
        <a:bodyPr/>
        <a:lstStyle/>
        <a:p>
          <a:endParaRPr lang="en-GB"/>
        </a:p>
      </dgm:t>
    </dgm:pt>
    <dgm:pt modelId="{5F95AB95-CC06-4FE9-B30D-BD705F25B04E}" type="pres">
      <dgm:prSet presAssocID="{6CCB5621-88FF-422F-A3C7-0D0C8B2941E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904E8D4-5019-4CBE-B26A-D9F0A3D402F4}" type="pres">
      <dgm:prSet presAssocID="{FE0B35B3-7AAD-483A-AE1B-E8AC0AE58B1C}" presName="dummy" presStyleCnt="0"/>
      <dgm:spPr/>
    </dgm:pt>
    <dgm:pt modelId="{8B09A00E-E4DA-49FB-8006-58FC6182B1C9}" type="pres">
      <dgm:prSet presAssocID="{FE0B35B3-7AAD-483A-AE1B-E8AC0AE58B1C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B54B11-DF45-4F0C-8EE6-98003CD1785F}" type="pres">
      <dgm:prSet presAssocID="{359BBB68-009A-4C21-875A-963FFFE1E90F}" presName="sibTrans" presStyleLbl="node1" presStyleIdx="0" presStyleCnt="5"/>
      <dgm:spPr/>
      <dgm:t>
        <a:bodyPr/>
        <a:lstStyle/>
        <a:p>
          <a:endParaRPr lang="en-GB"/>
        </a:p>
      </dgm:t>
    </dgm:pt>
    <dgm:pt modelId="{46AA576D-929C-4333-BB5C-7DAF87A583EB}" type="pres">
      <dgm:prSet presAssocID="{1B49C994-5288-4445-B1A4-C32976E367D3}" presName="dummy" presStyleCnt="0"/>
      <dgm:spPr/>
    </dgm:pt>
    <dgm:pt modelId="{07AAE572-378C-4EAE-9838-0320B1A4628A}" type="pres">
      <dgm:prSet presAssocID="{1B49C994-5288-4445-B1A4-C32976E367D3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E51EC9-91D1-4BE4-A363-52D46341A490}" type="pres">
      <dgm:prSet presAssocID="{BD5604EB-7017-4A26-ABF7-A8AC1CCF01E0}" presName="sibTrans" presStyleLbl="node1" presStyleIdx="1" presStyleCnt="5"/>
      <dgm:spPr/>
      <dgm:t>
        <a:bodyPr/>
        <a:lstStyle/>
        <a:p>
          <a:endParaRPr lang="en-GB"/>
        </a:p>
      </dgm:t>
    </dgm:pt>
    <dgm:pt modelId="{A5DAE56C-246A-4AD9-8658-3815DAD6C3AB}" type="pres">
      <dgm:prSet presAssocID="{7AE2BBCF-048F-4686-9D65-5963DB06657D}" presName="dummy" presStyleCnt="0"/>
      <dgm:spPr/>
    </dgm:pt>
    <dgm:pt modelId="{4A472433-CF46-4592-B2E4-063CDE0B1EA1}" type="pres">
      <dgm:prSet presAssocID="{7AE2BBCF-048F-4686-9D65-5963DB06657D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C87815-DE2D-4708-91B8-DAE773867B52}" type="pres">
      <dgm:prSet presAssocID="{F9A1B68B-E8AC-4476-88A2-10918A467BE0}" presName="sibTrans" presStyleLbl="node1" presStyleIdx="2" presStyleCnt="5"/>
      <dgm:spPr/>
      <dgm:t>
        <a:bodyPr/>
        <a:lstStyle/>
        <a:p>
          <a:endParaRPr lang="en-GB"/>
        </a:p>
      </dgm:t>
    </dgm:pt>
    <dgm:pt modelId="{3412484A-D443-4290-8E26-92BEDF7B0666}" type="pres">
      <dgm:prSet presAssocID="{1A6C0D33-1330-4518-A900-C973D19C88FB}" presName="dummy" presStyleCnt="0"/>
      <dgm:spPr/>
    </dgm:pt>
    <dgm:pt modelId="{F7509E33-A39A-43EB-92C7-A7F7C7DB917A}" type="pres">
      <dgm:prSet presAssocID="{1A6C0D33-1330-4518-A900-C973D19C88FB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3F94EA-8326-4F74-8DF1-51F15C1C0BFA}" type="pres">
      <dgm:prSet presAssocID="{17018783-A512-480B-9302-FD813346AAD9}" presName="sibTrans" presStyleLbl="node1" presStyleIdx="3" presStyleCnt="5"/>
      <dgm:spPr/>
      <dgm:t>
        <a:bodyPr/>
        <a:lstStyle/>
        <a:p>
          <a:endParaRPr lang="en-GB"/>
        </a:p>
      </dgm:t>
    </dgm:pt>
    <dgm:pt modelId="{F9465F96-BC25-46EB-AE25-D54347E5FF6B}" type="pres">
      <dgm:prSet presAssocID="{9100E924-3F33-49B6-A019-1C36FE9C2B26}" presName="dummy" presStyleCnt="0"/>
      <dgm:spPr/>
    </dgm:pt>
    <dgm:pt modelId="{0FA51A6F-8FCD-41EA-8850-7524AFEC82B1}" type="pres">
      <dgm:prSet presAssocID="{9100E924-3F33-49B6-A019-1C36FE9C2B26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B55D795-4CC9-4644-A48D-C46DBCCF237A}" type="pres">
      <dgm:prSet presAssocID="{EC7D4037-525F-4D78-BED4-C2200A93406F}" presName="sibTrans" presStyleLbl="node1" presStyleIdx="4" presStyleCnt="5"/>
      <dgm:spPr/>
      <dgm:t>
        <a:bodyPr/>
        <a:lstStyle/>
        <a:p>
          <a:endParaRPr lang="en-GB"/>
        </a:p>
      </dgm:t>
    </dgm:pt>
  </dgm:ptLst>
  <dgm:cxnLst>
    <dgm:cxn modelId="{EA5C7AF4-9A9D-4753-9E2B-10E49657E4CD}" type="presOf" srcId="{359BBB68-009A-4C21-875A-963FFFE1E90F}" destId="{D8B54B11-DF45-4F0C-8EE6-98003CD1785F}" srcOrd="0" destOrd="0" presId="urn:microsoft.com/office/officeart/2005/8/layout/cycle1"/>
    <dgm:cxn modelId="{02284072-DDAD-404A-B768-71B935D64DFC}" type="presOf" srcId="{6CCB5621-88FF-422F-A3C7-0D0C8B2941E9}" destId="{5F95AB95-CC06-4FE9-B30D-BD705F25B04E}" srcOrd="0" destOrd="0" presId="urn:microsoft.com/office/officeart/2005/8/layout/cycle1"/>
    <dgm:cxn modelId="{76F1DCFA-C83A-49EF-B92E-6CF4580EF2E1}" type="presOf" srcId="{17018783-A512-480B-9302-FD813346AAD9}" destId="{173F94EA-8326-4F74-8DF1-51F15C1C0BFA}" srcOrd="0" destOrd="0" presId="urn:microsoft.com/office/officeart/2005/8/layout/cycle1"/>
    <dgm:cxn modelId="{C62AB86F-0CD1-4978-819F-3EB4AC29B8EE}" srcId="{6CCB5621-88FF-422F-A3C7-0D0C8B2941E9}" destId="{7AE2BBCF-048F-4686-9D65-5963DB06657D}" srcOrd="2" destOrd="0" parTransId="{F6D6EC67-007F-440B-ADA3-6787BE11A125}" sibTransId="{F9A1B68B-E8AC-4476-88A2-10918A467BE0}"/>
    <dgm:cxn modelId="{3E894BEC-48BA-4CC6-A8EA-306514BFB3C4}" type="presOf" srcId="{9100E924-3F33-49B6-A019-1C36FE9C2B26}" destId="{0FA51A6F-8FCD-41EA-8850-7524AFEC82B1}" srcOrd="0" destOrd="0" presId="urn:microsoft.com/office/officeart/2005/8/layout/cycle1"/>
    <dgm:cxn modelId="{F104F3D8-1EA1-45B5-A48F-DB2C30D1D71D}" type="presOf" srcId="{1B49C994-5288-4445-B1A4-C32976E367D3}" destId="{07AAE572-378C-4EAE-9838-0320B1A4628A}" srcOrd="0" destOrd="0" presId="urn:microsoft.com/office/officeart/2005/8/layout/cycle1"/>
    <dgm:cxn modelId="{BE460C48-EB10-4111-B6A9-F3DC499572C6}" type="presOf" srcId="{EC7D4037-525F-4D78-BED4-C2200A93406F}" destId="{DB55D795-4CC9-4644-A48D-C46DBCCF237A}" srcOrd="0" destOrd="0" presId="urn:microsoft.com/office/officeart/2005/8/layout/cycle1"/>
    <dgm:cxn modelId="{CBB8501F-F459-4980-9EB0-B9BC87BC67D1}" type="presOf" srcId="{F9A1B68B-E8AC-4476-88A2-10918A467BE0}" destId="{F1C87815-DE2D-4708-91B8-DAE773867B52}" srcOrd="0" destOrd="0" presId="urn:microsoft.com/office/officeart/2005/8/layout/cycle1"/>
    <dgm:cxn modelId="{1DAF60D7-313C-41A1-9B91-ED4792B7A9E8}" type="presOf" srcId="{1A6C0D33-1330-4518-A900-C973D19C88FB}" destId="{F7509E33-A39A-43EB-92C7-A7F7C7DB917A}" srcOrd="0" destOrd="0" presId="urn:microsoft.com/office/officeart/2005/8/layout/cycle1"/>
    <dgm:cxn modelId="{F8B20663-7287-4B16-A05C-402F35E90AFD}" type="presOf" srcId="{7AE2BBCF-048F-4686-9D65-5963DB06657D}" destId="{4A472433-CF46-4592-B2E4-063CDE0B1EA1}" srcOrd="0" destOrd="0" presId="urn:microsoft.com/office/officeart/2005/8/layout/cycle1"/>
    <dgm:cxn modelId="{859EAC4A-A04C-4CAB-AE17-E68A109BE0F9}" srcId="{6CCB5621-88FF-422F-A3C7-0D0C8B2941E9}" destId="{1A6C0D33-1330-4518-A900-C973D19C88FB}" srcOrd="3" destOrd="0" parTransId="{285A73C4-0D5D-4AE1-B815-B9E06A8A2E08}" sibTransId="{17018783-A512-480B-9302-FD813346AAD9}"/>
    <dgm:cxn modelId="{6D07A3A9-EEAA-41F3-937A-947B70AC5A5D}" type="presOf" srcId="{FE0B35B3-7AAD-483A-AE1B-E8AC0AE58B1C}" destId="{8B09A00E-E4DA-49FB-8006-58FC6182B1C9}" srcOrd="0" destOrd="0" presId="urn:microsoft.com/office/officeart/2005/8/layout/cycle1"/>
    <dgm:cxn modelId="{A09220EA-E30C-4E7C-A16C-65F81468098F}" type="presOf" srcId="{BD5604EB-7017-4A26-ABF7-A8AC1CCF01E0}" destId="{CEE51EC9-91D1-4BE4-A363-52D46341A490}" srcOrd="0" destOrd="0" presId="urn:microsoft.com/office/officeart/2005/8/layout/cycle1"/>
    <dgm:cxn modelId="{B1AB8B38-1DE4-42C2-9943-94F8DBD5D517}" srcId="{6CCB5621-88FF-422F-A3C7-0D0C8B2941E9}" destId="{9100E924-3F33-49B6-A019-1C36FE9C2B26}" srcOrd="4" destOrd="0" parTransId="{E26838A7-92A7-411D-AFBA-969820E47070}" sibTransId="{EC7D4037-525F-4D78-BED4-C2200A93406F}"/>
    <dgm:cxn modelId="{5206FE90-3EDF-42A1-8BF4-46BE209F3EC5}" srcId="{6CCB5621-88FF-422F-A3C7-0D0C8B2941E9}" destId="{FE0B35B3-7AAD-483A-AE1B-E8AC0AE58B1C}" srcOrd="0" destOrd="0" parTransId="{C04F7E57-8D37-4D50-A9D1-1262A89AB9B1}" sibTransId="{359BBB68-009A-4C21-875A-963FFFE1E90F}"/>
    <dgm:cxn modelId="{6A9FCBBA-EAE8-4BAF-9116-E3F38B7D31F4}" srcId="{6CCB5621-88FF-422F-A3C7-0D0C8B2941E9}" destId="{1B49C994-5288-4445-B1A4-C32976E367D3}" srcOrd="1" destOrd="0" parTransId="{182A5685-3CC5-4190-ABEA-6BA9BC7B8C5B}" sibTransId="{BD5604EB-7017-4A26-ABF7-A8AC1CCF01E0}"/>
    <dgm:cxn modelId="{26533C6E-0323-4D23-B352-94DA386E5B71}" type="presParOf" srcId="{5F95AB95-CC06-4FE9-B30D-BD705F25B04E}" destId="{9904E8D4-5019-4CBE-B26A-D9F0A3D402F4}" srcOrd="0" destOrd="0" presId="urn:microsoft.com/office/officeart/2005/8/layout/cycle1"/>
    <dgm:cxn modelId="{B5C1768B-2BE7-44F9-9DBD-2E5638C89B1A}" type="presParOf" srcId="{5F95AB95-CC06-4FE9-B30D-BD705F25B04E}" destId="{8B09A00E-E4DA-49FB-8006-58FC6182B1C9}" srcOrd="1" destOrd="0" presId="urn:microsoft.com/office/officeart/2005/8/layout/cycle1"/>
    <dgm:cxn modelId="{60CD0FE9-5424-4061-8017-08B438DFCF8D}" type="presParOf" srcId="{5F95AB95-CC06-4FE9-B30D-BD705F25B04E}" destId="{D8B54B11-DF45-4F0C-8EE6-98003CD1785F}" srcOrd="2" destOrd="0" presId="urn:microsoft.com/office/officeart/2005/8/layout/cycle1"/>
    <dgm:cxn modelId="{1890EE11-5E70-4300-A50E-DCED53C3BD27}" type="presParOf" srcId="{5F95AB95-CC06-4FE9-B30D-BD705F25B04E}" destId="{46AA576D-929C-4333-BB5C-7DAF87A583EB}" srcOrd="3" destOrd="0" presId="urn:microsoft.com/office/officeart/2005/8/layout/cycle1"/>
    <dgm:cxn modelId="{7F84A6A0-B2CB-4EE9-9DEE-8C1D401B51FF}" type="presParOf" srcId="{5F95AB95-CC06-4FE9-B30D-BD705F25B04E}" destId="{07AAE572-378C-4EAE-9838-0320B1A4628A}" srcOrd="4" destOrd="0" presId="urn:microsoft.com/office/officeart/2005/8/layout/cycle1"/>
    <dgm:cxn modelId="{C9C45D60-A0F1-4C50-B164-898AB542FA02}" type="presParOf" srcId="{5F95AB95-CC06-4FE9-B30D-BD705F25B04E}" destId="{CEE51EC9-91D1-4BE4-A363-52D46341A490}" srcOrd="5" destOrd="0" presId="urn:microsoft.com/office/officeart/2005/8/layout/cycle1"/>
    <dgm:cxn modelId="{4481261E-048B-4E71-A0DC-BB0FD57BDDF9}" type="presParOf" srcId="{5F95AB95-CC06-4FE9-B30D-BD705F25B04E}" destId="{A5DAE56C-246A-4AD9-8658-3815DAD6C3AB}" srcOrd="6" destOrd="0" presId="urn:microsoft.com/office/officeart/2005/8/layout/cycle1"/>
    <dgm:cxn modelId="{0EF8246A-44AF-4AFC-8AE9-38E85835B066}" type="presParOf" srcId="{5F95AB95-CC06-4FE9-B30D-BD705F25B04E}" destId="{4A472433-CF46-4592-B2E4-063CDE0B1EA1}" srcOrd="7" destOrd="0" presId="urn:microsoft.com/office/officeart/2005/8/layout/cycle1"/>
    <dgm:cxn modelId="{24C9C914-7BFF-412A-8E6D-AC4F01352817}" type="presParOf" srcId="{5F95AB95-CC06-4FE9-B30D-BD705F25B04E}" destId="{F1C87815-DE2D-4708-91B8-DAE773867B52}" srcOrd="8" destOrd="0" presId="urn:microsoft.com/office/officeart/2005/8/layout/cycle1"/>
    <dgm:cxn modelId="{82E1CA0F-6035-4C9B-8D4D-366E2967A411}" type="presParOf" srcId="{5F95AB95-CC06-4FE9-B30D-BD705F25B04E}" destId="{3412484A-D443-4290-8E26-92BEDF7B0666}" srcOrd="9" destOrd="0" presId="urn:microsoft.com/office/officeart/2005/8/layout/cycle1"/>
    <dgm:cxn modelId="{5CC09896-66B2-415A-A090-E6CAE0480DDD}" type="presParOf" srcId="{5F95AB95-CC06-4FE9-B30D-BD705F25B04E}" destId="{F7509E33-A39A-43EB-92C7-A7F7C7DB917A}" srcOrd="10" destOrd="0" presId="urn:microsoft.com/office/officeart/2005/8/layout/cycle1"/>
    <dgm:cxn modelId="{8350968A-D412-49C7-A000-04F13D31B175}" type="presParOf" srcId="{5F95AB95-CC06-4FE9-B30D-BD705F25B04E}" destId="{173F94EA-8326-4F74-8DF1-51F15C1C0BFA}" srcOrd="11" destOrd="0" presId="urn:microsoft.com/office/officeart/2005/8/layout/cycle1"/>
    <dgm:cxn modelId="{0740C985-1BE1-4533-8710-B8B42AC9F256}" type="presParOf" srcId="{5F95AB95-CC06-4FE9-B30D-BD705F25B04E}" destId="{F9465F96-BC25-46EB-AE25-D54347E5FF6B}" srcOrd="12" destOrd="0" presId="urn:microsoft.com/office/officeart/2005/8/layout/cycle1"/>
    <dgm:cxn modelId="{4FD06DAB-1ECD-4280-9731-64A6CC055601}" type="presParOf" srcId="{5F95AB95-CC06-4FE9-B30D-BD705F25B04E}" destId="{0FA51A6F-8FCD-41EA-8850-7524AFEC82B1}" srcOrd="13" destOrd="0" presId="urn:microsoft.com/office/officeart/2005/8/layout/cycle1"/>
    <dgm:cxn modelId="{D11BA170-AE26-4E9B-9FD2-F58CC8269DD8}" type="presParOf" srcId="{5F95AB95-CC06-4FE9-B30D-BD705F25B04E}" destId="{DB55D795-4CC9-4644-A48D-C46DBCCF237A}" srcOrd="14" destOrd="0" presId="urn:microsoft.com/office/officeart/2005/8/layout/cycle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3345A1-FB6D-4059-B72A-1EBD0F77A11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F10302-B31A-4892-98E6-42FCD6A678EA}">
      <dgm:prSet phldrT="[Text]"/>
      <dgm:spPr/>
      <dgm:t>
        <a:bodyPr/>
        <a:lstStyle/>
        <a:p>
          <a:r>
            <a:rPr lang="en-GB" dirty="0" smtClean="0"/>
            <a:t>Shipper Pack table</a:t>
          </a:r>
          <a:endParaRPr lang="en-GB" dirty="0"/>
        </a:p>
      </dgm:t>
    </dgm:pt>
    <dgm:pt modelId="{20DDC34D-1FAB-46E0-B627-788F329C30A0}" type="parTrans" cxnId="{449F951C-0909-4800-9EBE-104F7C2F7F7F}">
      <dgm:prSet/>
      <dgm:spPr/>
      <dgm:t>
        <a:bodyPr/>
        <a:lstStyle/>
        <a:p>
          <a:endParaRPr lang="en-GB"/>
        </a:p>
      </dgm:t>
    </dgm:pt>
    <dgm:pt modelId="{E4E3D3CA-D85A-4A27-ACC9-6CFC03501AF6}" type="sibTrans" cxnId="{449F951C-0909-4800-9EBE-104F7C2F7F7F}">
      <dgm:prSet/>
      <dgm:spPr/>
      <dgm:t>
        <a:bodyPr/>
        <a:lstStyle/>
        <a:p>
          <a:endParaRPr lang="en-GB"/>
        </a:p>
      </dgm:t>
    </dgm:pt>
    <dgm:pt modelId="{4BE4639C-3971-49BB-AD59-446E9770EE05}">
      <dgm:prSet phldrT="[Text]"/>
      <dgm:spPr/>
      <dgm:t>
        <a:bodyPr/>
        <a:lstStyle/>
        <a:p>
          <a:r>
            <a:rPr lang="en-GB" dirty="0" smtClean="0"/>
            <a:t>PARR table</a:t>
          </a:r>
          <a:endParaRPr lang="en-GB" dirty="0"/>
        </a:p>
      </dgm:t>
    </dgm:pt>
    <dgm:pt modelId="{279BD579-86D7-47EC-AC9E-31428DB5F160}" type="parTrans" cxnId="{00C68495-AA3E-491D-A35B-135790241EE9}">
      <dgm:prSet/>
      <dgm:spPr/>
      <dgm:t>
        <a:bodyPr/>
        <a:lstStyle/>
        <a:p>
          <a:endParaRPr lang="en-GB"/>
        </a:p>
      </dgm:t>
    </dgm:pt>
    <dgm:pt modelId="{65684FBA-EBFD-4232-84B0-B485D5ADFF98}" type="sibTrans" cxnId="{00C68495-AA3E-491D-A35B-135790241EE9}">
      <dgm:prSet/>
      <dgm:spPr/>
      <dgm:t>
        <a:bodyPr/>
        <a:lstStyle/>
        <a:p>
          <a:endParaRPr lang="en-GB"/>
        </a:p>
      </dgm:t>
    </dgm:pt>
    <dgm:pt modelId="{6D35BD87-F67B-4F61-AA6A-CDC36B4AF20A}">
      <dgm:prSet phldrT="[Text]"/>
      <dgm:spPr/>
      <dgm:t>
        <a:bodyPr/>
        <a:lstStyle/>
        <a:p>
          <a:r>
            <a:rPr lang="en-GB" dirty="0" smtClean="0"/>
            <a:t>PARR report</a:t>
          </a:r>
          <a:endParaRPr lang="en-GB" dirty="0"/>
        </a:p>
      </dgm:t>
    </dgm:pt>
    <dgm:pt modelId="{00209DB5-077B-4396-8FC1-57497803FC9D}" type="parTrans" cxnId="{47F8BFD0-BD68-49AB-A733-06B2B9430EAC}">
      <dgm:prSet/>
      <dgm:spPr/>
      <dgm:t>
        <a:bodyPr/>
        <a:lstStyle/>
        <a:p>
          <a:endParaRPr lang="en-GB"/>
        </a:p>
      </dgm:t>
    </dgm:pt>
    <dgm:pt modelId="{177DF0A5-FEE2-4C22-876A-4DEE3CDF05D3}" type="sibTrans" cxnId="{47F8BFD0-BD68-49AB-A733-06B2B9430EAC}">
      <dgm:prSet/>
      <dgm:spPr/>
      <dgm:t>
        <a:bodyPr/>
        <a:lstStyle/>
        <a:p>
          <a:endParaRPr lang="en-GB"/>
        </a:p>
      </dgm:t>
    </dgm:pt>
    <dgm:pt modelId="{AB518FC5-CC11-4886-8C64-8173E7912342}">
      <dgm:prSet phldrT="[Text]"/>
      <dgm:spPr/>
      <dgm:t>
        <a:bodyPr/>
        <a:lstStyle/>
        <a:p>
          <a:r>
            <a:rPr lang="en-GB" dirty="0" smtClean="0"/>
            <a:t>Shipper Pack </a:t>
          </a:r>
          <a:endParaRPr lang="en-GB" dirty="0"/>
        </a:p>
      </dgm:t>
    </dgm:pt>
    <dgm:pt modelId="{5BFE7C0E-E738-4EC6-BDF8-0706D628770E}" type="parTrans" cxnId="{6B7468C5-BF29-4AC9-9104-2CE00061041E}">
      <dgm:prSet/>
      <dgm:spPr/>
      <dgm:t>
        <a:bodyPr/>
        <a:lstStyle/>
        <a:p>
          <a:endParaRPr lang="en-GB"/>
        </a:p>
      </dgm:t>
    </dgm:pt>
    <dgm:pt modelId="{331E95FF-A916-48D5-B88C-41E8861FA397}" type="sibTrans" cxnId="{6B7468C5-BF29-4AC9-9104-2CE00061041E}">
      <dgm:prSet/>
      <dgm:spPr/>
      <dgm:t>
        <a:bodyPr/>
        <a:lstStyle/>
        <a:p>
          <a:endParaRPr lang="en-GB"/>
        </a:p>
      </dgm:t>
    </dgm:pt>
    <dgm:pt modelId="{5D49029E-F2E5-41DE-B1D0-76C4D6F142DB}" type="pres">
      <dgm:prSet presAssocID="{ED3345A1-FB6D-4059-B72A-1EBD0F77A11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2509708-AC61-4F53-B559-D73067E0FC27}" type="pres">
      <dgm:prSet presAssocID="{8BF10302-B31A-4892-98E6-42FCD6A678EA}" presName="root1" presStyleCnt="0"/>
      <dgm:spPr/>
    </dgm:pt>
    <dgm:pt modelId="{669E0C27-49E2-4AA7-A66F-C8A099E3D2D9}" type="pres">
      <dgm:prSet presAssocID="{8BF10302-B31A-4892-98E6-42FCD6A678EA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6ED893D-8FBE-46FD-BF8C-21B051940787}" type="pres">
      <dgm:prSet presAssocID="{8BF10302-B31A-4892-98E6-42FCD6A678EA}" presName="level2hierChild" presStyleCnt="0"/>
      <dgm:spPr/>
    </dgm:pt>
    <dgm:pt modelId="{5614DF71-C258-4885-8103-575BAF262534}" type="pres">
      <dgm:prSet presAssocID="{5BFE7C0E-E738-4EC6-BDF8-0706D628770E}" presName="conn2-1" presStyleLbl="parChTrans1D2" presStyleIdx="0" presStyleCnt="2"/>
      <dgm:spPr/>
      <dgm:t>
        <a:bodyPr/>
        <a:lstStyle/>
        <a:p>
          <a:endParaRPr lang="en-GB"/>
        </a:p>
      </dgm:t>
    </dgm:pt>
    <dgm:pt modelId="{3D341489-4C50-4B59-B538-4698A5EBB92C}" type="pres">
      <dgm:prSet presAssocID="{5BFE7C0E-E738-4EC6-BDF8-0706D628770E}" presName="connTx" presStyleLbl="parChTrans1D2" presStyleIdx="0" presStyleCnt="2"/>
      <dgm:spPr/>
      <dgm:t>
        <a:bodyPr/>
        <a:lstStyle/>
        <a:p>
          <a:endParaRPr lang="en-GB"/>
        </a:p>
      </dgm:t>
    </dgm:pt>
    <dgm:pt modelId="{947A4D56-AC49-4EF0-B2FF-070845DC225D}" type="pres">
      <dgm:prSet presAssocID="{AB518FC5-CC11-4886-8C64-8173E7912342}" presName="root2" presStyleCnt="0"/>
      <dgm:spPr/>
    </dgm:pt>
    <dgm:pt modelId="{5A3B540B-5E73-46E1-A40D-0D7219C982EC}" type="pres">
      <dgm:prSet presAssocID="{AB518FC5-CC11-4886-8C64-8173E7912342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8F7DEDD-2C9E-4020-BDD1-5338ED571E50}" type="pres">
      <dgm:prSet presAssocID="{AB518FC5-CC11-4886-8C64-8173E7912342}" presName="level3hierChild" presStyleCnt="0"/>
      <dgm:spPr/>
    </dgm:pt>
    <dgm:pt modelId="{BFC96778-8326-4181-9C25-8EBAC6DA7D6B}" type="pres">
      <dgm:prSet presAssocID="{4BE4639C-3971-49BB-AD59-446E9770EE05}" presName="root1" presStyleCnt="0"/>
      <dgm:spPr/>
    </dgm:pt>
    <dgm:pt modelId="{D0868DFC-5448-4921-BB2A-CD4DE2635F6B}" type="pres">
      <dgm:prSet presAssocID="{4BE4639C-3971-49BB-AD59-446E9770EE05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10BDC1E-9E9E-42ED-A5F1-244A2CD6E0AA}" type="pres">
      <dgm:prSet presAssocID="{4BE4639C-3971-49BB-AD59-446E9770EE05}" presName="level2hierChild" presStyleCnt="0"/>
      <dgm:spPr/>
    </dgm:pt>
    <dgm:pt modelId="{39AC6F2B-E35C-41CC-B2C5-6A950460AE0E}" type="pres">
      <dgm:prSet presAssocID="{00209DB5-077B-4396-8FC1-57497803FC9D}" presName="conn2-1" presStyleLbl="parChTrans1D2" presStyleIdx="1" presStyleCnt="2"/>
      <dgm:spPr/>
      <dgm:t>
        <a:bodyPr/>
        <a:lstStyle/>
        <a:p>
          <a:endParaRPr lang="en-GB"/>
        </a:p>
      </dgm:t>
    </dgm:pt>
    <dgm:pt modelId="{F42B37E7-2116-4C40-86AC-9637E1194E3B}" type="pres">
      <dgm:prSet presAssocID="{00209DB5-077B-4396-8FC1-57497803FC9D}" presName="connTx" presStyleLbl="parChTrans1D2" presStyleIdx="1" presStyleCnt="2"/>
      <dgm:spPr/>
      <dgm:t>
        <a:bodyPr/>
        <a:lstStyle/>
        <a:p>
          <a:endParaRPr lang="en-GB"/>
        </a:p>
      </dgm:t>
    </dgm:pt>
    <dgm:pt modelId="{0868A5AB-8F39-4A53-A34F-50B733323EA3}" type="pres">
      <dgm:prSet presAssocID="{6D35BD87-F67B-4F61-AA6A-CDC36B4AF20A}" presName="root2" presStyleCnt="0"/>
      <dgm:spPr/>
    </dgm:pt>
    <dgm:pt modelId="{52D6DCDF-B719-4739-8450-EA220E209133}" type="pres">
      <dgm:prSet presAssocID="{6D35BD87-F67B-4F61-AA6A-CDC36B4AF20A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57169C2-D9BF-44D5-9E2A-D9EC29A1A4D8}" type="pres">
      <dgm:prSet presAssocID="{6D35BD87-F67B-4F61-AA6A-CDC36B4AF20A}" presName="level3hierChild" presStyleCnt="0"/>
      <dgm:spPr/>
    </dgm:pt>
  </dgm:ptLst>
  <dgm:cxnLst>
    <dgm:cxn modelId="{BA928FF7-4036-4288-AC5C-012208C48A2E}" type="presOf" srcId="{ED3345A1-FB6D-4059-B72A-1EBD0F77A111}" destId="{5D49029E-F2E5-41DE-B1D0-76C4D6F142DB}" srcOrd="0" destOrd="0" presId="urn:microsoft.com/office/officeart/2005/8/layout/hierarchy2"/>
    <dgm:cxn modelId="{06B7E5A4-E07A-47AB-B20B-3AB9365E1743}" type="presOf" srcId="{00209DB5-077B-4396-8FC1-57497803FC9D}" destId="{F42B37E7-2116-4C40-86AC-9637E1194E3B}" srcOrd="1" destOrd="0" presId="urn:microsoft.com/office/officeart/2005/8/layout/hierarchy2"/>
    <dgm:cxn modelId="{87CCA37A-5D76-4214-875A-3184A0B01ED3}" type="presOf" srcId="{00209DB5-077B-4396-8FC1-57497803FC9D}" destId="{39AC6F2B-E35C-41CC-B2C5-6A950460AE0E}" srcOrd="0" destOrd="0" presId="urn:microsoft.com/office/officeart/2005/8/layout/hierarchy2"/>
    <dgm:cxn modelId="{1799BFAE-9B73-403B-834D-7EEE4BEB489F}" type="presOf" srcId="{5BFE7C0E-E738-4EC6-BDF8-0706D628770E}" destId="{3D341489-4C50-4B59-B538-4698A5EBB92C}" srcOrd="1" destOrd="0" presId="urn:microsoft.com/office/officeart/2005/8/layout/hierarchy2"/>
    <dgm:cxn modelId="{AF957CCB-4A52-44DC-9ED0-56A48D3F5C9C}" type="presOf" srcId="{8BF10302-B31A-4892-98E6-42FCD6A678EA}" destId="{669E0C27-49E2-4AA7-A66F-C8A099E3D2D9}" srcOrd="0" destOrd="0" presId="urn:microsoft.com/office/officeart/2005/8/layout/hierarchy2"/>
    <dgm:cxn modelId="{6146529C-DCA9-4F39-9104-36A455C3B082}" type="presOf" srcId="{5BFE7C0E-E738-4EC6-BDF8-0706D628770E}" destId="{5614DF71-C258-4885-8103-575BAF262534}" srcOrd="0" destOrd="0" presId="urn:microsoft.com/office/officeart/2005/8/layout/hierarchy2"/>
    <dgm:cxn modelId="{6277864A-477C-4871-9621-95DC8B15CD1E}" type="presOf" srcId="{6D35BD87-F67B-4F61-AA6A-CDC36B4AF20A}" destId="{52D6DCDF-B719-4739-8450-EA220E209133}" srcOrd="0" destOrd="0" presId="urn:microsoft.com/office/officeart/2005/8/layout/hierarchy2"/>
    <dgm:cxn modelId="{464E4395-2249-404B-9A92-970ABEDE9ABD}" type="presOf" srcId="{4BE4639C-3971-49BB-AD59-446E9770EE05}" destId="{D0868DFC-5448-4921-BB2A-CD4DE2635F6B}" srcOrd="0" destOrd="0" presId="urn:microsoft.com/office/officeart/2005/8/layout/hierarchy2"/>
    <dgm:cxn modelId="{6B7468C5-BF29-4AC9-9104-2CE00061041E}" srcId="{8BF10302-B31A-4892-98E6-42FCD6A678EA}" destId="{AB518FC5-CC11-4886-8C64-8173E7912342}" srcOrd="0" destOrd="0" parTransId="{5BFE7C0E-E738-4EC6-BDF8-0706D628770E}" sibTransId="{331E95FF-A916-48D5-B88C-41E8861FA397}"/>
    <dgm:cxn modelId="{220F2840-E22A-4693-A6D0-CEE8A2FD182D}" type="presOf" srcId="{AB518FC5-CC11-4886-8C64-8173E7912342}" destId="{5A3B540B-5E73-46E1-A40D-0D7219C982EC}" srcOrd="0" destOrd="0" presId="urn:microsoft.com/office/officeart/2005/8/layout/hierarchy2"/>
    <dgm:cxn modelId="{00C68495-AA3E-491D-A35B-135790241EE9}" srcId="{ED3345A1-FB6D-4059-B72A-1EBD0F77A111}" destId="{4BE4639C-3971-49BB-AD59-446E9770EE05}" srcOrd="1" destOrd="0" parTransId="{279BD579-86D7-47EC-AC9E-31428DB5F160}" sibTransId="{65684FBA-EBFD-4232-84B0-B485D5ADFF98}"/>
    <dgm:cxn modelId="{47F8BFD0-BD68-49AB-A733-06B2B9430EAC}" srcId="{4BE4639C-3971-49BB-AD59-446E9770EE05}" destId="{6D35BD87-F67B-4F61-AA6A-CDC36B4AF20A}" srcOrd="0" destOrd="0" parTransId="{00209DB5-077B-4396-8FC1-57497803FC9D}" sibTransId="{177DF0A5-FEE2-4C22-876A-4DEE3CDF05D3}"/>
    <dgm:cxn modelId="{449F951C-0909-4800-9EBE-104F7C2F7F7F}" srcId="{ED3345A1-FB6D-4059-B72A-1EBD0F77A111}" destId="{8BF10302-B31A-4892-98E6-42FCD6A678EA}" srcOrd="0" destOrd="0" parTransId="{20DDC34D-1FAB-46E0-B627-788F329C30A0}" sibTransId="{E4E3D3CA-D85A-4A27-ACC9-6CFC03501AF6}"/>
    <dgm:cxn modelId="{12B6DD31-E58B-4C6E-97B9-819F17B85577}" type="presParOf" srcId="{5D49029E-F2E5-41DE-B1D0-76C4D6F142DB}" destId="{72509708-AC61-4F53-B559-D73067E0FC27}" srcOrd="0" destOrd="0" presId="urn:microsoft.com/office/officeart/2005/8/layout/hierarchy2"/>
    <dgm:cxn modelId="{829546DF-7959-4E80-AAC6-8DB31B2441D9}" type="presParOf" srcId="{72509708-AC61-4F53-B559-D73067E0FC27}" destId="{669E0C27-49E2-4AA7-A66F-C8A099E3D2D9}" srcOrd="0" destOrd="0" presId="urn:microsoft.com/office/officeart/2005/8/layout/hierarchy2"/>
    <dgm:cxn modelId="{8FC20B0B-ED2F-47E2-8AD4-893818886D54}" type="presParOf" srcId="{72509708-AC61-4F53-B559-D73067E0FC27}" destId="{76ED893D-8FBE-46FD-BF8C-21B051940787}" srcOrd="1" destOrd="0" presId="urn:microsoft.com/office/officeart/2005/8/layout/hierarchy2"/>
    <dgm:cxn modelId="{240EF819-F8D9-43A7-B37F-7374AB4679AC}" type="presParOf" srcId="{76ED893D-8FBE-46FD-BF8C-21B051940787}" destId="{5614DF71-C258-4885-8103-575BAF262534}" srcOrd="0" destOrd="0" presId="urn:microsoft.com/office/officeart/2005/8/layout/hierarchy2"/>
    <dgm:cxn modelId="{D05756FF-3C44-45C4-8080-18B0D298168F}" type="presParOf" srcId="{5614DF71-C258-4885-8103-575BAF262534}" destId="{3D341489-4C50-4B59-B538-4698A5EBB92C}" srcOrd="0" destOrd="0" presId="urn:microsoft.com/office/officeart/2005/8/layout/hierarchy2"/>
    <dgm:cxn modelId="{8034B048-F4BF-4E96-B393-5D9B70EE7603}" type="presParOf" srcId="{76ED893D-8FBE-46FD-BF8C-21B051940787}" destId="{947A4D56-AC49-4EF0-B2FF-070845DC225D}" srcOrd="1" destOrd="0" presId="urn:microsoft.com/office/officeart/2005/8/layout/hierarchy2"/>
    <dgm:cxn modelId="{843CFA69-C8DA-4B02-B0B4-B7702FB2C324}" type="presParOf" srcId="{947A4D56-AC49-4EF0-B2FF-070845DC225D}" destId="{5A3B540B-5E73-46E1-A40D-0D7219C982EC}" srcOrd="0" destOrd="0" presId="urn:microsoft.com/office/officeart/2005/8/layout/hierarchy2"/>
    <dgm:cxn modelId="{FE241CD6-1F14-4A85-A0AC-80CF6863C279}" type="presParOf" srcId="{947A4D56-AC49-4EF0-B2FF-070845DC225D}" destId="{38F7DEDD-2C9E-4020-BDD1-5338ED571E50}" srcOrd="1" destOrd="0" presId="urn:microsoft.com/office/officeart/2005/8/layout/hierarchy2"/>
    <dgm:cxn modelId="{FCEF339E-C8F3-4F99-9714-EAFFFA94CC26}" type="presParOf" srcId="{5D49029E-F2E5-41DE-B1D0-76C4D6F142DB}" destId="{BFC96778-8326-4181-9C25-8EBAC6DA7D6B}" srcOrd="1" destOrd="0" presId="urn:microsoft.com/office/officeart/2005/8/layout/hierarchy2"/>
    <dgm:cxn modelId="{7C6EC7A4-8B0F-47B3-8369-470B3CF673BD}" type="presParOf" srcId="{BFC96778-8326-4181-9C25-8EBAC6DA7D6B}" destId="{D0868DFC-5448-4921-BB2A-CD4DE2635F6B}" srcOrd="0" destOrd="0" presId="urn:microsoft.com/office/officeart/2005/8/layout/hierarchy2"/>
    <dgm:cxn modelId="{F9E906BB-195D-443D-8C84-00CC2F7528EB}" type="presParOf" srcId="{BFC96778-8326-4181-9C25-8EBAC6DA7D6B}" destId="{710BDC1E-9E9E-42ED-A5F1-244A2CD6E0AA}" srcOrd="1" destOrd="0" presId="urn:microsoft.com/office/officeart/2005/8/layout/hierarchy2"/>
    <dgm:cxn modelId="{25731F3B-C2EB-4963-BF53-BB931057F13F}" type="presParOf" srcId="{710BDC1E-9E9E-42ED-A5F1-244A2CD6E0AA}" destId="{39AC6F2B-E35C-41CC-B2C5-6A950460AE0E}" srcOrd="0" destOrd="0" presId="urn:microsoft.com/office/officeart/2005/8/layout/hierarchy2"/>
    <dgm:cxn modelId="{E067CD3F-A3DB-4075-908B-E722C403CE31}" type="presParOf" srcId="{39AC6F2B-E35C-41CC-B2C5-6A950460AE0E}" destId="{F42B37E7-2116-4C40-86AC-9637E1194E3B}" srcOrd="0" destOrd="0" presId="urn:microsoft.com/office/officeart/2005/8/layout/hierarchy2"/>
    <dgm:cxn modelId="{E9D307B6-A0AB-4589-BFE5-8726142EC448}" type="presParOf" srcId="{710BDC1E-9E9E-42ED-A5F1-244A2CD6E0AA}" destId="{0868A5AB-8F39-4A53-A34F-50B733323EA3}" srcOrd="1" destOrd="0" presId="urn:microsoft.com/office/officeart/2005/8/layout/hierarchy2"/>
    <dgm:cxn modelId="{BD935F0F-C58D-45E9-99B5-08ADCBBC4BCD}" type="presParOf" srcId="{0868A5AB-8F39-4A53-A34F-50B733323EA3}" destId="{52D6DCDF-B719-4739-8450-EA220E209133}" srcOrd="0" destOrd="0" presId="urn:microsoft.com/office/officeart/2005/8/layout/hierarchy2"/>
    <dgm:cxn modelId="{F2A1BC39-E503-4052-A625-23AD86E32400}" type="presParOf" srcId="{0868A5AB-8F39-4A53-A34F-50B733323EA3}" destId="{D57169C2-D9BF-44D5-9E2A-D9EC29A1A4D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3345A1-FB6D-4059-B72A-1EBD0F77A11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F10302-B31A-4892-98E6-42FCD6A678EA}">
      <dgm:prSet phldrT="[Text]"/>
      <dgm:spPr/>
      <dgm:t>
        <a:bodyPr/>
        <a:lstStyle/>
        <a:p>
          <a:r>
            <a:rPr lang="en-GB" dirty="0" smtClean="0"/>
            <a:t>Shipper Pack table</a:t>
          </a:r>
          <a:endParaRPr lang="en-GB" dirty="0"/>
        </a:p>
      </dgm:t>
    </dgm:pt>
    <dgm:pt modelId="{20DDC34D-1FAB-46E0-B627-788F329C30A0}" type="parTrans" cxnId="{449F951C-0909-4800-9EBE-104F7C2F7F7F}">
      <dgm:prSet/>
      <dgm:spPr/>
      <dgm:t>
        <a:bodyPr/>
        <a:lstStyle/>
        <a:p>
          <a:endParaRPr lang="en-GB"/>
        </a:p>
      </dgm:t>
    </dgm:pt>
    <dgm:pt modelId="{E4E3D3CA-D85A-4A27-ACC9-6CFC03501AF6}" type="sibTrans" cxnId="{449F951C-0909-4800-9EBE-104F7C2F7F7F}">
      <dgm:prSet/>
      <dgm:spPr/>
      <dgm:t>
        <a:bodyPr/>
        <a:lstStyle/>
        <a:p>
          <a:endParaRPr lang="en-GB"/>
        </a:p>
      </dgm:t>
    </dgm:pt>
    <dgm:pt modelId="{4BE4639C-3971-49BB-AD59-446E9770EE05}">
      <dgm:prSet phldrT="[Text]"/>
      <dgm:spPr/>
      <dgm:t>
        <a:bodyPr/>
        <a:lstStyle/>
        <a:p>
          <a:r>
            <a:rPr lang="en-GB" dirty="0" smtClean="0"/>
            <a:t>PARR table</a:t>
          </a:r>
          <a:endParaRPr lang="en-GB" dirty="0"/>
        </a:p>
      </dgm:t>
    </dgm:pt>
    <dgm:pt modelId="{279BD579-86D7-47EC-AC9E-31428DB5F160}" type="parTrans" cxnId="{00C68495-AA3E-491D-A35B-135790241EE9}">
      <dgm:prSet/>
      <dgm:spPr/>
      <dgm:t>
        <a:bodyPr/>
        <a:lstStyle/>
        <a:p>
          <a:endParaRPr lang="en-GB"/>
        </a:p>
      </dgm:t>
    </dgm:pt>
    <dgm:pt modelId="{65684FBA-EBFD-4232-84B0-B485D5ADFF98}" type="sibTrans" cxnId="{00C68495-AA3E-491D-A35B-135790241EE9}">
      <dgm:prSet/>
      <dgm:spPr/>
      <dgm:t>
        <a:bodyPr/>
        <a:lstStyle/>
        <a:p>
          <a:endParaRPr lang="en-GB"/>
        </a:p>
      </dgm:t>
    </dgm:pt>
    <dgm:pt modelId="{6D35BD87-F67B-4F61-AA6A-CDC36B4AF20A}">
      <dgm:prSet phldrT="[Text]"/>
      <dgm:spPr/>
      <dgm:t>
        <a:bodyPr/>
        <a:lstStyle/>
        <a:p>
          <a:r>
            <a:rPr lang="en-GB" dirty="0" smtClean="0"/>
            <a:t>PARR topics &amp; alignment</a:t>
          </a:r>
          <a:endParaRPr lang="en-GB" dirty="0"/>
        </a:p>
      </dgm:t>
    </dgm:pt>
    <dgm:pt modelId="{00209DB5-077B-4396-8FC1-57497803FC9D}" type="parTrans" cxnId="{47F8BFD0-BD68-49AB-A733-06B2B9430EAC}">
      <dgm:prSet/>
      <dgm:spPr/>
      <dgm:t>
        <a:bodyPr/>
        <a:lstStyle/>
        <a:p>
          <a:endParaRPr lang="en-GB"/>
        </a:p>
      </dgm:t>
    </dgm:pt>
    <dgm:pt modelId="{177DF0A5-FEE2-4C22-876A-4DEE3CDF05D3}" type="sibTrans" cxnId="{47F8BFD0-BD68-49AB-A733-06B2B9430EAC}">
      <dgm:prSet/>
      <dgm:spPr/>
      <dgm:t>
        <a:bodyPr/>
        <a:lstStyle/>
        <a:p>
          <a:endParaRPr lang="en-GB"/>
        </a:p>
      </dgm:t>
    </dgm:pt>
    <dgm:pt modelId="{AB518FC5-CC11-4886-8C64-8173E7912342}">
      <dgm:prSet phldrT="[Text]"/>
      <dgm:spPr/>
      <dgm:t>
        <a:bodyPr/>
        <a:lstStyle/>
        <a:p>
          <a:r>
            <a:rPr lang="en-GB" dirty="0" smtClean="0"/>
            <a:t>Shipper Pack topics </a:t>
          </a:r>
          <a:endParaRPr lang="en-GB" dirty="0"/>
        </a:p>
      </dgm:t>
    </dgm:pt>
    <dgm:pt modelId="{5BFE7C0E-E738-4EC6-BDF8-0706D628770E}" type="parTrans" cxnId="{6B7468C5-BF29-4AC9-9104-2CE00061041E}">
      <dgm:prSet/>
      <dgm:spPr/>
      <dgm:t>
        <a:bodyPr/>
        <a:lstStyle/>
        <a:p>
          <a:endParaRPr lang="en-GB"/>
        </a:p>
      </dgm:t>
    </dgm:pt>
    <dgm:pt modelId="{331E95FF-A916-48D5-B88C-41E8861FA397}" type="sibTrans" cxnId="{6B7468C5-BF29-4AC9-9104-2CE00061041E}">
      <dgm:prSet/>
      <dgm:spPr/>
      <dgm:t>
        <a:bodyPr/>
        <a:lstStyle/>
        <a:p>
          <a:endParaRPr lang="en-GB"/>
        </a:p>
      </dgm:t>
    </dgm:pt>
    <dgm:pt modelId="{4E76B102-920F-40F9-9533-B935FBC8221D}">
      <dgm:prSet/>
      <dgm:spPr/>
      <dgm:t>
        <a:bodyPr/>
        <a:lstStyle/>
        <a:p>
          <a:r>
            <a:rPr lang="en-GB" dirty="0" smtClean="0"/>
            <a:t>PARR report</a:t>
          </a:r>
          <a:endParaRPr lang="en-GB" dirty="0"/>
        </a:p>
      </dgm:t>
    </dgm:pt>
    <dgm:pt modelId="{27604084-0E15-426C-9E1E-F4358EAC6790}" type="parTrans" cxnId="{E58F74DE-457A-4FB6-865A-93125C44BAD6}">
      <dgm:prSet/>
      <dgm:spPr/>
      <dgm:t>
        <a:bodyPr/>
        <a:lstStyle/>
        <a:p>
          <a:endParaRPr lang="en-GB"/>
        </a:p>
      </dgm:t>
    </dgm:pt>
    <dgm:pt modelId="{90E458FB-CA06-496A-887B-DFCE63597820}" type="sibTrans" cxnId="{E58F74DE-457A-4FB6-865A-93125C44BAD6}">
      <dgm:prSet/>
      <dgm:spPr/>
      <dgm:t>
        <a:bodyPr/>
        <a:lstStyle/>
        <a:p>
          <a:endParaRPr lang="en-GB"/>
        </a:p>
      </dgm:t>
    </dgm:pt>
    <dgm:pt modelId="{5D49029E-F2E5-41DE-B1D0-76C4D6F142DB}" type="pres">
      <dgm:prSet presAssocID="{ED3345A1-FB6D-4059-B72A-1EBD0F77A11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2509708-AC61-4F53-B559-D73067E0FC27}" type="pres">
      <dgm:prSet presAssocID="{8BF10302-B31A-4892-98E6-42FCD6A678EA}" presName="root1" presStyleCnt="0"/>
      <dgm:spPr/>
    </dgm:pt>
    <dgm:pt modelId="{669E0C27-49E2-4AA7-A66F-C8A099E3D2D9}" type="pres">
      <dgm:prSet presAssocID="{8BF10302-B31A-4892-98E6-42FCD6A678EA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6ED893D-8FBE-46FD-BF8C-21B051940787}" type="pres">
      <dgm:prSet presAssocID="{8BF10302-B31A-4892-98E6-42FCD6A678EA}" presName="level2hierChild" presStyleCnt="0"/>
      <dgm:spPr/>
    </dgm:pt>
    <dgm:pt modelId="{5614DF71-C258-4885-8103-575BAF262534}" type="pres">
      <dgm:prSet presAssocID="{5BFE7C0E-E738-4EC6-BDF8-0706D628770E}" presName="conn2-1" presStyleLbl="parChTrans1D2" presStyleIdx="0" presStyleCnt="3"/>
      <dgm:spPr/>
      <dgm:t>
        <a:bodyPr/>
        <a:lstStyle/>
        <a:p>
          <a:endParaRPr lang="en-GB"/>
        </a:p>
      </dgm:t>
    </dgm:pt>
    <dgm:pt modelId="{3D341489-4C50-4B59-B538-4698A5EBB92C}" type="pres">
      <dgm:prSet presAssocID="{5BFE7C0E-E738-4EC6-BDF8-0706D628770E}" presName="connTx" presStyleLbl="parChTrans1D2" presStyleIdx="0" presStyleCnt="3"/>
      <dgm:spPr/>
      <dgm:t>
        <a:bodyPr/>
        <a:lstStyle/>
        <a:p>
          <a:endParaRPr lang="en-GB"/>
        </a:p>
      </dgm:t>
    </dgm:pt>
    <dgm:pt modelId="{947A4D56-AC49-4EF0-B2FF-070845DC225D}" type="pres">
      <dgm:prSet presAssocID="{AB518FC5-CC11-4886-8C64-8173E7912342}" presName="root2" presStyleCnt="0"/>
      <dgm:spPr/>
    </dgm:pt>
    <dgm:pt modelId="{5A3B540B-5E73-46E1-A40D-0D7219C982EC}" type="pres">
      <dgm:prSet presAssocID="{AB518FC5-CC11-4886-8C64-8173E7912342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8F7DEDD-2C9E-4020-BDD1-5338ED571E50}" type="pres">
      <dgm:prSet presAssocID="{AB518FC5-CC11-4886-8C64-8173E7912342}" presName="level3hierChild" presStyleCnt="0"/>
      <dgm:spPr/>
    </dgm:pt>
    <dgm:pt modelId="{BFC96778-8326-4181-9C25-8EBAC6DA7D6B}" type="pres">
      <dgm:prSet presAssocID="{4BE4639C-3971-49BB-AD59-446E9770EE05}" presName="root1" presStyleCnt="0"/>
      <dgm:spPr/>
    </dgm:pt>
    <dgm:pt modelId="{D0868DFC-5448-4921-BB2A-CD4DE2635F6B}" type="pres">
      <dgm:prSet presAssocID="{4BE4639C-3971-49BB-AD59-446E9770EE05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10BDC1E-9E9E-42ED-A5F1-244A2CD6E0AA}" type="pres">
      <dgm:prSet presAssocID="{4BE4639C-3971-49BB-AD59-446E9770EE05}" presName="level2hierChild" presStyleCnt="0"/>
      <dgm:spPr/>
    </dgm:pt>
    <dgm:pt modelId="{39AC6F2B-E35C-41CC-B2C5-6A950460AE0E}" type="pres">
      <dgm:prSet presAssocID="{00209DB5-077B-4396-8FC1-57497803FC9D}" presName="conn2-1" presStyleLbl="parChTrans1D2" presStyleIdx="1" presStyleCnt="3"/>
      <dgm:spPr/>
      <dgm:t>
        <a:bodyPr/>
        <a:lstStyle/>
        <a:p>
          <a:endParaRPr lang="en-GB"/>
        </a:p>
      </dgm:t>
    </dgm:pt>
    <dgm:pt modelId="{F42B37E7-2116-4C40-86AC-9637E1194E3B}" type="pres">
      <dgm:prSet presAssocID="{00209DB5-077B-4396-8FC1-57497803FC9D}" presName="connTx" presStyleLbl="parChTrans1D2" presStyleIdx="1" presStyleCnt="3"/>
      <dgm:spPr/>
      <dgm:t>
        <a:bodyPr/>
        <a:lstStyle/>
        <a:p>
          <a:endParaRPr lang="en-GB"/>
        </a:p>
      </dgm:t>
    </dgm:pt>
    <dgm:pt modelId="{0868A5AB-8F39-4A53-A34F-50B733323EA3}" type="pres">
      <dgm:prSet presAssocID="{6D35BD87-F67B-4F61-AA6A-CDC36B4AF20A}" presName="root2" presStyleCnt="0"/>
      <dgm:spPr/>
    </dgm:pt>
    <dgm:pt modelId="{52D6DCDF-B719-4739-8450-EA220E209133}" type="pres">
      <dgm:prSet presAssocID="{6D35BD87-F67B-4F61-AA6A-CDC36B4AF20A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57169C2-D9BF-44D5-9E2A-D9EC29A1A4D8}" type="pres">
      <dgm:prSet presAssocID="{6D35BD87-F67B-4F61-AA6A-CDC36B4AF20A}" presName="level3hierChild" presStyleCnt="0"/>
      <dgm:spPr/>
    </dgm:pt>
    <dgm:pt modelId="{3F85AD14-AA75-44D9-8B93-C26D43C0FEFF}" type="pres">
      <dgm:prSet presAssocID="{27604084-0E15-426C-9E1E-F4358EAC6790}" presName="conn2-1" presStyleLbl="parChTrans1D2" presStyleIdx="2" presStyleCnt="3"/>
      <dgm:spPr/>
      <dgm:t>
        <a:bodyPr/>
        <a:lstStyle/>
        <a:p>
          <a:endParaRPr lang="en-GB"/>
        </a:p>
      </dgm:t>
    </dgm:pt>
    <dgm:pt modelId="{68CA2B03-E1F0-4116-8602-DC23D7E7BFBC}" type="pres">
      <dgm:prSet presAssocID="{27604084-0E15-426C-9E1E-F4358EAC6790}" presName="connTx" presStyleLbl="parChTrans1D2" presStyleIdx="2" presStyleCnt="3"/>
      <dgm:spPr/>
      <dgm:t>
        <a:bodyPr/>
        <a:lstStyle/>
        <a:p>
          <a:endParaRPr lang="en-GB"/>
        </a:p>
      </dgm:t>
    </dgm:pt>
    <dgm:pt modelId="{FBA16F22-F51F-4112-A0EC-7C4B89AAD311}" type="pres">
      <dgm:prSet presAssocID="{4E76B102-920F-40F9-9533-B935FBC8221D}" presName="root2" presStyleCnt="0"/>
      <dgm:spPr/>
    </dgm:pt>
    <dgm:pt modelId="{3F7A447F-2D64-43EB-9CF0-B12CE3C7FA91}" type="pres">
      <dgm:prSet presAssocID="{4E76B102-920F-40F9-9533-B935FBC8221D}" presName="LevelTwoTextNode" presStyleLbl="node2" presStyleIdx="2" presStyleCnt="3" custLinFactNeighborX="-686" custLinFactNeighborY="3492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03D8CDC-4BD2-46A1-B3FE-0385E20A08CE}" type="pres">
      <dgm:prSet presAssocID="{4E76B102-920F-40F9-9533-B935FBC8221D}" presName="level3hierChild" presStyleCnt="0"/>
      <dgm:spPr/>
    </dgm:pt>
  </dgm:ptLst>
  <dgm:cxnLst>
    <dgm:cxn modelId="{00C68495-AA3E-491D-A35B-135790241EE9}" srcId="{ED3345A1-FB6D-4059-B72A-1EBD0F77A111}" destId="{4BE4639C-3971-49BB-AD59-446E9770EE05}" srcOrd="1" destOrd="0" parTransId="{279BD579-86D7-47EC-AC9E-31428DB5F160}" sibTransId="{65684FBA-EBFD-4232-84B0-B485D5ADFF98}"/>
    <dgm:cxn modelId="{F642E874-678A-43FD-8F39-E298C1B78C41}" type="presOf" srcId="{27604084-0E15-426C-9E1E-F4358EAC6790}" destId="{3F85AD14-AA75-44D9-8B93-C26D43C0FEFF}" srcOrd="0" destOrd="0" presId="urn:microsoft.com/office/officeart/2005/8/layout/hierarchy2"/>
    <dgm:cxn modelId="{1C19B2DF-2961-49FA-8FBF-60AB2FAA4345}" type="presOf" srcId="{00209DB5-077B-4396-8FC1-57497803FC9D}" destId="{F42B37E7-2116-4C40-86AC-9637E1194E3B}" srcOrd="1" destOrd="0" presId="urn:microsoft.com/office/officeart/2005/8/layout/hierarchy2"/>
    <dgm:cxn modelId="{E58F74DE-457A-4FB6-865A-93125C44BAD6}" srcId="{4BE4639C-3971-49BB-AD59-446E9770EE05}" destId="{4E76B102-920F-40F9-9533-B935FBC8221D}" srcOrd="1" destOrd="0" parTransId="{27604084-0E15-426C-9E1E-F4358EAC6790}" sibTransId="{90E458FB-CA06-496A-887B-DFCE63597820}"/>
    <dgm:cxn modelId="{CA80E3C0-2306-47B5-849C-85B732BA51E3}" type="presOf" srcId="{6D35BD87-F67B-4F61-AA6A-CDC36B4AF20A}" destId="{52D6DCDF-B719-4739-8450-EA220E209133}" srcOrd="0" destOrd="0" presId="urn:microsoft.com/office/officeart/2005/8/layout/hierarchy2"/>
    <dgm:cxn modelId="{FFB1AA3A-9F3D-4560-9AAD-29AF508EAAAC}" type="presOf" srcId="{5BFE7C0E-E738-4EC6-BDF8-0706D628770E}" destId="{3D341489-4C50-4B59-B538-4698A5EBB92C}" srcOrd="1" destOrd="0" presId="urn:microsoft.com/office/officeart/2005/8/layout/hierarchy2"/>
    <dgm:cxn modelId="{24573836-4369-41A5-9A10-3E587144D153}" type="presOf" srcId="{ED3345A1-FB6D-4059-B72A-1EBD0F77A111}" destId="{5D49029E-F2E5-41DE-B1D0-76C4D6F142DB}" srcOrd="0" destOrd="0" presId="urn:microsoft.com/office/officeart/2005/8/layout/hierarchy2"/>
    <dgm:cxn modelId="{700F4DA0-566C-4924-813A-79FDDAD02680}" type="presOf" srcId="{27604084-0E15-426C-9E1E-F4358EAC6790}" destId="{68CA2B03-E1F0-4116-8602-DC23D7E7BFBC}" srcOrd="1" destOrd="0" presId="urn:microsoft.com/office/officeart/2005/8/layout/hierarchy2"/>
    <dgm:cxn modelId="{403EB522-1399-414C-A141-6E0BAA50FCF2}" type="presOf" srcId="{4E76B102-920F-40F9-9533-B935FBC8221D}" destId="{3F7A447F-2D64-43EB-9CF0-B12CE3C7FA91}" srcOrd="0" destOrd="0" presId="urn:microsoft.com/office/officeart/2005/8/layout/hierarchy2"/>
    <dgm:cxn modelId="{6B7468C5-BF29-4AC9-9104-2CE00061041E}" srcId="{8BF10302-B31A-4892-98E6-42FCD6A678EA}" destId="{AB518FC5-CC11-4886-8C64-8173E7912342}" srcOrd="0" destOrd="0" parTransId="{5BFE7C0E-E738-4EC6-BDF8-0706D628770E}" sibTransId="{331E95FF-A916-48D5-B88C-41E8861FA397}"/>
    <dgm:cxn modelId="{9AB98DA7-6663-46D9-93C9-53C4EE75D5D0}" type="presOf" srcId="{00209DB5-077B-4396-8FC1-57497803FC9D}" destId="{39AC6F2B-E35C-41CC-B2C5-6A950460AE0E}" srcOrd="0" destOrd="0" presId="urn:microsoft.com/office/officeart/2005/8/layout/hierarchy2"/>
    <dgm:cxn modelId="{AB38947C-0CEC-41EE-90B4-886C03B03078}" type="presOf" srcId="{AB518FC5-CC11-4886-8C64-8173E7912342}" destId="{5A3B540B-5E73-46E1-A40D-0D7219C982EC}" srcOrd="0" destOrd="0" presId="urn:microsoft.com/office/officeart/2005/8/layout/hierarchy2"/>
    <dgm:cxn modelId="{CB53A92D-BE3E-42CA-89D0-4D84BD01D14A}" type="presOf" srcId="{4BE4639C-3971-49BB-AD59-446E9770EE05}" destId="{D0868DFC-5448-4921-BB2A-CD4DE2635F6B}" srcOrd="0" destOrd="0" presId="urn:microsoft.com/office/officeart/2005/8/layout/hierarchy2"/>
    <dgm:cxn modelId="{313FE54A-BDDA-4F4D-B31A-29F0EE7C5B1F}" type="presOf" srcId="{8BF10302-B31A-4892-98E6-42FCD6A678EA}" destId="{669E0C27-49E2-4AA7-A66F-C8A099E3D2D9}" srcOrd="0" destOrd="0" presId="urn:microsoft.com/office/officeart/2005/8/layout/hierarchy2"/>
    <dgm:cxn modelId="{449F951C-0909-4800-9EBE-104F7C2F7F7F}" srcId="{ED3345A1-FB6D-4059-B72A-1EBD0F77A111}" destId="{8BF10302-B31A-4892-98E6-42FCD6A678EA}" srcOrd="0" destOrd="0" parTransId="{20DDC34D-1FAB-46E0-B627-788F329C30A0}" sibTransId="{E4E3D3CA-D85A-4A27-ACC9-6CFC03501AF6}"/>
    <dgm:cxn modelId="{47F8BFD0-BD68-49AB-A733-06B2B9430EAC}" srcId="{4BE4639C-3971-49BB-AD59-446E9770EE05}" destId="{6D35BD87-F67B-4F61-AA6A-CDC36B4AF20A}" srcOrd="0" destOrd="0" parTransId="{00209DB5-077B-4396-8FC1-57497803FC9D}" sibTransId="{177DF0A5-FEE2-4C22-876A-4DEE3CDF05D3}"/>
    <dgm:cxn modelId="{6362168B-8772-4CEF-A773-EB32C8E2035A}" type="presOf" srcId="{5BFE7C0E-E738-4EC6-BDF8-0706D628770E}" destId="{5614DF71-C258-4885-8103-575BAF262534}" srcOrd="0" destOrd="0" presId="urn:microsoft.com/office/officeart/2005/8/layout/hierarchy2"/>
    <dgm:cxn modelId="{534C741F-9AFA-44A5-B085-36A4D8C40902}" type="presParOf" srcId="{5D49029E-F2E5-41DE-B1D0-76C4D6F142DB}" destId="{72509708-AC61-4F53-B559-D73067E0FC27}" srcOrd="0" destOrd="0" presId="urn:microsoft.com/office/officeart/2005/8/layout/hierarchy2"/>
    <dgm:cxn modelId="{43F783BE-A464-4678-8306-CAE36877A39C}" type="presParOf" srcId="{72509708-AC61-4F53-B559-D73067E0FC27}" destId="{669E0C27-49E2-4AA7-A66F-C8A099E3D2D9}" srcOrd="0" destOrd="0" presId="urn:microsoft.com/office/officeart/2005/8/layout/hierarchy2"/>
    <dgm:cxn modelId="{F481D7E7-E848-448F-86FE-674B9F4D8B1C}" type="presParOf" srcId="{72509708-AC61-4F53-B559-D73067E0FC27}" destId="{76ED893D-8FBE-46FD-BF8C-21B051940787}" srcOrd="1" destOrd="0" presId="urn:microsoft.com/office/officeart/2005/8/layout/hierarchy2"/>
    <dgm:cxn modelId="{D0EAE88C-1824-40D1-A19A-C3224D59AE13}" type="presParOf" srcId="{76ED893D-8FBE-46FD-BF8C-21B051940787}" destId="{5614DF71-C258-4885-8103-575BAF262534}" srcOrd="0" destOrd="0" presId="urn:microsoft.com/office/officeart/2005/8/layout/hierarchy2"/>
    <dgm:cxn modelId="{A1BE0E37-9133-491E-BBDC-D0559FD5B637}" type="presParOf" srcId="{5614DF71-C258-4885-8103-575BAF262534}" destId="{3D341489-4C50-4B59-B538-4698A5EBB92C}" srcOrd="0" destOrd="0" presId="urn:microsoft.com/office/officeart/2005/8/layout/hierarchy2"/>
    <dgm:cxn modelId="{C93A7AE7-9A52-46EE-A975-14187794D6D9}" type="presParOf" srcId="{76ED893D-8FBE-46FD-BF8C-21B051940787}" destId="{947A4D56-AC49-4EF0-B2FF-070845DC225D}" srcOrd="1" destOrd="0" presId="urn:microsoft.com/office/officeart/2005/8/layout/hierarchy2"/>
    <dgm:cxn modelId="{6E35EFE6-14DD-49B0-8DEC-623F736B2B5A}" type="presParOf" srcId="{947A4D56-AC49-4EF0-B2FF-070845DC225D}" destId="{5A3B540B-5E73-46E1-A40D-0D7219C982EC}" srcOrd="0" destOrd="0" presId="urn:microsoft.com/office/officeart/2005/8/layout/hierarchy2"/>
    <dgm:cxn modelId="{971A4361-5A77-4BDC-A156-0ECE2B1B7D1E}" type="presParOf" srcId="{947A4D56-AC49-4EF0-B2FF-070845DC225D}" destId="{38F7DEDD-2C9E-4020-BDD1-5338ED571E50}" srcOrd="1" destOrd="0" presId="urn:microsoft.com/office/officeart/2005/8/layout/hierarchy2"/>
    <dgm:cxn modelId="{4A397DE1-47B6-407F-8B26-CDE2ED265969}" type="presParOf" srcId="{5D49029E-F2E5-41DE-B1D0-76C4D6F142DB}" destId="{BFC96778-8326-4181-9C25-8EBAC6DA7D6B}" srcOrd="1" destOrd="0" presId="urn:microsoft.com/office/officeart/2005/8/layout/hierarchy2"/>
    <dgm:cxn modelId="{0D4F92A4-D73C-4B9E-A5DF-DCE7D22F0C61}" type="presParOf" srcId="{BFC96778-8326-4181-9C25-8EBAC6DA7D6B}" destId="{D0868DFC-5448-4921-BB2A-CD4DE2635F6B}" srcOrd="0" destOrd="0" presId="urn:microsoft.com/office/officeart/2005/8/layout/hierarchy2"/>
    <dgm:cxn modelId="{624463C7-21F8-4E76-99C9-B1F7920E26B7}" type="presParOf" srcId="{BFC96778-8326-4181-9C25-8EBAC6DA7D6B}" destId="{710BDC1E-9E9E-42ED-A5F1-244A2CD6E0AA}" srcOrd="1" destOrd="0" presId="urn:microsoft.com/office/officeart/2005/8/layout/hierarchy2"/>
    <dgm:cxn modelId="{5555AC61-79D3-46E7-83DF-EEEE705043A3}" type="presParOf" srcId="{710BDC1E-9E9E-42ED-A5F1-244A2CD6E0AA}" destId="{39AC6F2B-E35C-41CC-B2C5-6A950460AE0E}" srcOrd="0" destOrd="0" presId="urn:microsoft.com/office/officeart/2005/8/layout/hierarchy2"/>
    <dgm:cxn modelId="{9AFC7DB6-CBFF-4D72-85AF-B27FCF152FC3}" type="presParOf" srcId="{39AC6F2B-E35C-41CC-B2C5-6A950460AE0E}" destId="{F42B37E7-2116-4C40-86AC-9637E1194E3B}" srcOrd="0" destOrd="0" presId="urn:microsoft.com/office/officeart/2005/8/layout/hierarchy2"/>
    <dgm:cxn modelId="{7D77FB49-2571-4B51-99DD-D4EFBF7D4703}" type="presParOf" srcId="{710BDC1E-9E9E-42ED-A5F1-244A2CD6E0AA}" destId="{0868A5AB-8F39-4A53-A34F-50B733323EA3}" srcOrd="1" destOrd="0" presId="urn:microsoft.com/office/officeart/2005/8/layout/hierarchy2"/>
    <dgm:cxn modelId="{2C6B3647-2AD0-423A-B71F-C037951DC7AF}" type="presParOf" srcId="{0868A5AB-8F39-4A53-A34F-50B733323EA3}" destId="{52D6DCDF-B719-4739-8450-EA220E209133}" srcOrd="0" destOrd="0" presId="urn:microsoft.com/office/officeart/2005/8/layout/hierarchy2"/>
    <dgm:cxn modelId="{F8376A79-19FB-4A19-8FD7-159379A88B96}" type="presParOf" srcId="{0868A5AB-8F39-4A53-A34F-50B733323EA3}" destId="{D57169C2-D9BF-44D5-9E2A-D9EC29A1A4D8}" srcOrd="1" destOrd="0" presId="urn:microsoft.com/office/officeart/2005/8/layout/hierarchy2"/>
    <dgm:cxn modelId="{6BA30470-9D9F-47DF-AEB0-59633CB07B87}" type="presParOf" srcId="{710BDC1E-9E9E-42ED-A5F1-244A2CD6E0AA}" destId="{3F85AD14-AA75-44D9-8B93-C26D43C0FEFF}" srcOrd="2" destOrd="0" presId="urn:microsoft.com/office/officeart/2005/8/layout/hierarchy2"/>
    <dgm:cxn modelId="{59ABBE16-8471-4699-9909-14189AC1C72E}" type="presParOf" srcId="{3F85AD14-AA75-44D9-8B93-C26D43C0FEFF}" destId="{68CA2B03-E1F0-4116-8602-DC23D7E7BFBC}" srcOrd="0" destOrd="0" presId="urn:microsoft.com/office/officeart/2005/8/layout/hierarchy2"/>
    <dgm:cxn modelId="{8465C2DE-3987-4411-A6E8-92E263A1D38D}" type="presParOf" srcId="{710BDC1E-9E9E-42ED-A5F1-244A2CD6E0AA}" destId="{FBA16F22-F51F-4112-A0EC-7C4B89AAD311}" srcOrd="3" destOrd="0" presId="urn:microsoft.com/office/officeart/2005/8/layout/hierarchy2"/>
    <dgm:cxn modelId="{A4F47626-07D7-4F20-9267-41714E3AB502}" type="presParOf" srcId="{FBA16F22-F51F-4112-A0EC-7C4B89AAD311}" destId="{3F7A447F-2D64-43EB-9CF0-B12CE3C7FA91}" srcOrd="0" destOrd="0" presId="urn:microsoft.com/office/officeart/2005/8/layout/hierarchy2"/>
    <dgm:cxn modelId="{9ECD8028-4743-4201-A69D-190F1515FFBF}" type="presParOf" srcId="{FBA16F22-F51F-4112-A0EC-7C4B89AAD311}" destId="{503D8CDC-4BD2-46A1-B3FE-0385E20A08C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3345A1-FB6D-4059-B72A-1EBD0F77A11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F10302-B31A-4892-98E6-42FCD6A678EA}">
      <dgm:prSet phldrT="[Text]"/>
      <dgm:spPr/>
      <dgm:t>
        <a:bodyPr/>
        <a:lstStyle/>
        <a:p>
          <a:r>
            <a:rPr lang="en-GB" dirty="0" smtClean="0"/>
            <a:t>Enduring data model</a:t>
          </a:r>
          <a:endParaRPr lang="en-GB" dirty="0"/>
        </a:p>
      </dgm:t>
    </dgm:pt>
    <dgm:pt modelId="{20DDC34D-1FAB-46E0-B627-788F329C30A0}" type="parTrans" cxnId="{449F951C-0909-4800-9EBE-104F7C2F7F7F}">
      <dgm:prSet/>
      <dgm:spPr/>
      <dgm:t>
        <a:bodyPr/>
        <a:lstStyle/>
        <a:p>
          <a:endParaRPr lang="en-GB"/>
        </a:p>
      </dgm:t>
    </dgm:pt>
    <dgm:pt modelId="{E4E3D3CA-D85A-4A27-ACC9-6CFC03501AF6}" type="sibTrans" cxnId="{449F951C-0909-4800-9EBE-104F7C2F7F7F}">
      <dgm:prSet/>
      <dgm:spPr/>
      <dgm:t>
        <a:bodyPr/>
        <a:lstStyle/>
        <a:p>
          <a:endParaRPr lang="en-GB"/>
        </a:p>
      </dgm:t>
    </dgm:pt>
    <dgm:pt modelId="{4BE4639C-3971-49BB-AD59-446E9770EE05}">
      <dgm:prSet phldrT="[Text]"/>
      <dgm:spPr/>
      <dgm:t>
        <a:bodyPr/>
        <a:lstStyle/>
        <a:p>
          <a:r>
            <a:rPr lang="en-GB" dirty="0" smtClean="0"/>
            <a:t>PARR report</a:t>
          </a:r>
          <a:endParaRPr lang="en-GB" dirty="0"/>
        </a:p>
      </dgm:t>
    </dgm:pt>
    <dgm:pt modelId="{279BD579-86D7-47EC-AC9E-31428DB5F160}" type="parTrans" cxnId="{00C68495-AA3E-491D-A35B-135790241EE9}">
      <dgm:prSet/>
      <dgm:spPr/>
      <dgm:t>
        <a:bodyPr/>
        <a:lstStyle/>
        <a:p>
          <a:endParaRPr lang="en-GB"/>
        </a:p>
      </dgm:t>
    </dgm:pt>
    <dgm:pt modelId="{65684FBA-EBFD-4232-84B0-B485D5ADFF98}" type="sibTrans" cxnId="{00C68495-AA3E-491D-A35B-135790241EE9}">
      <dgm:prSet/>
      <dgm:spPr/>
      <dgm:t>
        <a:bodyPr/>
        <a:lstStyle/>
        <a:p>
          <a:endParaRPr lang="en-GB"/>
        </a:p>
      </dgm:t>
    </dgm:pt>
    <dgm:pt modelId="{AB518FC5-CC11-4886-8C64-8173E7912342}">
      <dgm:prSet phldrT="[Text]"/>
      <dgm:spPr/>
      <dgm:t>
        <a:bodyPr/>
        <a:lstStyle/>
        <a:p>
          <a:r>
            <a:rPr lang="en-GB" dirty="0" smtClean="0"/>
            <a:t>Shipper Pack </a:t>
          </a:r>
          <a:endParaRPr lang="en-GB" dirty="0"/>
        </a:p>
      </dgm:t>
    </dgm:pt>
    <dgm:pt modelId="{5BFE7C0E-E738-4EC6-BDF8-0706D628770E}" type="parTrans" cxnId="{6B7468C5-BF29-4AC9-9104-2CE00061041E}">
      <dgm:prSet/>
      <dgm:spPr/>
      <dgm:t>
        <a:bodyPr/>
        <a:lstStyle/>
        <a:p>
          <a:endParaRPr lang="en-GB"/>
        </a:p>
      </dgm:t>
    </dgm:pt>
    <dgm:pt modelId="{331E95FF-A916-48D5-B88C-41E8861FA397}" type="sibTrans" cxnId="{6B7468C5-BF29-4AC9-9104-2CE00061041E}">
      <dgm:prSet/>
      <dgm:spPr/>
      <dgm:t>
        <a:bodyPr/>
        <a:lstStyle/>
        <a:p>
          <a:endParaRPr lang="en-GB"/>
        </a:p>
      </dgm:t>
    </dgm:pt>
    <dgm:pt modelId="{5D49029E-F2E5-41DE-B1D0-76C4D6F142DB}" type="pres">
      <dgm:prSet presAssocID="{ED3345A1-FB6D-4059-B72A-1EBD0F77A11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2509708-AC61-4F53-B559-D73067E0FC27}" type="pres">
      <dgm:prSet presAssocID="{8BF10302-B31A-4892-98E6-42FCD6A678EA}" presName="root1" presStyleCnt="0"/>
      <dgm:spPr/>
    </dgm:pt>
    <dgm:pt modelId="{669E0C27-49E2-4AA7-A66F-C8A099E3D2D9}" type="pres">
      <dgm:prSet presAssocID="{8BF10302-B31A-4892-98E6-42FCD6A678E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6ED893D-8FBE-46FD-BF8C-21B051940787}" type="pres">
      <dgm:prSet presAssocID="{8BF10302-B31A-4892-98E6-42FCD6A678EA}" presName="level2hierChild" presStyleCnt="0"/>
      <dgm:spPr/>
    </dgm:pt>
    <dgm:pt modelId="{5614DF71-C258-4885-8103-575BAF262534}" type="pres">
      <dgm:prSet presAssocID="{5BFE7C0E-E738-4EC6-BDF8-0706D628770E}" presName="conn2-1" presStyleLbl="parChTrans1D2" presStyleIdx="0" presStyleCnt="2"/>
      <dgm:spPr/>
      <dgm:t>
        <a:bodyPr/>
        <a:lstStyle/>
        <a:p>
          <a:endParaRPr lang="en-GB"/>
        </a:p>
      </dgm:t>
    </dgm:pt>
    <dgm:pt modelId="{3D341489-4C50-4B59-B538-4698A5EBB92C}" type="pres">
      <dgm:prSet presAssocID="{5BFE7C0E-E738-4EC6-BDF8-0706D628770E}" presName="connTx" presStyleLbl="parChTrans1D2" presStyleIdx="0" presStyleCnt="2"/>
      <dgm:spPr/>
      <dgm:t>
        <a:bodyPr/>
        <a:lstStyle/>
        <a:p>
          <a:endParaRPr lang="en-GB"/>
        </a:p>
      </dgm:t>
    </dgm:pt>
    <dgm:pt modelId="{947A4D56-AC49-4EF0-B2FF-070845DC225D}" type="pres">
      <dgm:prSet presAssocID="{AB518FC5-CC11-4886-8C64-8173E7912342}" presName="root2" presStyleCnt="0"/>
      <dgm:spPr/>
    </dgm:pt>
    <dgm:pt modelId="{5A3B540B-5E73-46E1-A40D-0D7219C982EC}" type="pres">
      <dgm:prSet presAssocID="{AB518FC5-CC11-4886-8C64-8173E7912342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8F7DEDD-2C9E-4020-BDD1-5338ED571E50}" type="pres">
      <dgm:prSet presAssocID="{AB518FC5-CC11-4886-8C64-8173E7912342}" presName="level3hierChild" presStyleCnt="0"/>
      <dgm:spPr/>
    </dgm:pt>
    <dgm:pt modelId="{04F5B37E-88EA-4B2C-836D-AC19C5671113}" type="pres">
      <dgm:prSet presAssocID="{279BD579-86D7-47EC-AC9E-31428DB5F160}" presName="conn2-1" presStyleLbl="parChTrans1D2" presStyleIdx="1" presStyleCnt="2"/>
      <dgm:spPr/>
      <dgm:t>
        <a:bodyPr/>
        <a:lstStyle/>
        <a:p>
          <a:endParaRPr lang="en-GB"/>
        </a:p>
      </dgm:t>
    </dgm:pt>
    <dgm:pt modelId="{9DF0B5B7-1486-4128-9745-C1307443D382}" type="pres">
      <dgm:prSet presAssocID="{279BD579-86D7-47EC-AC9E-31428DB5F160}" presName="connTx" presStyleLbl="parChTrans1D2" presStyleIdx="1" presStyleCnt="2"/>
      <dgm:spPr/>
      <dgm:t>
        <a:bodyPr/>
        <a:lstStyle/>
        <a:p>
          <a:endParaRPr lang="en-GB"/>
        </a:p>
      </dgm:t>
    </dgm:pt>
    <dgm:pt modelId="{D5A67595-3D37-49F2-B083-2DD1E21589A6}" type="pres">
      <dgm:prSet presAssocID="{4BE4639C-3971-49BB-AD59-446E9770EE05}" presName="root2" presStyleCnt="0"/>
      <dgm:spPr/>
    </dgm:pt>
    <dgm:pt modelId="{914AD966-BAEE-4A52-B7BF-B4F525FAC490}" type="pres">
      <dgm:prSet presAssocID="{4BE4639C-3971-49BB-AD59-446E9770EE05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A6D29D8-8DAD-47B8-9765-35C4194A9904}" type="pres">
      <dgm:prSet presAssocID="{4BE4639C-3971-49BB-AD59-446E9770EE05}" presName="level3hierChild" presStyleCnt="0"/>
      <dgm:spPr/>
    </dgm:pt>
  </dgm:ptLst>
  <dgm:cxnLst>
    <dgm:cxn modelId="{66D1283E-9A92-4C0C-B601-57303F184A21}" type="presOf" srcId="{4BE4639C-3971-49BB-AD59-446E9770EE05}" destId="{914AD966-BAEE-4A52-B7BF-B4F525FAC490}" srcOrd="0" destOrd="0" presId="urn:microsoft.com/office/officeart/2005/8/layout/hierarchy2"/>
    <dgm:cxn modelId="{EB8E6063-6640-44E4-9F5F-E8AF2C7EB41D}" type="presOf" srcId="{5BFE7C0E-E738-4EC6-BDF8-0706D628770E}" destId="{3D341489-4C50-4B59-B538-4698A5EBB92C}" srcOrd="1" destOrd="0" presId="urn:microsoft.com/office/officeart/2005/8/layout/hierarchy2"/>
    <dgm:cxn modelId="{1574CD58-6667-49CB-B0C1-CB9D98B1BC6D}" type="presOf" srcId="{279BD579-86D7-47EC-AC9E-31428DB5F160}" destId="{04F5B37E-88EA-4B2C-836D-AC19C5671113}" srcOrd="0" destOrd="0" presId="urn:microsoft.com/office/officeart/2005/8/layout/hierarchy2"/>
    <dgm:cxn modelId="{0F263383-8D91-49C7-A6F3-E2C32BF8CAAD}" type="presOf" srcId="{ED3345A1-FB6D-4059-B72A-1EBD0F77A111}" destId="{5D49029E-F2E5-41DE-B1D0-76C4D6F142DB}" srcOrd="0" destOrd="0" presId="urn:microsoft.com/office/officeart/2005/8/layout/hierarchy2"/>
    <dgm:cxn modelId="{F5C4783C-2D3F-4551-9674-068A5012D451}" type="presOf" srcId="{279BD579-86D7-47EC-AC9E-31428DB5F160}" destId="{9DF0B5B7-1486-4128-9745-C1307443D382}" srcOrd="1" destOrd="0" presId="urn:microsoft.com/office/officeart/2005/8/layout/hierarchy2"/>
    <dgm:cxn modelId="{6B7468C5-BF29-4AC9-9104-2CE00061041E}" srcId="{8BF10302-B31A-4892-98E6-42FCD6A678EA}" destId="{AB518FC5-CC11-4886-8C64-8173E7912342}" srcOrd="0" destOrd="0" parTransId="{5BFE7C0E-E738-4EC6-BDF8-0706D628770E}" sibTransId="{331E95FF-A916-48D5-B88C-41E8861FA397}"/>
    <dgm:cxn modelId="{481DA3D8-E9D0-43E6-8363-5D712F59605B}" type="presOf" srcId="{5BFE7C0E-E738-4EC6-BDF8-0706D628770E}" destId="{5614DF71-C258-4885-8103-575BAF262534}" srcOrd="0" destOrd="0" presId="urn:microsoft.com/office/officeart/2005/8/layout/hierarchy2"/>
    <dgm:cxn modelId="{D0B69717-137F-47F7-BF82-ABE543EFA44F}" type="presOf" srcId="{AB518FC5-CC11-4886-8C64-8173E7912342}" destId="{5A3B540B-5E73-46E1-A40D-0D7219C982EC}" srcOrd="0" destOrd="0" presId="urn:microsoft.com/office/officeart/2005/8/layout/hierarchy2"/>
    <dgm:cxn modelId="{00C68495-AA3E-491D-A35B-135790241EE9}" srcId="{8BF10302-B31A-4892-98E6-42FCD6A678EA}" destId="{4BE4639C-3971-49BB-AD59-446E9770EE05}" srcOrd="1" destOrd="0" parTransId="{279BD579-86D7-47EC-AC9E-31428DB5F160}" sibTransId="{65684FBA-EBFD-4232-84B0-B485D5ADFF98}"/>
    <dgm:cxn modelId="{449F951C-0909-4800-9EBE-104F7C2F7F7F}" srcId="{ED3345A1-FB6D-4059-B72A-1EBD0F77A111}" destId="{8BF10302-B31A-4892-98E6-42FCD6A678EA}" srcOrd="0" destOrd="0" parTransId="{20DDC34D-1FAB-46E0-B627-788F329C30A0}" sibTransId="{E4E3D3CA-D85A-4A27-ACC9-6CFC03501AF6}"/>
    <dgm:cxn modelId="{6D7D854D-00C7-4E8D-AD13-BA62F9643ED1}" type="presOf" srcId="{8BF10302-B31A-4892-98E6-42FCD6A678EA}" destId="{669E0C27-49E2-4AA7-A66F-C8A099E3D2D9}" srcOrd="0" destOrd="0" presId="urn:microsoft.com/office/officeart/2005/8/layout/hierarchy2"/>
    <dgm:cxn modelId="{E276D691-F2C4-4446-BD32-0C990F0D5F78}" type="presParOf" srcId="{5D49029E-F2E5-41DE-B1D0-76C4D6F142DB}" destId="{72509708-AC61-4F53-B559-D73067E0FC27}" srcOrd="0" destOrd="0" presId="urn:microsoft.com/office/officeart/2005/8/layout/hierarchy2"/>
    <dgm:cxn modelId="{367C05A4-7265-4C20-B403-31C81B039FA6}" type="presParOf" srcId="{72509708-AC61-4F53-B559-D73067E0FC27}" destId="{669E0C27-49E2-4AA7-A66F-C8A099E3D2D9}" srcOrd="0" destOrd="0" presId="urn:microsoft.com/office/officeart/2005/8/layout/hierarchy2"/>
    <dgm:cxn modelId="{BE640A82-5D94-4C3C-BC15-E658C2C95D1C}" type="presParOf" srcId="{72509708-AC61-4F53-B559-D73067E0FC27}" destId="{76ED893D-8FBE-46FD-BF8C-21B051940787}" srcOrd="1" destOrd="0" presId="urn:microsoft.com/office/officeart/2005/8/layout/hierarchy2"/>
    <dgm:cxn modelId="{4CD587E4-C947-404D-A839-33A27F67FD1B}" type="presParOf" srcId="{76ED893D-8FBE-46FD-BF8C-21B051940787}" destId="{5614DF71-C258-4885-8103-575BAF262534}" srcOrd="0" destOrd="0" presId="urn:microsoft.com/office/officeart/2005/8/layout/hierarchy2"/>
    <dgm:cxn modelId="{4D938F78-2FA7-47B3-9022-C2DD65A7258A}" type="presParOf" srcId="{5614DF71-C258-4885-8103-575BAF262534}" destId="{3D341489-4C50-4B59-B538-4698A5EBB92C}" srcOrd="0" destOrd="0" presId="urn:microsoft.com/office/officeart/2005/8/layout/hierarchy2"/>
    <dgm:cxn modelId="{3B4A5CA8-A7E4-4E48-800A-8C415EBD1672}" type="presParOf" srcId="{76ED893D-8FBE-46FD-BF8C-21B051940787}" destId="{947A4D56-AC49-4EF0-B2FF-070845DC225D}" srcOrd="1" destOrd="0" presId="urn:microsoft.com/office/officeart/2005/8/layout/hierarchy2"/>
    <dgm:cxn modelId="{3E1412BB-5A7F-41CB-B566-F13FF825BA19}" type="presParOf" srcId="{947A4D56-AC49-4EF0-B2FF-070845DC225D}" destId="{5A3B540B-5E73-46E1-A40D-0D7219C982EC}" srcOrd="0" destOrd="0" presId="urn:microsoft.com/office/officeart/2005/8/layout/hierarchy2"/>
    <dgm:cxn modelId="{9CF3C6DD-4C70-440D-8D5A-3FC88C746881}" type="presParOf" srcId="{947A4D56-AC49-4EF0-B2FF-070845DC225D}" destId="{38F7DEDD-2C9E-4020-BDD1-5338ED571E50}" srcOrd="1" destOrd="0" presId="urn:microsoft.com/office/officeart/2005/8/layout/hierarchy2"/>
    <dgm:cxn modelId="{6732E38D-66FF-49E1-A7CC-0DB65589E62C}" type="presParOf" srcId="{76ED893D-8FBE-46FD-BF8C-21B051940787}" destId="{04F5B37E-88EA-4B2C-836D-AC19C5671113}" srcOrd="2" destOrd="0" presId="urn:microsoft.com/office/officeart/2005/8/layout/hierarchy2"/>
    <dgm:cxn modelId="{2CF26ECB-45C2-4133-A2F3-BF9EBDD4E149}" type="presParOf" srcId="{04F5B37E-88EA-4B2C-836D-AC19C5671113}" destId="{9DF0B5B7-1486-4128-9745-C1307443D382}" srcOrd="0" destOrd="0" presId="urn:microsoft.com/office/officeart/2005/8/layout/hierarchy2"/>
    <dgm:cxn modelId="{A2A7BCCC-E551-4BC0-B4EE-1EEDAC3B4C24}" type="presParOf" srcId="{76ED893D-8FBE-46FD-BF8C-21B051940787}" destId="{D5A67595-3D37-49F2-B083-2DD1E21589A6}" srcOrd="3" destOrd="0" presId="urn:microsoft.com/office/officeart/2005/8/layout/hierarchy2"/>
    <dgm:cxn modelId="{765793D5-66B9-4074-B687-2169510EEF89}" type="presParOf" srcId="{D5A67595-3D37-49F2-B083-2DD1E21589A6}" destId="{914AD966-BAEE-4A52-B7BF-B4F525FAC490}" srcOrd="0" destOrd="0" presId="urn:microsoft.com/office/officeart/2005/8/layout/hierarchy2"/>
    <dgm:cxn modelId="{B3A793A0-9CAD-45A6-9F4C-129E2B1A8434}" type="presParOf" srcId="{D5A67595-3D37-49F2-B083-2DD1E21589A6}" destId="{CA6D29D8-8DAD-47B8-9765-35C4194A990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09A00E-E4DA-49FB-8006-58FC6182B1C9}">
      <dsp:nvSpPr>
        <dsp:cNvPr id="0" name=""/>
        <dsp:cNvSpPr/>
      </dsp:nvSpPr>
      <dsp:spPr>
        <a:xfrm>
          <a:off x="1935144" y="15561"/>
          <a:ext cx="518174" cy="518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Develop</a:t>
          </a:r>
        </a:p>
      </dsp:txBody>
      <dsp:txXfrm>
        <a:off x="1935144" y="15561"/>
        <a:ext cx="518174" cy="518174"/>
      </dsp:txXfrm>
    </dsp:sp>
    <dsp:sp modelId="{D8B54B11-DF45-4F0C-8EE6-98003CD1785F}">
      <dsp:nvSpPr>
        <dsp:cNvPr id="0" name=""/>
        <dsp:cNvSpPr/>
      </dsp:nvSpPr>
      <dsp:spPr>
        <a:xfrm>
          <a:off x="715007" y="425"/>
          <a:ext cx="1944300" cy="1944300"/>
        </a:xfrm>
        <a:prstGeom prst="circularArrow">
          <a:avLst>
            <a:gd name="adj1" fmla="val 5197"/>
            <a:gd name="adj2" fmla="val 335678"/>
            <a:gd name="adj3" fmla="val 21294198"/>
            <a:gd name="adj4" fmla="val 19765401"/>
            <a:gd name="adj5" fmla="val 6063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AAE572-378C-4EAE-9838-0320B1A4628A}">
      <dsp:nvSpPr>
        <dsp:cNvPr id="0" name=""/>
        <dsp:cNvSpPr/>
      </dsp:nvSpPr>
      <dsp:spPr>
        <a:xfrm>
          <a:off x="2248533" y="980073"/>
          <a:ext cx="518174" cy="518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Analysis</a:t>
          </a:r>
          <a:endParaRPr lang="en-GB" sz="1000" kern="1200" dirty="0"/>
        </a:p>
      </dsp:txBody>
      <dsp:txXfrm>
        <a:off x="2248533" y="980073"/>
        <a:ext cx="518174" cy="518174"/>
      </dsp:txXfrm>
    </dsp:sp>
    <dsp:sp modelId="{CEE51EC9-91D1-4BE4-A363-52D46341A490}">
      <dsp:nvSpPr>
        <dsp:cNvPr id="0" name=""/>
        <dsp:cNvSpPr/>
      </dsp:nvSpPr>
      <dsp:spPr>
        <a:xfrm>
          <a:off x="715007" y="425"/>
          <a:ext cx="1944300" cy="1944300"/>
        </a:xfrm>
        <a:prstGeom prst="circularArrow">
          <a:avLst>
            <a:gd name="adj1" fmla="val 5197"/>
            <a:gd name="adj2" fmla="val 335678"/>
            <a:gd name="adj3" fmla="val 4015689"/>
            <a:gd name="adj4" fmla="val 2252523"/>
            <a:gd name="adj5" fmla="val 6063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472433-CF46-4592-B2E4-063CDE0B1EA1}">
      <dsp:nvSpPr>
        <dsp:cNvPr id="0" name=""/>
        <dsp:cNvSpPr/>
      </dsp:nvSpPr>
      <dsp:spPr>
        <a:xfrm>
          <a:off x="1428070" y="1576174"/>
          <a:ext cx="518174" cy="518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Design</a:t>
          </a:r>
          <a:endParaRPr lang="en-GB" sz="1000" kern="1200" dirty="0"/>
        </a:p>
      </dsp:txBody>
      <dsp:txXfrm>
        <a:off x="1428070" y="1576174"/>
        <a:ext cx="518174" cy="518174"/>
      </dsp:txXfrm>
    </dsp:sp>
    <dsp:sp modelId="{F1C87815-DE2D-4708-91B8-DAE773867B52}">
      <dsp:nvSpPr>
        <dsp:cNvPr id="0" name=""/>
        <dsp:cNvSpPr/>
      </dsp:nvSpPr>
      <dsp:spPr>
        <a:xfrm>
          <a:off x="715007" y="425"/>
          <a:ext cx="1944300" cy="1944300"/>
        </a:xfrm>
        <a:prstGeom prst="circularArrow">
          <a:avLst>
            <a:gd name="adj1" fmla="val 5197"/>
            <a:gd name="adj2" fmla="val 335678"/>
            <a:gd name="adj3" fmla="val 8211799"/>
            <a:gd name="adj4" fmla="val 6448633"/>
            <a:gd name="adj5" fmla="val 6063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509E33-A39A-43EB-92C7-A7F7C7DB917A}">
      <dsp:nvSpPr>
        <dsp:cNvPr id="0" name=""/>
        <dsp:cNvSpPr/>
      </dsp:nvSpPr>
      <dsp:spPr>
        <a:xfrm>
          <a:off x="607607" y="980073"/>
          <a:ext cx="518174" cy="518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Build</a:t>
          </a:r>
          <a:endParaRPr lang="en-GB" sz="1000" kern="1200" dirty="0"/>
        </a:p>
      </dsp:txBody>
      <dsp:txXfrm>
        <a:off x="607607" y="980073"/>
        <a:ext cx="518174" cy="518174"/>
      </dsp:txXfrm>
    </dsp:sp>
    <dsp:sp modelId="{173F94EA-8326-4F74-8DF1-51F15C1C0BFA}">
      <dsp:nvSpPr>
        <dsp:cNvPr id="0" name=""/>
        <dsp:cNvSpPr/>
      </dsp:nvSpPr>
      <dsp:spPr>
        <a:xfrm>
          <a:off x="715007" y="425"/>
          <a:ext cx="1944300" cy="1944300"/>
        </a:xfrm>
        <a:prstGeom prst="circularArrow">
          <a:avLst>
            <a:gd name="adj1" fmla="val 5197"/>
            <a:gd name="adj2" fmla="val 335678"/>
            <a:gd name="adj3" fmla="val 12298920"/>
            <a:gd name="adj4" fmla="val 10770124"/>
            <a:gd name="adj5" fmla="val 6063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A51A6F-8FCD-41EA-8850-7524AFEC82B1}">
      <dsp:nvSpPr>
        <dsp:cNvPr id="0" name=""/>
        <dsp:cNvSpPr/>
      </dsp:nvSpPr>
      <dsp:spPr>
        <a:xfrm>
          <a:off x="920996" y="15561"/>
          <a:ext cx="518174" cy="518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Test</a:t>
          </a:r>
          <a:endParaRPr lang="en-GB" sz="1000" kern="1200" dirty="0"/>
        </a:p>
      </dsp:txBody>
      <dsp:txXfrm>
        <a:off x="920996" y="15561"/>
        <a:ext cx="518174" cy="518174"/>
      </dsp:txXfrm>
    </dsp:sp>
    <dsp:sp modelId="{DB55D795-4CC9-4644-A48D-C46DBCCF237A}">
      <dsp:nvSpPr>
        <dsp:cNvPr id="0" name=""/>
        <dsp:cNvSpPr/>
      </dsp:nvSpPr>
      <dsp:spPr>
        <a:xfrm>
          <a:off x="715007" y="425"/>
          <a:ext cx="1944300" cy="1944300"/>
        </a:xfrm>
        <a:prstGeom prst="circularArrow">
          <a:avLst>
            <a:gd name="adj1" fmla="val 5197"/>
            <a:gd name="adj2" fmla="val 335678"/>
            <a:gd name="adj3" fmla="val 16866674"/>
            <a:gd name="adj4" fmla="val 15197647"/>
            <a:gd name="adj5" fmla="val 6063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9E0C27-49E2-4AA7-A66F-C8A099E3D2D9}">
      <dsp:nvSpPr>
        <dsp:cNvPr id="0" name=""/>
        <dsp:cNvSpPr/>
      </dsp:nvSpPr>
      <dsp:spPr>
        <a:xfrm>
          <a:off x="1118" y="544664"/>
          <a:ext cx="989032" cy="494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Shipper Pack table</a:t>
          </a:r>
          <a:endParaRPr lang="en-GB" sz="1500" kern="1200" dirty="0"/>
        </a:p>
      </dsp:txBody>
      <dsp:txXfrm>
        <a:off x="15602" y="559148"/>
        <a:ext cx="960064" cy="465548"/>
      </dsp:txXfrm>
    </dsp:sp>
    <dsp:sp modelId="{5614DF71-C258-4885-8103-575BAF262534}">
      <dsp:nvSpPr>
        <dsp:cNvPr id="0" name=""/>
        <dsp:cNvSpPr/>
      </dsp:nvSpPr>
      <dsp:spPr>
        <a:xfrm>
          <a:off x="990151" y="771246"/>
          <a:ext cx="395613" cy="41352"/>
        </a:xfrm>
        <a:custGeom>
          <a:avLst/>
          <a:gdLst/>
          <a:ahLst/>
          <a:cxnLst/>
          <a:rect l="0" t="0" r="0" b="0"/>
          <a:pathLst>
            <a:path>
              <a:moveTo>
                <a:pt x="0" y="20676"/>
              </a:moveTo>
              <a:lnTo>
                <a:pt x="395613" y="206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178067" y="782032"/>
        <a:ext cx="19780" cy="19780"/>
      </dsp:txXfrm>
    </dsp:sp>
    <dsp:sp modelId="{5A3B540B-5E73-46E1-A40D-0D7219C982EC}">
      <dsp:nvSpPr>
        <dsp:cNvPr id="0" name=""/>
        <dsp:cNvSpPr/>
      </dsp:nvSpPr>
      <dsp:spPr>
        <a:xfrm>
          <a:off x="1385764" y="544664"/>
          <a:ext cx="989032" cy="494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Shipper Pack </a:t>
          </a:r>
          <a:endParaRPr lang="en-GB" sz="1500" kern="1200" dirty="0"/>
        </a:p>
      </dsp:txBody>
      <dsp:txXfrm>
        <a:off x="1400248" y="559148"/>
        <a:ext cx="960064" cy="465548"/>
      </dsp:txXfrm>
    </dsp:sp>
    <dsp:sp modelId="{D0868DFC-5448-4921-BB2A-CD4DE2635F6B}">
      <dsp:nvSpPr>
        <dsp:cNvPr id="0" name=""/>
        <dsp:cNvSpPr/>
      </dsp:nvSpPr>
      <dsp:spPr>
        <a:xfrm>
          <a:off x="1118" y="1113358"/>
          <a:ext cx="989032" cy="494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PARR table</a:t>
          </a:r>
          <a:endParaRPr lang="en-GB" sz="1500" kern="1200" dirty="0"/>
        </a:p>
      </dsp:txBody>
      <dsp:txXfrm>
        <a:off x="15602" y="1127842"/>
        <a:ext cx="960064" cy="465548"/>
      </dsp:txXfrm>
    </dsp:sp>
    <dsp:sp modelId="{39AC6F2B-E35C-41CC-B2C5-6A950460AE0E}">
      <dsp:nvSpPr>
        <dsp:cNvPr id="0" name=""/>
        <dsp:cNvSpPr/>
      </dsp:nvSpPr>
      <dsp:spPr>
        <a:xfrm>
          <a:off x="990151" y="1339940"/>
          <a:ext cx="395613" cy="41352"/>
        </a:xfrm>
        <a:custGeom>
          <a:avLst/>
          <a:gdLst/>
          <a:ahLst/>
          <a:cxnLst/>
          <a:rect l="0" t="0" r="0" b="0"/>
          <a:pathLst>
            <a:path>
              <a:moveTo>
                <a:pt x="0" y="20676"/>
              </a:moveTo>
              <a:lnTo>
                <a:pt x="395613" y="206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178067" y="1350726"/>
        <a:ext cx="19780" cy="19780"/>
      </dsp:txXfrm>
    </dsp:sp>
    <dsp:sp modelId="{52D6DCDF-B719-4739-8450-EA220E209133}">
      <dsp:nvSpPr>
        <dsp:cNvPr id="0" name=""/>
        <dsp:cNvSpPr/>
      </dsp:nvSpPr>
      <dsp:spPr>
        <a:xfrm>
          <a:off x="1385764" y="1113358"/>
          <a:ext cx="989032" cy="494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PARR report</a:t>
          </a:r>
          <a:endParaRPr lang="en-GB" sz="1500" kern="1200" dirty="0"/>
        </a:p>
      </dsp:txBody>
      <dsp:txXfrm>
        <a:off x="1400248" y="1127842"/>
        <a:ext cx="960064" cy="4655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9E0C27-49E2-4AA7-A66F-C8A099E3D2D9}">
      <dsp:nvSpPr>
        <dsp:cNvPr id="0" name=""/>
        <dsp:cNvSpPr/>
      </dsp:nvSpPr>
      <dsp:spPr>
        <a:xfrm>
          <a:off x="1072" y="246508"/>
          <a:ext cx="1039063" cy="5195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Shipper Pack table</a:t>
          </a:r>
          <a:endParaRPr lang="en-GB" sz="1300" kern="1200" dirty="0"/>
        </a:p>
      </dsp:txBody>
      <dsp:txXfrm>
        <a:off x="16289" y="261725"/>
        <a:ext cx="1008629" cy="489097"/>
      </dsp:txXfrm>
    </dsp:sp>
    <dsp:sp modelId="{5614DF71-C258-4885-8103-575BAF262534}">
      <dsp:nvSpPr>
        <dsp:cNvPr id="0" name=""/>
        <dsp:cNvSpPr/>
      </dsp:nvSpPr>
      <dsp:spPr>
        <a:xfrm>
          <a:off x="1040135" y="485092"/>
          <a:ext cx="415625" cy="42363"/>
        </a:xfrm>
        <a:custGeom>
          <a:avLst/>
          <a:gdLst/>
          <a:ahLst/>
          <a:cxnLst/>
          <a:rect l="0" t="0" r="0" b="0"/>
          <a:pathLst>
            <a:path>
              <a:moveTo>
                <a:pt x="0" y="21181"/>
              </a:moveTo>
              <a:lnTo>
                <a:pt x="415625" y="211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237557" y="495883"/>
        <a:ext cx="20781" cy="20781"/>
      </dsp:txXfrm>
    </dsp:sp>
    <dsp:sp modelId="{5A3B540B-5E73-46E1-A40D-0D7219C982EC}">
      <dsp:nvSpPr>
        <dsp:cNvPr id="0" name=""/>
        <dsp:cNvSpPr/>
      </dsp:nvSpPr>
      <dsp:spPr>
        <a:xfrm>
          <a:off x="1455761" y="246508"/>
          <a:ext cx="1039063" cy="5195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Shipper Pack topics </a:t>
          </a:r>
          <a:endParaRPr lang="en-GB" sz="1300" kern="1200" dirty="0"/>
        </a:p>
      </dsp:txBody>
      <dsp:txXfrm>
        <a:off x="1470978" y="261725"/>
        <a:ext cx="1008629" cy="489097"/>
      </dsp:txXfrm>
    </dsp:sp>
    <dsp:sp modelId="{D0868DFC-5448-4921-BB2A-CD4DE2635F6B}">
      <dsp:nvSpPr>
        <dsp:cNvPr id="0" name=""/>
        <dsp:cNvSpPr/>
      </dsp:nvSpPr>
      <dsp:spPr>
        <a:xfrm>
          <a:off x="1072" y="1142700"/>
          <a:ext cx="1039063" cy="5195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PARR table</a:t>
          </a:r>
          <a:endParaRPr lang="en-GB" sz="1300" kern="1200" dirty="0"/>
        </a:p>
      </dsp:txBody>
      <dsp:txXfrm>
        <a:off x="16289" y="1157917"/>
        <a:ext cx="1008629" cy="489097"/>
      </dsp:txXfrm>
    </dsp:sp>
    <dsp:sp modelId="{39AC6F2B-E35C-41CC-B2C5-6A950460AE0E}">
      <dsp:nvSpPr>
        <dsp:cNvPr id="0" name=""/>
        <dsp:cNvSpPr/>
      </dsp:nvSpPr>
      <dsp:spPr>
        <a:xfrm rot="19457599">
          <a:off x="992026" y="1231919"/>
          <a:ext cx="511844" cy="42363"/>
        </a:xfrm>
        <a:custGeom>
          <a:avLst/>
          <a:gdLst/>
          <a:ahLst/>
          <a:cxnLst/>
          <a:rect l="0" t="0" r="0" b="0"/>
          <a:pathLst>
            <a:path>
              <a:moveTo>
                <a:pt x="0" y="21181"/>
              </a:moveTo>
              <a:lnTo>
                <a:pt x="511844" y="211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235152" y="1240304"/>
        <a:ext cx="25592" cy="25592"/>
      </dsp:txXfrm>
    </dsp:sp>
    <dsp:sp modelId="{52D6DCDF-B719-4739-8450-EA220E209133}">
      <dsp:nvSpPr>
        <dsp:cNvPr id="0" name=""/>
        <dsp:cNvSpPr/>
      </dsp:nvSpPr>
      <dsp:spPr>
        <a:xfrm>
          <a:off x="1455761" y="843969"/>
          <a:ext cx="1039063" cy="5195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PARR topics &amp; alignment</a:t>
          </a:r>
          <a:endParaRPr lang="en-GB" sz="1300" kern="1200" dirty="0"/>
        </a:p>
      </dsp:txBody>
      <dsp:txXfrm>
        <a:off x="1470978" y="859186"/>
        <a:ext cx="1008629" cy="489097"/>
      </dsp:txXfrm>
    </dsp:sp>
    <dsp:sp modelId="{3F85AD14-AA75-44D9-8B93-C26D43C0FEFF}">
      <dsp:nvSpPr>
        <dsp:cNvPr id="0" name=""/>
        <dsp:cNvSpPr/>
      </dsp:nvSpPr>
      <dsp:spPr>
        <a:xfrm rot="2976760">
          <a:off x="929162" y="1621383"/>
          <a:ext cx="630444" cy="42363"/>
        </a:xfrm>
        <a:custGeom>
          <a:avLst/>
          <a:gdLst/>
          <a:ahLst/>
          <a:cxnLst/>
          <a:rect l="0" t="0" r="0" b="0"/>
          <a:pathLst>
            <a:path>
              <a:moveTo>
                <a:pt x="0" y="21181"/>
              </a:moveTo>
              <a:lnTo>
                <a:pt x="630444" y="211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228623" y="1626804"/>
        <a:ext cx="31522" cy="31522"/>
      </dsp:txXfrm>
    </dsp:sp>
    <dsp:sp modelId="{3F7A447F-2D64-43EB-9CF0-B12CE3C7FA91}">
      <dsp:nvSpPr>
        <dsp:cNvPr id="0" name=""/>
        <dsp:cNvSpPr/>
      </dsp:nvSpPr>
      <dsp:spPr>
        <a:xfrm>
          <a:off x="1448633" y="1622898"/>
          <a:ext cx="1039063" cy="5195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PARR report</a:t>
          </a:r>
          <a:endParaRPr lang="en-GB" sz="1300" kern="1200" dirty="0"/>
        </a:p>
      </dsp:txBody>
      <dsp:txXfrm>
        <a:off x="1463850" y="1638115"/>
        <a:ext cx="1008629" cy="4890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9E0C27-49E2-4AA7-A66F-C8A099E3D2D9}">
      <dsp:nvSpPr>
        <dsp:cNvPr id="0" name=""/>
        <dsp:cNvSpPr/>
      </dsp:nvSpPr>
      <dsp:spPr>
        <a:xfrm>
          <a:off x="1118" y="829011"/>
          <a:ext cx="989032" cy="494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Enduring data model</a:t>
          </a:r>
          <a:endParaRPr lang="en-GB" sz="1400" kern="1200" dirty="0"/>
        </a:p>
      </dsp:txBody>
      <dsp:txXfrm>
        <a:off x="15602" y="843495"/>
        <a:ext cx="960064" cy="465548"/>
      </dsp:txXfrm>
    </dsp:sp>
    <dsp:sp modelId="{5614DF71-C258-4885-8103-575BAF262534}">
      <dsp:nvSpPr>
        <dsp:cNvPr id="0" name=""/>
        <dsp:cNvSpPr/>
      </dsp:nvSpPr>
      <dsp:spPr>
        <a:xfrm rot="19457599">
          <a:off x="944358" y="913419"/>
          <a:ext cx="487199" cy="41352"/>
        </a:xfrm>
        <a:custGeom>
          <a:avLst/>
          <a:gdLst/>
          <a:ahLst/>
          <a:cxnLst/>
          <a:rect l="0" t="0" r="0" b="0"/>
          <a:pathLst>
            <a:path>
              <a:moveTo>
                <a:pt x="0" y="20676"/>
              </a:moveTo>
              <a:lnTo>
                <a:pt x="487199" y="206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175778" y="921916"/>
        <a:ext cx="24359" cy="24359"/>
      </dsp:txXfrm>
    </dsp:sp>
    <dsp:sp modelId="{5A3B540B-5E73-46E1-A40D-0D7219C982EC}">
      <dsp:nvSpPr>
        <dsp:cNvPr id="0" name=""/>
        <dsp:cNvSpPr/>
      </dsp:nvSpPr>
      <dsp:spPr>
        <a:xfrm>
          <a:off x="1385764" y="544664"/>
          <a:ext cx="989032" cy="494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Shipper Pack </a:t>
          </a:r>
          <a:endParaRPr lang="en-GB" sz="1400" kern="1200" dirty="0"/>
        </a:p>
      </dsp:txBody>
      <dsp:txXfrm>
        <a:off x="1400248" y="559148"/>
        <a:ext cx="960064" cy="465548"/>
      </dsp:txXfrm>
    </dsp:sp>
    <dsp:sp modelId="{04F5B37E-88EA-4B2C-836D-AC19C5671113}">
      <dsp:nvSpPr>
        <dsp:cNvPr id="0" name=""/>
        <dsp:cNvSpPr/>
      </dsp:nvSpPr>
      <dsp:spPr>
        <a:xfrm rot="2142401">
          <a:off x="944358" y="1197766"/>
          <a:ext cx="487199" cy="41352"/>
        </a:xfrm>
        <a:custGeom>
          <a:avLst/>
          <a:gdLst/>
          <a:ahLst/>
          <a:cxnLst/>
          <a:rect l="0" t="0" r="0" b="0"/>
          <a:pathLst>
            <a:path>
              <a:moveTo>
                <a:pt x="0" y="20676"/>
              </a:moveTo>
              <a:lnTo>
                <a:pt x="487199" y="206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175778" y="1206262"/>
        <a:ext cx="24359" cy="24359"/>
      </dsp:txXfrm>
    </dsp:sp>
    <dsp:sp modelId="{914AD966-BAEE-4A52-B7BF-B4F525FAC490}">
      <dsp:nvSpPr>
        <dsp:cNvPr id="0" name=""/>
        <dsp:cNvSpPr/>
      </dsp:nvSpPr>
      <dsp:spPr>
        <a:xfrm>
          <a:off x="1385764" y="1113358"/>
          <a:ext cx="989032" cy="494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PARR report</a:t>
          </a:r>
          <a:endParaRPr lang="en-GB" sz="1400" kern="1200" dirty="0"/>
        </a:p>
      </dsp:txBody>
      <dsp:txXfrm>
        <a:off x="1400248" y="1127842"/>
        <a:ext cx="960064" cy="4655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09/07/2019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771" y="0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/>
          <a:lstStyle>
            <a:lvl1pPr algn="r">
              <a:defRPr sz="1200"/>
            </a:lvl1pPr>
          </a:lstStyle>
          <a:p>
            <a:fld id="{4F0B033A-D7A2-4873-87D3-52E71CC76346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167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0" tIns="46064" rIns="92130" bIns="4606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410" y="4716705"/>
            <a:ext cx="5436856" cy="4467701"/>
          </a:xfrm>
          <a:prstGeom prst="rect">
            <a:avLst/>
          </a:prstGeom>
        </p:spPr>
        <p:txBody>
          <a:bodyPr vert="horz" lIns="92130" tIns="46064" rIns="92130" bIns="4606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219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771" y="9430219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 anchor="b"/>
          <a:lstStyle>
            <a:lvl1pPr algn="r">
              <a:defRPr sz="1200"/>
            </a:lvl1pPr>
          </a:lstStyle>
          <a:p>
            <a:fld id="{CBAFCE3B-317D-4AE0-BC7F-8267412B7C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8760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4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F0C77-334A-4FB0-A6A1-8976F835091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268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50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153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808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6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62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34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88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02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97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14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6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4" y="4443960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1" tIns="46036" rIns="92071" bIns="46036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178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355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532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709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884" indent="-342884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13" indent="-285736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2944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120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297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474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652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8829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006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749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Shipper MI (Shipper Pack / PARR)–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solidFill>
                  <a:srgbClr val="3E5AA8"/>
                </a:solidFill>
                <a:ea typeface="+mj-ea"/>
              </a:rPr>
              <a:t>2nd July 2019</a:t>
            </a:r>
          </a:p>
          <a:p>
            <a:endParaRPr lang="en-GB" sz="2800" b="1" dirty="0">
              <a:solidFill>
                <a:srgbClr val="3E5AA8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05627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4C81C58-0405-4A1A-ACE0-8CF4C4080394}"/>
              </a:ext>
            </a:extLst>
          </p:cNvPr>
          <p:cNvSpPr/>
          <p:nvPr/>
        </p:nvSpPr>
        <p:spPr bwMode="auto">
          <a:xfrm>
            <a:off x="0" y="117856"/>
            <a:ext cx="9144000" cy="301144"/>
          </a:xfrm>
          <a:prstGeom prst="rect">
            <a:avLst/>
          </a:prstGeom>
          <a:solidFill>
            <a:srgbClr val="E7BB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3" tIns="46037" rIns="92073" bIns="46037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200" b="1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43558"/>
            <a:ext cx="8229600" cy="367240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GB" sz="1800" dirty="0">
                <a:solidFill>
                  <a:schemeClr val="tx2"/>
                </a:solidFill>
                <a:latin typeface="Arial" charset="0"/>
                <a:ea typeface="ＭＳ Ｐゴシック" pitchFamily="34" charset="-128"/>
                <a:cs typeface="+mn-cs"/>
              </a:rPr>
              <a:t>Update on the </a:t>
            </a:r>
            <a:r>
              <a:rPr lang="en-GB" sz="1800" dirty="0" smtClean="0">
                <a:solidFill>
                  <a:schemeClr val="tx2"/>
                </a:solidFill>
                <a:latin typeface="Arial" charset="0"/>
                <a:ea typeface="ＭＳ Ｐゴシック" pitchFamily="34" charset="-128"/>
                <a:cs typeface="+mn-cs"/>
              </a:rPr>
              <a:t>Shipper MI</a:t>
            </a:r>
          </a:p>
          <a:p>
            <a:pPr lvl="1">
              <a:lnSpc>
                <a:spcPct val="200000"/>
              </a:lnSpc>
            </a:pPr>
            <a:r>
              <a:rPr lang="en-GB" sz="1600" dirty="0" smtClean="0">
                <a:solidFill>
                  <a:schemeClr val="tx2"/>
                </a:solidFill>
                <a:latin typeface="Arial" charset="0"/>
                <a:ea typeface="ＭＳ Ｐゴシック" pitchFamily="34" charset="-128"/>
                <a:cs typeface="+mn-cs"/>
              </a:rPr>
              <a:t>Delivery Approach  </a:t>
            </a:r>
          </a:p>
          <a:p>
            <a:pPr lvl="1">
              <a:lnSpc>
                <a:spcPct val="200000"/>
              </a:lnSpc>
            </a:pPr>
            <a:r>
              <a:rPr lang="en-GB" sz="1600" dirty="0" smtClean="0">
                <a:solidFill>
                  <a:schemeClr val="tx2"/>
                </a:solidFill>
                <a:latin typeface="Arial" charset="0"/>
                <a:ea typeface="ＭＳ Ｐゴシック" pitchFamily="34" charset="-128"/>
                <a:cs typeface="+mn-cs"/>
              </a:rPr>
              <a:t>Drop 1, Portfolio Data scope</a:t>
            </a:r>
            <a:endParaRPr lang="en-GB" sz="1600" dirty="0">
              <a:solidFill>
                <a:schemeClr val="tx2"/>
              </a:solidFill>
              <a:latin typeface="Arial" charset="0"/>
              <a:ea typeface="ＭＳ Ｐゴシック" pitchFamily="34" charset="-128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en-GB" sz="1800" dirty="0" smtClean="0">
                <a:solidFill>
                  <a:schemeClr val="tx2"/>
                </a:solidFill>
                <a:latin typeface="Arial" charset="0"/>
                <a:ea typeface="ＭＳ Ｐゴシック" pitchFamily="34" charset="-128"/>
                <a:cs typeface="+mn-cs"/>
              </a:rPr>
              <a:t>Shipper Pack / PARR report Alignment </a:t>
            </a:r>
          </a:p>
          <a:p>
            <a:pPr lvl="1">
              <a:lnSpc>
                <a:spcPct val="200000"/>
              </a:lnSpc>
            </a:pPr>
            <a:r>
              <a:rPr lang="en-GB" sz="1600" dirty="0" smtClean="0">
                <a:solidFill>
                  <a:schemeClr val="tx2"/>
                </a:solidFill>
                <a:latin typeface="Arial" charset="0"/>
                <a:ea typeface="ＭＳ Ｐゴシック" pitchFamily="34" charset="-128"/>
                <a:cs typeface="+mn-cs"/>
              </a:rPr>
              <a:t>Approval of the approach by Change Management</a:t>
            </a:r>
          </a:p>
          <a:p>
            <a:pPr lvl="1">
              <a:lnSpc>
                <a:spcPct val="200000"/>
              </a:lnSpc>
            </a:pPr>
            <a:r>
              <a:rPr lang="en-GB" sz="1600" dirty="0" smtClean="0">
                <a:solidFill>
                  <a:schemeClr val="tx2"/>
                </a:solidFill>
                <a:latin typeface="Arial" charset="0"/>
                <a:ea typeface="ＭＳ Ｐゴシック" pitchFamily="34" charset="-128"/>
                <a:cs typeface="+mn-cs"/>
              </a:rPr>
              <a:t>Approval to change the Shipper Pack to align to the PARR report</a:t>
            </a:r>
          </a:p>
          <a:p>
            <a:pPr marL="0" indent="0">
              <a:lnSpc>
                <a:spcPct val="200000"/>
              </a:lnSpc>
              <a:buNone/>
            </a:pPr>
            <a:endParaRPr lang="en-GB" sz="1800" dirty="0">
              <a:solidFill>
                <a:schemeClr val="tx2"/>
              </a:solidFill>
              <a:latin typeface="Arial" charset="0"/>
              <a:ea typeface="ＭＳ Ｐゴシック" pitchFamily="34" charset="-128"/>
              <a:cs typeface="+mn-cs"/>
            </a:endParaRPr>
          </a:p>
          <a:p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DA2A92E4-3BC9-4772-A586-9677B0952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825" y="123479"/>
            <a:ext cx="9147425" cy="295521"/>
          </a:xfrm>
          <a:extLst/>
        </p:spPr>
        <p:txBody>
          <a:bodyPr vert="horz" lIns="91438" tIns="45719" rIns="91438" bIns="45719" rtlCol="0" anchor="ctr">
            <a:noAutofit/>
          </a:bodyPr>
          <a:lstStyle/>
          <a:p>
            <a:pPr algn="l"/>
            <a:r>
              <a:rPr lang="en-GB" sz="1400" dirty="0" smtClean="0">
                <a:solidFill>
                  <a:schemeClr val="bg1"/>
                </a:solidFill>
                <a:latin typeface="Arial" charset="0"/>
              </a:rPr>
              <a:t>Agenda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8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" name="Diagram 115"/>
          <p:cNvGraphicFramePr/>
          <p:nvPr>
            <p:extLst>
              <p:ext uri="{D42A27DB-BD31-4B8C-83A1-F6EECF244321}">
                <p14:modId xmlns:p14="http://schemas.microsoft.com/office/powerpoint/2010/main" val="2343457301"/>
              </p:ext>
            </p:extLst>
          </p:nvPr>
        </p:nvGraphicFramePr>
        <p:xfrm>
          <a:off x="2863721" y="1635646"/>
          <a:ext cx="3374315" cy="2095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C4C81C58-0405-4A1A-ACE0-8CF4C4080394}"/>
              </a:ext>
            </a:extLst>
          </p:cNvPr>
          <p:cNvSpPr/>
          <p:nvPr/>
        </p:nvSpPr>
        <p:spPr bwMode="auto">
          <a:xfrm>
            <a:off x="0" y="117856"/>
            <a:ext cx="9144000" cy="301144"/>
          </a:xfrm>
          <a:prstGeom prst="rect">
            <a:avLst/>
          </a:prstGeom>
          <a:solidFill>
            <a:srgbClr val="E7BB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3" tIns="46037" rIns="92073" bIns="46037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200" b="1" dirty="0">
              <a:solidFill>
                <a:prstClr val="white"/>
              </a:solidFill>
            </a:endParaRP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xmlns="" id="{DA2A92E4-3BC9-4772-A586-9677B0952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825" y="123479"/>
            <a:ext cx="9147425" cy="295521"/>
          </a:xfrm>
          <a:extLst/>
        </p:spPr>
        <p:txBody>
          <a:bodyPr vert="horz" lIns="91438" tIns="45719" rIns="91438" bIns="45719" rtlCol="0" anchor="ctr">
            <a:noAutofit/>
          </a:bodyPr>
          <a:lstStyle/>
          <a:p>
            <a:pPr algn="l"/>
            <a:r>
              <a:rPr lang="en-GB" sz="1400" dirty="0">
                <a:solidFill>
                  <a:schemeClr val="bg1"/>
                </a:solidFill>
                <a:latin typeface="Arial" charset="0"/>
              </a:rPr>
              <a:t>Product Delivery &amp; Structure - </a:t>
            </a:r>
            <a:r>
              <a:rPr lang="en-GB" sz="1400" dirty="0">
                <a:solidFill>
                  <a:schemeClr val="bg1"/>
                </a:solidFill>
              </a:rPr>
              <a:t>Agile Product Approach</a:t>
            </a:r>
          </a:p>
        </p:txBody>
      </p:sp>
      <p:sp>
        <p:nvSpPr>
          <p:cNvPr id="82" name="Right Arrow 81"/>
          <p:cNvSpPr/>
          <p:nvPr/>
        </p:nvSpPr>
        <p:spPr>
          <a:xfrm>
            <a:off x="71249" y="4366004"/>
            <a:ext cx="6389355" cy="550893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TextBox 82"/>
          <p:cNvSpPr txBox="1"/>
          <p:nvPr/>
        </p:nvSpPr>
        <p:spPr>
          <a:xfrm>
            <a:off x="59183" y="4495256"/>
            <a:ext cx="524018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i="1" dirty="0">
                <a:solidFill>
                  <a:schemeClr val="bg1"/>
                </a:solidFill>
              </a:rPr>
              <a:t>Agile Product Governance Framework Development</a:t>
            </a:r>
          </a:p>
        </p:txBody>
      </p:sp>
      <p:sp>
        <p:nvSpPr>
          <p:cNvPr id="102" name="TextBox 101"/>
          <p:cNvSpPr txBox="1"/>
          <p:nvPr/>
        </p:nvSpPr>
        <p:spPr>
          <a:xfrm flipH="1">
            <a:off x="1696234" y="2470345"/>
            <a:ext cx="1220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/>
              <a:t>Pilot Drop 1: </a:t>
            </a:r>
          </a:p>
          <a:p>
            <a:pPr algn="ctr"/>
            <a:r>
              <a:rPr lang="en-US" sz="1050" i="1" dirty="0"/>
              <a:t>(6 Weeks)</a:t>
            </a:r>
          </a:p>
          <a:p>
            <a:pPr algn="ctr"/>
            <a:r>
              <a:rPr lang="en-US" sz="1050" i="1" dirty="0" smtClean="0"/>
              <a:t>19</a:t>
            </a:r>
            <a:r>
              <a:rPr lang="en-US" sz="1050" i="1" baseline="30000" dirty="0" smtClean="0"/>
              <a:t>th</a:t>
            </a:r>
            <a:r>
              <a:rPr lang="en-US" sz="1050" i="1" dirty="0" smtClean="0"/>
              <a:t> </a:t>
            </a:r>
            <a:r>
              <a:rPr lang="en-US" sz="1050" i="1" dirty="0"/>
              <a:t>June – </a:t>
            </a:r>
          </a:p>
          <a:p>
            <a:pPr algn="ctr"/>
            <a:r>
              <a:rPr lang="en-US" sz="1050" i="1" dirty="0"/>
              <a:t>31</a:t>
            </a:r>
            <a:r>
              <a:rPr lang="en-US" sz="1050" i="1" baseline="30000" dirty="0"/>
              <a:t>st</a:t>
            </a:r>
            <a:r>
              <a:rPr lang="en-US" sz="1050" i="1" dirty="0"/>
              <a:t> July</a:t>
            </a:r>
          </a:p>
        </p:txBody>
      </p:sp>
      <p:sp>
        <p:nvSpPr>
          <p:cNvPr id="79" name="TextBox 78"/>
          <p:cNvSpPr txBox="1"/>
          <p:nvPr/>
        </p:nvSpPr>
        <p:spPr>
          <a:xfrm rot="5400000">
            <a:off x="517249" y="3364678"/>
            <a:ext cx="1186236" cy="200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chemeClr val="bg1"/>
                </a:solidFill>
              </a:rPr>
              <a:t>Product Backlog</a:t>
            </a:r>
          </a:p>
        </p:txBody>
      </p:sp>
      <p:sp>
        <p:nvSpPr>
          <p:cNvPr id="84" name="Up Arrow 83"/>
          <p:cNvSpPr/>
          <p:nvPr/>
        </p:nvSpPr>
        <p:spPr>
          <a:xfrm>
            <a:off x="1144874" y="3807384"/>
            <a:ext cx="95836" cy="192421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TextBox 84"/>
          <p:cNvSpPr txBox="1"/>
          <p:nvPr/>
        </p:nvSpPr>
        <p:spPr>
          <a:xfrm>
            <a:off x="621106" y="4007850"/>
            <a:ext cx="1127204" cy="195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Customer Change</a:t>
            </a:r>
          </a:p>
        </p:txBody>
      </p:sp>
      <p:sp>
        <p:nvSpPr>
          <p:cNvPr id="86" name="Right Arrow 85"/>
          <p:cNvSpPr/>
          <p:nvPr/>
        </p:nvSpPr>
        <p:spPr>
          <a:xfrm>
            <a:off x="505833" y="3446216"/>
            <a:ext cx="1326475" cy="370517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Box 86"/>
          <p:cNvSpPr txBox="1"/>
          <p:nvPr/>
        </p:nvSpPr>
        <p:spPr>
          <a:xfrm>
            <a:off x="418373" y="3514564"/>
            <a:ext cx="129827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chemeClr val="bg1"/>
                </a:solidFill>
              </a:rPr>
              <a:t>Product Backlog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668945" y="3400085"/>
            <a:ext cx="1212561" cy="195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chemeClr val="bg1"/>
                </a:solidFill>
              </a:rPr>
              <a:t>Product Backlog</a:t>
            </a:r>
          </a:p>
        </p:txBody>
      </p:sp>
      <p:sp>
        <p:nvSpPr>
          <p:cNvPr id="96" name="TextBox 95"/>
          <p:cNvSpPr txBox="1"/>
          <p:nvPr/>
        </p:nvSpPr>
        <p:spPr>
          <a:xfrm rot="5400000">
            <a:off x="5562405" y="3260591"/>
            <a:ext cx="1186236" cy="200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chemeClr val="bg1"/>
                </a:solidFill>
              </a:rPr>
              <a:t>Product Backlog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549242" y="3410477"/>
            <a:ext cx="1212561" cy="195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chemeClr val="bg1"/>
                </a:solidFill>
              </a:rPr>
              <a:t>Product Backlog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E6529AD8-6315-46A6-B362-04630EB8D2EC}"/>
              </a:ext>
            </a:extLst>
          </p:cNvPr>
          <p:cNvGrpSpPr/>
          <p:nvPr/>
        </p:nvGrpSpPr>
        <p:grpSpPr>
          <a:xfrm>
            <a:off x="562597" y="1635646"/>
            <a:ext cx="3374315" cy="2095423"/>
            <a:chOff x="562597" y="1569584"/>
            <a:chExt cx="3374315" cy="209542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533A1586-F389-4F7D-9469-7F73CE23FA72}"/>
                </a:ext>
              </a:extLst>
            </p:cNvPr>
            <p:cNvSpPr/>
            <p:nvPr/>
          </p:nvSpPr>
          <p:spPr>
            <a:xfrm>
              <a:off x="562597" y="1569584"/>
              <a:ext cx="3374315" cy="2095423"/>
            </a:xfrm>
            <a:prstGeom prst="rect">
              <a:avLst/>
            </a:prstGeom>
            <a:ln>
              <a:noFill/>
            </a:ln>
          </p:spPr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xmlns="" id="{605A8EBF-FD33-43E4-8561-38B09CDB82CF}"/>
                </a:ext>
              </a:extLst>
            </p:cNvPr>
            <p:cNvSpPr/>
            <p:nvPr/>
          </p:nvSpPr>
          <p:spPr>
            <a:xfrm>
              <a:off x="2497741" y="1585145"/>
              <a:ext cx="518174" cy="518174"/>
            </a:xfrm>
            <a:custGeom>
              <a:avLst/>
              <a:gdLst>
                <a:gd name="connsiteX0" fmla="*/ 0 w 518174"/>
                <a:gd name="connsiteY0" fmla="*/ 0 h 518174"/>
                <a:gd name="connsiteX1" fmla="*/ 518174 w 518174"/>
                <a:gd name="connsiteY1" fmla="*/ 0 h 518174"/>
                <a:gd name="connsiteX2" fmla="*/ 518174 w 518174"/>
                <a:gd name="connsiteY2" fmla="*/ 518174 h 518174"/>
                <a:gd name="connsiteX3" fmla="*/ 0 w 518174"/>
                <a:gd name="connsiteY3" fmla="*/ 518174 h 518174"/>
                <a:gd name="connsiteX4" fmla="*/ 0 w 518174"/>
                <a:gd name="connsiteY4" fmla="*/ 0 h 51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8174" h="518174">
                  <a:moveTo>
                    <a:pt x="0" y="0"/>
                  </a:moveTo>
                  <a:lnTo>
                    <a:pt x="518174" y="0"/>
                  </a:lnTo>
                  <a:lnTo>
                    <a:pt x="518174" y="518174"/>
                  </a:lnTo>
                  <a:lnTo>
                    <a:pt x="0" y="51817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kern="1200" dirty="0" smtClean="0"/>
                <a:t>Test</a:t>
              </a:r>
              <a:endParaRPr lang="en-GB" sz="1000" kern="1200" dirty="0"/>
            </a:p>
          </p:txBody>
        </p:sp>
        <p:sp>
          <p:nvSpPr>
            <p:cNvPr id="7" name="Arrow: Circular 6">
              <a:extLst>
                <a:ext uri="{FF2B5EF4-FFF2-40B4-BE49-F238E27FC236}">
                  <a16:creationId xmlns:a16="http://schemas.microsoft.com/office/drawing/2014/main" xmlns="" id="{1B7C588C-80F2-4555-9B65-23B166380827}"/>
                </a:ext>
              </a:extLst>
            </p:cNvPr>
            <p:cNvSpPr/>
            <p:nvPr/>
          </p:nvSpPr>
          <p:spPr>
            <a:xfrm>
              <a:off x="1277604" y="1570009"/>
              <a:ext cx="1944300" cy="1944300"/>
            </a:xfrm>
            <a:prstGeom prst="circularArrow">
              <a:avLst>
                <a:gd name="adj1" fmla="val 5197"/>
                <a:gd name="adj2" fmla="val 335678"/>
                <a:gd name="adj3" fmla="val 21294198"/>
                <a:gd name="adj4" fmla="val 19765401"/>
                <a:gd name="adj5" fmla="val 6063"/>
              </a:avLst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28ED241C-764F-46CF-96F2-A9FA37AA4A00}"/>
                </a:ext>
              </a:extLst>
            </p:cNvPr>
            <p:cNvSpPr/>
            <p:nvPr/>
          </p:nvSpPr>
          <p:spPr>
            <a:xfrm>
              <a:off x="2811130" y="2549657"/>
              <a:ext cx="518174" cy="518174"/>
            </a:xfrm>
            <a:custGeom>
              <a:avLst/>
              <a:gdLst>
                <a:gd name="connsiteX0" fmla="*/ 0 w 518174"/>
                <a:gd name="connsiteY0" fmla="*/ 0 h 518174"/>
                <a:gd name="connsiteX1" fmla="*/ 518174 w 518174"/>
                <a:gd name="connsiteY1" fmla="*/ 0 h 518174"/>
                <a:gd name="connsiteX2" fmla="*/ 518174 w 518174"/>
                <a:gd name="connsiteY2" fmla="*/ 518174 h 518174"/>
                <a:gd name="connsiteX3" fmla="*/ 0 w 518174"/>
                <a:gd name="connsiteY3" fmla="*/ 518174 h 518174"/>
                <a:gd name="connsiteX4" fmla="*/ 0 w 518174"/>
                <a:gd name="connsiteY4" fmla="*/ 0 h 51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8174" h="518174">
                  <a:moveTo>
                    <a:pt x="0" y="0"/>
                  </a:moveTo>
                  <a:lnTo>
                    <a:pt x="518174" y="0"/>
                  </a:lnTo>
                  <a:lnTo>
                    <a:pt x="518174" y="518174"/>
                  </a:lnTo>
                  <a:lnTo>
                    <a:pt x="0" y="51817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kern="1200" dirty="0" smtClean="0"/>
                <a:t>Develop</a:t>
              </a:r>
              <a:endParaRPr lang="en-GB" sz="1000" kern="1200" dirty="0"/>
            </a:p>
          </p:txBody>
        </p:sp>
        <p:sp>
          <p:nvSpPr>
            <p:cNvPr id="9" name="Arrow: Circular 8">
              <a:extLst>
                <a:ext uri="{FF2B5EF4-FFF2-40B4-BE49-F238E27FC236}">
                  <a16:creationId xmlns:a16="http://schemas.microsoft.com/office/drawing/2014/main" xmlns="" id="{94BDDC1D-FBE7-4FFC-A7CD-40C599CE7500}"/>
                </a:ext>
              </a:extLst>
            </p:cNvPr>
            <p:cNvSpPr/>
            <p:nvPr/>
          </p:nvSpPr>
          <p:spPr>
            <a:xfrm>
              <a:off x="1277604" y="1570009"/>
              <a:ext cx="1944300" cy="1944300"/>
            </a:xfrm>
            <a:prstGeom prst="circularArrow">
              <a:avLst>
                <a:gd name="adj1" fmla="val 5197"/>
                <a:gd name="adj2" fmla="val 335678"/>
                <a:gd name="adj3" fmla="val 4015689"/>
                <a:gd name="adj4" fmla="val 2252523"/>
                <a:gd name="adj5" fmla="val 6063"/>
              </a:avLst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C7925FF1-83BB-4CB8-94F7-EB6781CB6AAB}"/>
                </a:ext>
              </a:extLst>
            </p:cNvPr>
            <p:cNvSpPr/>
            <p:nvPr/>
          </p:nvSpPr>
          <p:spPr>
            <a:xfrm>
              <a:off x="1990667" y="3145758"/>
              <a:ext cx="518174" cy="518174"/>
            </a:xfrm>
            <a:custGeom>
              <a:avLst/>
              <a:gdLst>
                <a:gd name="connsiteX0" fmla="*/ 0 w 518174"/>
                <a:gd name="connsiteY0" fmla="*/ 0 h 518174"/>
                <a:gd name="connsiteX1" fmla="*/ 518174 w 518174"/>
                <a:gd name="connsiteY1" fmla="*/ 0 h 518174"/>
                <a:gd name="connsiteX2" fmla="*/ 518174 w 518174"/>
                <a:gd name="connsiteY2" fmla="*/ 518174 h 518174"/>
                <a:gd name="connsiteX3" fmla="*/ 0 w 518174"/>
                <a:gd name="connsiteY3" fmla="*/ 518174 h 518174"/>
                <a:gd name="connsiteX4" fmla="*/ 0 w 518174"/>
                <a:gd name="connsiteY4" fmla="*/ 0 h 51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8174" h="518174">
                  <a:moveTo>
                    <a:pt x="0" y="0"/>
                  </a:moveTo>
                  <a:lnTo>
                    <a:pt x="518174" y="0"/>
                  </a:lnTo>
                  <a:lnTo>
                    <a:pt x="518174" y="518174"/>
                  </a:lnTo>
                  <a:lnTo>
                    <a:pt x="0" y="51817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kern="1200" dirty="0"/>
                <a:t>Analysis</a:t>
              </a:r>
            </a:p>
          </p:txBody>
        </p:sp>
        <p:sp>
          <p:nvSpPr>
            <p:cNvPr id="11" name="Arrow: Circular 10">
              <a:extLst>
                <a:ext uri="{FF2B5EF4-FFF2-40B4-BE49-F238E27FC236}">
                  <a16:creationId xmlns:a16="http://schemas.microsoft.com/office/drawing/2014/main" xmlns="" id="{0BE342A7-0248-47A7-83D3-FD668BF429DB}"/>
                </a:ext>
              </a:extLst>
            </p:cNvPr>
            <p:cNvSpPr/>
            <p:nvPr/>
          </p:nvSpPr>
          <p:spPr>
            <a:xfrm>
              <a:off x="1277604" y="1570009"/>
              <a:ext cx="1944300" cy="1944300"/>
            </a:xfrm>
            <a:prstGeom prst="circularArrow">
              <a:avLst>
                <a:gd name="adj1" fmla="val 5197"/>
                <a:gd name="adj2" fmla="val 335678"/>
                <a:gd name="adj3" fmla="val 8211799"/>
                <a:gd name="adj4" fmla="val 6448633"/>
                <a:gd name="adj5" fmla="val 6063"/>
              </a:avLst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58514D50-ACD7-4C44-9D05-A3B220A27D79}"/>
                </a:ext>
              </a:extLst>
            </p:cNvPr>
            <p:cNvSpPr/>
            <p:nvPr/>
          </p:nvSpPr>
          <p:spPr>
            <a:xfrm>
              <a:off x="1170204" y="2549657"/>
              <a:ext cx="518174" cy="518174"/>
            </a:xfrm>
            <a:custGeom>
              <a:avLst/>
              <a:gdLst>
                <a:gd name="connsiteX0" fmla="*/ 0 w 518174"/>
                <a:gd name="connsiteY0" fmla="*/ 0 h 518174"/>
                <a:gd name="connsiteX1" fmla="*/ 518174 w 518174"/>
                <a:gd name="connsiteY1" fmla="*/ 0 h 518174"/>
                <a:gd name="connsiteX2" fmla="*/ 518174 w 518174"/>
                <a:gd name="connsiteY2" fmla="*/ 518174 h 518174"/>
                <a:gd name="connsiteX3" fmla="*/ 0 w 518174"/>
                <a:gd name="connsiteY3" fmla="*/ 518174 h 518174"/>
                <a:gd name="connsiteX4" fmla="*/ 0 w 518174"/>
                <a:gd name="connsiteY4" fmla="*/ 0 h 51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8174" h="518174">
                  <a:moveTo>
                    <a:pt x="0" y="0"/>
                  </a:moveTo>
                  <a:lnTo>
                    <a:pt x="518174" y="0"/>
                  </a:lnTo>
                  <a:lnTo>
                    <a:pt x="518174" y="518174"/>
                  </a:lnTo>
                  <a:lnTo>
                    <a:pt x="0" y="51817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kern="1200" dirty="0" smtClean="0"/>
                <a:t>Design</a:t>
              </a:r>
              <a:endParaRPr lang="en-GB" sz="1000" kern="1200" dirty="0"/>
            </a:p>
          </p:txBody>
        </p:sp>
        <p:sp>
          <p:nvSpPr>
            <p:cNvPr id="13" name="Arrow: Circular 12">
              <a:extLst>
                <a:ext uri="{FF2B5EF4-FFF2-40B4-BE49-F238E27FC236}">
                  <a16:creationId xmlns:a16="http://schemas.microsoft.com/office/drawing/2014/main" xmlns="" id="{2006632F-79A6-4EE2-BBBC-4734C74A7BB2}"/>
                </a:ext>
              </a:extLst>
            </p:cNvPr>
            <p:cNvSpPr/>
            <p:nvPr/>
          </p:nvSpPr>
          <p:spPr>
            <a:xfrm>
              <a:off x="1277604" y="1570009"/>
              <a:ext cx="1944300" cy="1944300"/>
            </a:xfrm>
            <a:prstGeom prst="circularArrow">
              <a:avLst>
                <a:gd name="adj1" fmla="val 5197"/>
                <a:gd name="adj2" fmla="val 335678"/>
                <a:gd name="adj3" fmla="val 12298920"/>
                <a:gd name="adj4" fmla="val 10770124"/>
                <a:gd name="adj5" fmla="val 6063"/>
              </a:avLst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F9DB7281-3C66-4FD0-B551-56136B2065A7}"/>
                </a:ext>
              </a:extLst>
            </p:cNvPr>
            <p:cNvSpPr/>
            <p:nvPr/>
          </p:nvSpPr>
          <p:spPr>
            <a:xfrm>
              <a:off x="1483593" y="1585145"/>
              <a:ext cx="518174" cy="518174"/>
            </a:xfrm>
            <a:custGeom>
              <a:avLst/>
              <a:gdLst>
                <a:gd name="connsiteX0" fmla="*/ 0 w 518174"/>
                <a:gd name="connsiteY0" fmla="*/ 0 h 518174"/>
                <a:gd name="connsiteX1" fmla="*/ 518174 w 518174"/>
                <a:gd name="connsiteY1" fmla="*/ 0 h 518174"/>
                <a:gd name="connsiteX2" fmla="*/ 518174 w 518174"/>
                <a:gd name="connsiteY2" fmla="*/ 518174 h 518174"/>
                <a:gd name="connsiteX3" fmla="*/ 0 w 518174"/>
                <a:gd name="connsiteY3" fmla="*/ 518174 h 518174"/>
                <a:gd name="connsiteX4" fmla="*/ 0 w 518174"/>
                <a:gd name="connsiteY4" fmla="*/ 0 h 51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8174" h="518174">
                  <a:moveTo>
                    <a:pt x="0" y="0"/>
                  </a:moveTo>
                  <a:lnTo>
                    <a:pt x="518174" y="0"/>
                  </a:lnTo>
                  <a:lnTo>
                    <a:pt x="518174" y="518174"/>
                  </a:lnTo>
                  <a:lnTo>
                    <a:pt x="0" y="51817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kern="1200" dirty="0"/>
                <a:t>Build</a:t>
              </a:r>
            </a:p>
          </p:txBody>
        </p:sp>
        <p:sp>
          <p:nvSpPr>
            <p:cNvPr id="15" name="Arrow: Circular 14">
              <a:extLst>
                <a:ext uri="{FF2B5EF4-FFF2-40B4-BE49-F238E27FC236}">
                  <a16:creationId xmlns:a16="http://schemas.microsoft.com/office/drawing/2014/main" xmlns="" id="{0D7C028E-83C1-4594-B7E9-284D310C8F90}"/>
                </a:ext>
              </a:extLst>
            </p:cNvPr>
            <p:cNvSpPr/>
            <p:nvPr/>
          </p:nvSpPr>
          <p:spPr>
            <a:xfrm>
              <a:off x="1277604" y="1570009"/>
              <a:ext cx="1944300" cy="1944300"/>
            </a:xfrm>
            <a:prstGeom prst="circularArrow">
              <a:avLst>
                <a:gd name="adj1" fmla="val 5197"/>
                <a:gd name="adj2" fmla="val 335678"/>
                <a:gd name="adj3" fmla="val 16866674"/>
                <a:gd name="adj4" fmla="val 15197647"/>
                <a:gd name="adj5" fmla="val 6063"/>
              </a:avLst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03" name="TextBox 102"/>
          <p:cNvSpPr txBox="1"/>
          <p:nvPr/>
        </p:nvSpPr>
        <p:spPr>
          <a:xfrm rot="21573314" flipH="1">
            <a:off x="1383260" y="1981703"/>
            <a:ext cx="1747351" cy="391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i="1" dirty="0"/>
              <a:t>Shipper MI: </a:t>
            </a:r>
          </a:p>
          <a:p>
            <a:pPr algn="ctr"/>
            <a:r>
              <a:rPr lang="en-US" sz="1300" i="1" dirty="0"/>
              <a:t>Portfolio </a:t>
            </a:r>
          </a:p>
        </p:txBody>
      </p:sp>
      <p:sp>
        <p:nvSpPr>
          <p:cNvPr id="105" name="TextBox 104"/>
          <p:cNvSpPr txBox="1"/>
          <p:nvPr/>
        </p:nvSpPr>
        <p:spPr>
          <a:xfrm rot="5400000">
            <a:off x="2740617" y="3389930"/>
            <a:ext cx="1186236" cy="200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chemeClr val="bg1"/>
                </a:solidFill>
              </a:rPr>
              <a:t>Product Backlog</a:t>
            </a:r>
          </a:p>
        </p:txBody>
      </p:sp>
      <p:sp>
        <p:nvSpPr>
          <p:cNvPr id="108" name="Up Arrow 107"/>
          <p:cNvSpPr/>
          <p:nvPr/>
        </p:nvSpPr>
        <p:spPr>
          <a:xfrm>
            <a:off x="3368242" y="3832637"/>
            <a:ext cx="95836" cy="192421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TextBox 109"/>
          <p:cNvSpPr txBox="1"/>
          <p:nvPr/>
        </p:nvSpPr>
        <p:spPr>
          <a:xfrm>
            <a:off x="2770445" y="4033103"/>
            <a:ext cx="1302733" cy="195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Report Review</a:t>
            </a:r>
          </a:p>
        </p:txBody>
      </p:sp>
      <p:sp>
        <p:nvSpPr>
          <p:cNvPr id="112" name="Right Arrow 111"/>
          <p:cNvSpPr/>
          <p:nvPr/>
        </p:nvSpPr>
        <p:spPr>
          <a:xfrm>
            <a:off x="2703617" y="3452418"/>
            <a:ext cx="1294909" cy="370517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TextBox 112"/>
          <p:cNvSpPr txBox="1"/>
          <p:nvPr/>
        </p:nvSpPr>
        <p:spPr>
          <a:xfrm>
            <a:off x="2670305" y="3492191"/>
            <a:ext cx="1212561" cy="195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chemeClr val="bg1"/>
                </a:solidFill>
              </a:rPr>
              <a:t>Product Backlog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892313" y="3425338"/>
            <a:ext cx="1212561" cy="195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chemeClr val="bg1"/>
                </a:solidFill>
              </a:rPr>
              <a:t>Product Backlog</a:t>
            </a:r>
          </a:p>
        </p:txBody>
      </p:sp>
      <p:sp>
        <p:nvSpPr>
          <p:cNvPr id="118" name="TextBox 117"/>
          <p:cNvSpPr txBox="1"/>
          <p:nvPr/>
        </p:nvSpPr>
        <p:spPr>
          <a:xfrm rot="21573314" flipH="1">
            <a:off x="3728355" y="2005939"/>
            <a:ext cx="174735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i="1" dirty="0"/>
              <a:t>Shipper MI: </a:t>
            </a:r>
          </a:p>
        </p:txBody>
      </p:sp>
      <p:sp>
        <p:nvSpPr>
          <p:cNvPr id="119" name="TextBox 118"/>
          <p:cNvSpPr txBox="1"/>
          <p:nvPr/>
        </p:nvSpPr>
        <p:spPr>
          <a:xfrm rot="5400000">
            <a:off x="5081005" y="3368140"/>
            <a:ext cx="1186236" cy="200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chemeClr val="bg1"/>
                </a:solidFill>
              </a:rPr>
              <a:t>Product Backlog</a:t>
            </a:r>
          </a:p>
        </p:txBody>
      </p:sp>
      <p:sp>
        <p:nvSpPr>
          <p:cNvPr id="120" name="Up Arrow 119"/>
          <p:cNvSpPr/>
          <p:nvPr/>
        </p:nvSpPr>
        <p:spPr>
          <a:xfrm>
            <a:off x="5708629" y="3810847"/>
            <a:ext cx="95836" cy="192421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Right Arrow 120"/>
          <p:cNvSpPr/>
          <p:nvPr/>
        </p:nvSpPr>
        <p:spPr>
          <a:xfrm>
            <a:off x="5031760" y="3468728"/>
            <a:ext cx="1411929" cy="370517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TextBox 121"/>
          <p:cNvSpPr txBox="1"/>
          <p:nvPr/>
        </p:nvSpPr>
        <p:spPr>
          <a:xfrm>
            <a:off x="5067842" y="3518027"/>
            <a:ext cx="1212561" cy="195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chemeClr val="bg1"/>
                </a:solidFill>
              </a:rPr>
              <a:t>Product Backlog</a:t>
            </a:r>
          </a:p>
        </p:txBody>
      </p:sp>
      <p:sp>
        <p:nvSpPr>
          <p:cNvPr id="125" name="TextBox 124"/>
          <p:cNvSpPr txBox="1"/>
          <p:nvPr/>
        </p:nvSpPr>
        <p:spPr>
          <a:xfrm rot="21573314" flipH="1">
            <a:off x="6046140" y="2087544"/>
            <a:ext cx="174735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i="1" dirty="0"/>
              <a:t>Shipper MI: 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5126352" y="4039702"/>
            <a:ext cx="1233035" cy="195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Technical Capability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4ABEDBC2-5C39-439A-B589-80E9FD4B46BE}"/>
              </a:ext>
            </a:extLst>
          </p:cNvPr>
          <p:cNvGrpSpPr/>
          <p:nvPr/>
        </p:nvGrpSpPr>
        <p:grpSpPr>
          <a:xfrm>
            <a:off x="5243371" y="1635646"/>
            <a:ext cx="3374315" cy="2095423"/>
            <a:chOff x="5243371" y="1569584"/>
            <a:chExt cx="3374315" cy="209542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F6F99CB8-C3D8-417D-8616-8C3C53E42E6D}"/>
                </a:ext>
              </a:extLst>
            </p:cNvPr>
            <p:cNvSpPr/>
            <p:nvPr/>
          </p:nvSpPr>
          <p:spPr>
            <a:xfrm>
              <a:off x="5243371" y="1569584"/>
              <a:ext cx="3374315" cy="2095423"/>
            </a:xfrm>
            <a:prstGeom prst="rect">
              <a:avLst/>
            </a:prstGeom>
            <a:noFill/>
          </p:spPr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FA03BFC5-7142-4ACD-9AAB-4E562119F202}"/>
                </a:ext>
              </a:extLst>
            </p:cNvPr>
            <p:cNvSpPr/>
            <p:nvPr/>
          </p:nvSpPr>
          <p:spPr>
            <a:xfrm>
              <a:off x="7178515" y="1585145"/>
              <a:ext cx="518174" cy="518174"/>
            </a:xfrm>
            <a:custGeom>
              <a:avLst/>
              <a:gdLst>
                <a:gd name="connsiteX0" fmla="*/ 0 w 518174"/>
                <a:gd name="connsiteY0" fmla="*/ 0 h 518174"/>
                <a:gd name="connsiteX1" fmla="*/ 518174 w 518174"/>
                <a:gd name="connsiteY1" fmla="*/ 0 h 518174"/>
                <a:gd name="connsiteX2" fmla="*/ 518174 w 518174"/>
                <a:gd name="connsiteY2" fmla="*/ 518174 h 518174"/>
                <a:gd name="connsiteX3" fmla="*/ 0 w 518174"/>
                <a:gd name="connsiteY3" fmla="*/ 518174 h 518174"/>
                <a:gd name="connsiteX4" fmla="*/ 0 w 518174"/>
                <a:gd name="connsiteY4" fmla="*/ 0 h 51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8174" h="518174">
                  <a:moveTo>
                    <a:pt x="0" y="0"/>
                  </a:moveTo>
                  <a:lnTo>
                    <a:pt x="518174" y="0"/>
                  </a:lnTo>
                  <a:lnTo>
                    <a:pt x="518174" y="518174"/>
                  </a:lnTo>
                  <a:lnTo>
                    <a:pt x="0" y="51817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kern="1200" dirty="0" smtClean="0"/>
                <a:t>Test</a:t>
              </a:r>
              <a:endParaRPr lang="en-GB" sz="1000" kern="1200" dirty="0"/>
            </a:p>
          </p:txBody>
        </p:sp>
        <p:sp>
          <p:nvSpPr>
            <p:cNvPr id="19" name="Arrow: Circular 18">
              <a:extLst>
                <a:ext uri="{FF2B5EF4-FFF2-40B4-BE49-F238E27FC236}">
                  <a16:creationId xmlns:a16="http://schemas.microsoft.com/office/drawing/2014/main" xmlns="" id="{4CE03431-7293-42BE-A0B4-644B016D7200}"/>
                </a:ext>
              </a:extLst>
            </p:cNvPr>
            <p:cNvSpPr/>
            <p:nvPr/>
          </p:nvSpPr>
          <p:spPr>
            <a:xfrm>
              <a:off x="5958378" y="1570009"/>
              <a:ext cx="1944300" cy="1944300"/>
            </a:xfrm>
            <a:prstGeom prst="circularArrow">
              <a:avLst>
                <a:gd name="adj1" fmla="val 5197"/>
                <a:gd name="adj2" fmla="val 335678"/>
                <a:gd name="adj3" fmla="val 21294198"/>
                <a:gd name="adj4" fmla="val 19765401"/>
                <a:gd name="adj5" fmla="val 6063"/>
              </a:avLst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608D68B4-953D-4F5A-BD50-5868AC7CD14F}"/>
                </a:ext>
              </a:extLst>
            </p:cNvPr>
            <p:cNvSpPr/>
            <p:nvPr/>
          </p:nvSpPr>
          <p:spPr>
            <a:xfrm>
              <a:off x="7491904" y="2549657"/>
              <a:ext cx="518174" cy="518174"/>
            </a:xfrm>
            <a:custGeom>
              <a:avLst/>
              <a:gdLst>
                <a:gd name="connsiteX0" fmla="*/ 0 w 518174"/>
                <a:gd name="connsiteY0" fmla="*/ 0 h 518174"/>
                <a:gd name="connsiteX1" fmla="*/ 518174 w 518174"/>
                <a:gd name="connsiteY1" fmla="*/ 0 h 518174"/>
                <a:gd name="connsiteX2" fmla="*/ 518174 w 518174"/>
                <a:gd name="connsiteY2" fmla="*/ 518174 h 518174"/>
                <a:gd name="connsiteX3" fmla="*/ 0 w 518174"/>
                <a:gd name="connsiteY3" fmla="*/ 518174 h 518174"/>
                <a:gd name="connsiteX4" fmla="*/ 0 w 518174"/>
                <a:gd name="connsiteY4" fmla="*/ 0 h 51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8174" h="518174">
                  <a:moveTo>
                    <a:pt x="0" y="0"/>
                  </a:moveTo>
                  <a:lnTo>
                    <a:pt x="518174" y="0"/>
                  </a:lnTo>
                  <a:lnTo>
                    <a:pt x="518174" y="518174"/>
                  </a:lnTo>
                  <a:lnTo>
                    <a:pt x="0" y="51817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kern="1200" dirty="0" smtClean="0"/>
                <a:t>Develop</a:t>
              </a:r>
              <a:endParaRPr lang="en-GB" sz="1000" kern="1200" dirty="0"/>
            </a:p>
          </p:txBody>
        </p:sp>
        <p:sp>
          <p:nvSpPr>
            <p:cNvPr id="21" name="Arrow: Circular 20">
              <a:extLst>
                <a:ext uri="{FF2B5EF4-FFF2-40B4-BE49-F238E27FC236}">
                  <a16:creationId xmlns:a16="http://schemas.microsoft.com/office/drawing/2014/main" xmlns="" id="{B51DC9C3-52FC-4B6C-86A9-ECC983C278DD}"/>
                </a:ext>
              </a:extLst>
            </p:cNvPr>
            <p:cNvSpPr/>
            <p:nvPr/>
          </p:nvSpPr>
          <p:spPr>
            <a:xfrm>
              <a:off x="5958378" y="1570009"/>
              <a:ext cx="1944300" cy="1944300"/>
            </a:xfrm>
            <a:prstGeom prst="circularArrow">
              <a:avLst>
                <a:gd name="adj1" fmla="val 5197"/>
                <a:gd name="adj2" fmla="val 335678"/>
                <a:gd name="adj3" fmla="val 4015689"/>
                <a:gd name="adj4" fmla="val 2252523"/>
                <a:gd name="adj5" fmla="val 6063"/>
              </a:avLst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AB0EE20C-53A9-4385-92C8-2DCDE764DC86}"/>
                </a:ext>
              </a:extLst>
            </p:cNvPr>
            <p:cNvSpPr/>
            <p:nvPr/>
          </p:nvSpPr>
          <p:spPr>
            <a:xfrm>
              <a:off x="6671441" y="3145758"/>
              <a:ext cx="518174" cy="518174"/>
            </a:xfrm>
            <a:custGeom>
              <a:avLst/>
              <a:gdLst>
                <a:gd name="connsiteX0" fmla="*/ 0 w 518174"/>
                <a:gd name="connsiteY0" fmla="*/ 0 h 518174"/>
                <a:gd name="connsiteX1" fmla="*/ 518174 w 518174"/>
                <a:gd name="connsiteY1" fmla="*/ 0 h 518174"/>
                <a:gd name="connsiteX2" fmla="*/ 518174 w 518174"/>
                <a:gd name="connsiteY2" fmla="*/ 518174 h 518174"/>
                <a:gd name="connsiteX3" fmla="*/ 0 w 518174"/>
                <a:gd name="connsiteY3" fmla="*/ 518174 h 518174"/>
                <a:gd name="connsiteX4" fmla="*/ 0 w 518174"/>
                <a:gd name="connsiteY4" fmla="*/ 0 h 51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8174" h="518174">
                  <a:moveTo>
                    <a:pt x="0" y="0"/>
                  </a:moveTo>
                  <a:lnTo>
                    <a:pt x="518174" y="0"/>
                  </a:lnTo>
                  <a:lnTo>
                    <a:pt x="518174" y="518174"/>
                  </a:lnTo>
                  <a:lnTo>
                    <a:pt x="0" y="51817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kern="1200" dirty="0"/>
                <a:t>Analysis</a:t>
              </a:r>
            </a:p>
          </p:txBody>
        </p:sp>
        <p:sp>
          <p:nvSpPr>
            <p:cNvPr id="23" name="Arrow: Circular 22">
              <a:extLst>
                <a:ext uri="{FF2B5EF4-FFF2-40B4-BE49-F238E27FC236}">
                  <a16:creationId xmlns:a16="http://schemas.microsoft.com/office/drawing/2014/main" xmlns="" id="{EC193F31-E8E4-4C1E-A160-4E51BAE49896}"/>
                </a:ext>
              </a:extLst>
            </p:cNvPr>
            <p:cNvSpPr/>
            <p:nvPr/>
          </p:nvSpPr>
          <p:spPr>
            <a:xfrm>
              <a:off x="5958378" y="1570009"/>
              <a:ext cx="1944300" cy="1944300"/>
            </a:xfrm>
            <a:prstGeom prst="circularArrow">
              <a:avLst>
                <a:gd name="adj1" fmla="val 5197"/>
                <a:gd name="adj2" fmla="val 335678"/>
                <a:gd name="adj3" fmla="val 8211799"/>
                <a:gd name="adj4" fmla="val 6448633"/>
                <a:gd name="adj5" fmla="val 6063"/>
              </a:avLst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BE262A77-88F9-43A7-8F09-C0C0EC6C1B64}"/>
                </a:ext>
              </a:extLst>
            </p:cNvPr>
            <p:cNvSpPr/>
            <p:nvPr/>
          </p:nvSpPr>
          <p:spPr>
            <a:xfrm>
              <a:off x="5850978" y="2549657"/>
              <a:ext cx="518174" cy="518174"/>
            </a:xfrm>
            <a:custGeom>
              <a:avLst/>
              <a:gdLst>
                <a:gd name="connsiteX0" fmla="*/ 0 w 518174"/>
                <a:gd name="connsiteY0" fmla="*/ 0 h 518174"/>
                <a:gd name="connsiteX1" fmla="*/ 518174 w 518174"/>
                <a:gd name="connsiteY1" fmla="*/ 0 h 518174"/>
                <a:gd name="connsiteX2" fmla="*/ 518174 w 518174"/>
                <a:gd name="connsiteY2" fmla="*/ 518174 h 518174"/>
                <a:gd name="connsiteX3" fmla="*/ 0 w 518174"/>
                <a:gd name="connsiteY3" fmla="*/ 518174 h 518174"/>
                <a:gd name="connsiteX4" fmla="*/ 0 w 518174"/>
                <a:gd name="connsiteY4" fmla="*/ 0 h 51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8174" h="518174">
                  <a:moveTo>
                    <a:pt x="0" y="0"/>
                  </a:moveTo>
                  <a:lnTo>
                    <a:pt x="518174" y="0"/>
                  </a:lnTo>
                  <a:lnTo>
                    <a:pt x="518174" y="518174"/>
                  </a:lnTo>
                  <a:lnTo>
                    <a:pt x="0" y="51817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kern="1200" dirty="0" smtClean="0"/>
                <a:t>Design</a:t>
              </a:r>
              <a:endParaRPr lang="en-GB" sz="1000" kern="1200" dirty="0"/>
            </a:p>
          </p:txBody>
        </p:sp>
        <p:sp>
          <p:nvSpPr>
            <p:cNvPr id="25" name="Arrow: Circular 24">
              <a:extLst>
                <a:ext uri="{FF2B5EF4-FFF2-40B4-BE49-F238E27FC236}">
                  <a16:creationId xmlns:a16="http://schemas.microsoft.com/office/drawing/2014/main" xmlns="" id="{B17858CD-0C7A-4365-A781-6A388BAF7C2E}"/>
                </a:ext>
              </a:extLst>
            </p:cNvPr>
            <p:cNvSpPr/>
            <p:nvPr/>
          </p:nvSpPr>
          <p:spPr>
            <a:xfrm>
              <a:off x="5958378" y="1570009"/>
              <a:ext cx="1944300" cy="1944300"/>
            </a:xfrm>
            <a:prstGeom prst="circularArrow">
              <a:avLst>
                <a:gd name="adj1" fmla="val 5197"/>
                <a:gd name="adj2" fmla="val 335678"/>
                <a:gd name="adj3" fmla="val 12298920"/>
                <a:gd name="adj4" fmla="val 10770124"/>
                <a:gd name="adj5" fmla="val 6063"/>
              </a:avLst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BFC44FAC-3F91-408D-953C-B4DD7A26A440}"/>
                </a:ext>
              </a:extLst>
            </p:cNvPr>
            <p:cNvSpPr/>
            <p:nvPr/>
          </p:nvSpPr>
          <p:spPr>
            <a:xfrm>
              <a:off x="6164367" y="1585145"/>
              <a:ext cx="518174" cy="518174"/>
            </a:xfrm>
            <a:custGeom>
              <a:avLst/>
              <a:gdLst>
                <a:gd name="connsiteX0" fmla="*/ 0 w 518174"/>
                <a:gd name="connsiteY0" fmla="*/ 0 h 518174"/>
                <a:gd name="connsiteX1" fmla="*/ 518174 w 518174"/>
                <a:gd name="connsiteY1" fmla="*/ 0 h 518174"/>
                <a:gd name="connsiteX2" fmla="*/ 518174 w 518174"/>
                <a:gd name="connsiteY2" fmla="*/ 518174 h 518174"/>
                <a:gd name="connsiteX3" fmla="*/ 0 w 518174"/>
                <a:gd name="connsiteY3" fmla="*/ 518174 h 518174"/>
                <a:gd name="connsiteX4" fmla="*/ 0 w 518174"/>
                <a:gd name="connsiteY4" fmla="*/ 0 h 51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8174" h="518174">
                  <a:moveTo>
                    <a:pt x="0" y="0"/>
                  </a:moveTo>
                  <a:lnTo>
                    <a:pt x="518174" y="0"/>
                  </a:lnTo>
                  <a:lnTo>
                    <a:pt x="518174" y="518174"/>
                  </a:lnTo>
                  <a:lnTo>
                    <a:pt x="0" y="51817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kern="1200" dirty="0"/>
                <a:t>Build</a:t>
              </a:r>
            </a:p>
          </p:txBody>
        </p:sp>
        <p:sp>
          <p:nvSpPr>
            <p:cNvPr id="27" name="Arrow: Circular 26">
              <a:extLst>
                <a:ext uri="{FF2B5EF4-FFF2-40B4-BE49-F238E27FC236}">
                  <a16:creationId xmlns:a16="http://schemas.microsoft.com/office/drawing/2014/main" xmlns="" id="{1B61F115-2B1C-4B5C-906E-2AC1BB7E1CF5}"/>
                </a:ext>
              </a:extLst>
            </p:cNvPr>
            <p:cNvSpPr/>
            <p:nvPr/>
          </p:nvSpPr>
          <p:spPr>
            <a:xfrm>
              <a:off x="5958378" y="1570009"/>
              <a:ext cx="1944300" cy="1944300"/>
            </a:xfrm>
            <a:prstGeom prst="circularArrow">
              <a:avLst>
                <a:gd name="adj1" fmla="val 5197"/>
                <a:gd name="adj2" fmla="val 335678"/>
                <a:gd name="adj3" fmla="val 16866674"/>
                <a:gd name="adj4" fmla="val 15197647"/>
                <a:gd name="adj5" fmla="val 6063"/>
              </a:avLst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4" name="TextBox 3"/>
          <p:cNvSpPr txBox="1"/>
          <p:nvPr/>
        </p:nvSpPr>
        <p:spPr>
          <a:xfrm>
            <a:off x="0" y="4847795"/>
            <a:ext cx="37207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RAG depicts certainty of drop content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139719DC-90D5-4DFD-893F-FD4969C2845E}"/>
              </a:ext>
            </a:extLst>
          </p:cNvPr>
          <p:cNvSpPr txBox="1"/>
          <p:nvPr/>
        </p:nvSpPr>
        <p:spPr>
          <a:xfrm flipH="1">
            <a:off x="4045284" y="2415140"/>
            <a:ext cx="10229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/>
              <a:t>Drop 2: </a:t>
            </a:r>
          </a:p>
          <a:p>
            <a:pPr algn="ctr"/>
            <a:r>
              <a:rPr lang="en-US" sz="1050" i="1" dirty="0"/>
              <a:t>(6 Weeks)</a:t>
            </a:r>
          </a:p>
          <a:p>
            <a:pPr algn="ctr"/>
            <a:r>
              <a:rPr lang="en-US" sz="1050" i="1" dirty="0"/>
              <a:t>7</a:t>
            </a:r>
            <a:r>
              <a:rPr lang="en-US" sz="1050" i="1" baseline="30000" dirty="0"/>
              <a:t>th</a:t>
            </a:r>
            <a:r>
              <a:rPr lang="en-US" sz="1050" i="1" dirty="0"/>
              <a:t> August – 18</a:t>
            </a:r>
            <a:r>
              <a:rPr lang="en-US" sz="1050" i="1" baseline="30000" dirty="0"/>
              <a:t>th</a:t>
            </a:r>
            <a:r>
              <a:rPr lang="en-US" sz="1050" i="1" dirty="0"/>
              <a:t> Sept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9FA5F4FC-0485-4A3B-9594-9142F31392C3}"/>
              </a:ext>
            </a:extLst>
          </p:cNvPr>
          <p:cNvSpPr txBox="1"/>
          <p:nvPr/>
        </p:nvSpPr>
        <p:spPr>
          <a:xfrm flipH="1">
            <a:off x="6446226" y="2475212"/>
            <a:ext cx="9853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/>
              <a:t>Drop 3: </a:t>
            </a:r>
          </a:p>
          <a:p>
            <a:pPr algn="ctr"/>
            <a:r>
              <a:rPr lang="en-US" sz="1050" i="1" dirty="0"/>
              <a:t>(6 Weeks)</a:t>
            </a:r>
          </a:p>
          <a:p>
            <a:pPr algn="ctr"/>
            <a:r>
              <a:rPr lang="en-US" sz="1050" i="1" dirty="0"/>
              <a:t>25</a:t>
            </a:r>
            <a:r>
              <a:rPr lang="en-US" sz="1050" i="1" baseline="30000" dirty="0"/>
              <a:t>th</a:t>
            </a:r>
            <a:r>
              <a:rPr lang="en-US" sz="1050" i="1" dirty="0"/>
              <a:t> Sept – 6</a:t>
            </a:r>
            <a:r>
              <a:rPr lang="en-US" sz="1050" i="1" baseline="30000" dirty="0"/>
              <a:t>th</a:t>
            </a:r>
            <a:r>
              <a:rPr lang="en-US" sz="1050" i="1" dirty="0"/>
              <a:t> Nov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2A587E35-0506-4078-9AED-09EC34452F36}"/>
              </a:ext>
            </a:extLst>
          </p:cNvPr>
          <p:cNvSpPr txBox="1"/>
          <p:nvPr/>
        </p:nvSpPr>
        <p:spPr>
          <a:xfrm>
            <a:off x="256816" y="483518"/>
            <a:ext cx="8360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tx2"/>
                </a:solidFill>
              </a:rPr>
              <a:t>An agile approach to product development is being </a:t>
            </a:r>
            <a:r>
              <a:rPr lang="en-GB" sz="1200" dirty="0" smtClean="0">
                <a:solidFill>
                  <a:schemeClr val="tx2"/>
                </a:solidFill>
              </a:rPr>
              <a:t>piloted. Expected benefits include increased transparency, predictable delivery dates / costs, improved quality and focus on customer value. The term Pilot refers to how we are delivering (approach) rather than what we are delivering (What)..</a:t>
            </a:r>
          </a:p>
          <a:p>
            <a:endParaRPr lang="en-GB" sz="1200" dirty="0">
              <a:solidFill>
                <a:schemeClr val="tx2"/>
              </a:solidFill>
            </a:endParaRPr>
          </a:p>
          <a:p>
            <a:r>
              <a:rPr lang="en-GB" sz="1200" dirty="0">
                <a:solidFill>
                  <a:schemeClr val="tx2"/>
                </a:solidFill>
              </a:rPr>
              <a:t>This package has been selected based on an historical &amp; current view of </a:t>
            </a:r>
            <a:r>
              <a:rPr lang="en-GB" sz="1200" dirty="0" smtClean="0">
                <a:solidFill>
                  <a:schemeClr val="tx2"/>
                </a:solidFill>
              </a:rPr>
              <a:t>Customer Change</a:t>
            </a:r>
            <a:r>
              <a:rPr lang="en-GB" sz="1200" dirty="0">
                <a:solidFill>
                  <a:schemeClr val="tx2"/>
                </a:solidFill>
              </a:rPr>
              <a:t>, consultations with </a:t>
            </a:r>
            <a:r>
              <a:rPr lang="en-GB" sz="1200" dirty="0" smtClean="0">
                <a:solidFill>
                  <a:schemeClr val="tx2"/>
                </a:solidFill>
              </a:rPr>
              <a:t>Customer Advocates</a:t>
            </a:r>
            <a:r>
              <a:rPr lang="en-GB" sz="1200" dirty="0">
                <a:solidFill>
                  <a:schemeClr val="tx2"/>
                </a:solidFill>
              </a:rPr>
              <a:t>, the requirements for Shipper Packs &amp; </a:t>
            </a:r>
            <a:r>
              <a:rPr lang="en-GB" sz="1200" dirty="0" smtClean="0">
                <a:solidFill>
                  <a:schemeClr val="tx2"/>
                </a:solidFill>
              </a:rPr>
              <a:t>PARR.  </a:t>
            </a: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41330" y="3731069"/>
            <a:ext cx="21166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Timelines for drop 2 &amp; 3 are </a:t>
            </a:r>
            <a:r>
              <a:rPr lang="en-GB" sz="1200" dirty="0" smtClean="0">
                <a:solidFill>
                  <a:schemeClr val="tx2"/>
                </a:solidFill>
              </a:rPr>
              <a:t>indicative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2"/>
                </a:solidFill>
              </a:rPr>
              <a:t>Future drops scope has not yet been defined</a:t>
            </a:r>
            <a:endParaRPr lang="en-GB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8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429422" y="616523"/>
            <a:ext cx="5143825" cy="3639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What do we deliver: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 online portal for </a:t>
            </a:r>
            <a:r>
              <a:rPr lang="en-US" sz="1100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Shippers to </a:t>
            </a:r>
            <a:r>
              <a:rPr lang="en-US" sz="11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access </a:t>
            </a:r>
            <a:r>
              <a:rPr lang="en-US" sz="1100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Portfolio data</a:t>
            </a:r>
            <a:endParaRPr lang="en-US" sz="1100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Pre-defined set of dashboards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Establishes a framework for future agile deliveries (completion in Drop 2)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Delivers 29% of Xoserve data into the Data Discovery Platform (DDP</a:t>
            </a:r>
            <a:r>
              <a:rPr lang="en-GB" sz="1100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)</a:t>
            </a:r>
            <a:endParaRPr lang="en-GB" sz="1100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en-US" sz="1100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en-GB" sz="1100" b="1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Shippers </a:t>
            </a:r>
            <a:r>
              <a:rPr lang="en-GB" sz="1100" b="1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Can: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Access </a:t>
            </a:r>
            <a:r>
              <a:rPr lang="en-GB" sz="1100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MPRN </a:t>
            </a:r>
            <a:r>
              <a:rPr lang="en-GB" sz="11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Portfolio Data </a:t>
            </a:r>
            <a:r>
              <a:rPr lang="en-GB" sz="1100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via </a:t>
            </a:r>
            <a:r>
              <a:rPr lang="en-GB" sz="11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 online portal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Gain insight from predefined dashboards  to support in meeting industry obligations </a:t>
            </a:r>
            <a:r>
              <a:rPr lang="en-GB" sz="1100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including:</a:t>
            </a:r>
          </a:p>
          <a:p>
            <a:pPr marL="628628" lvl="1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Meter Status</a:t>
            </a:r>
          </a:p>
          <a:p>
            <a:pPr marL="628628" lvl="1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Meter Point Status</a:t>
            </a:r>
          </a:p>
          <a:p>
            <a:pPr marL="628628" lvl="1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Reads (Class 4) </a:t>
            </a:r>
          </a:p>
          <a:p>
            <a:pPr marL="628628" lvl="1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Blank MAM’s</a:t>
            </a:r>
          </a:p>
          <a:p>
            <a:pPr marL="628628" lvl="1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Dead </a:t>
            </a:r>
            <a:r>
              <a:rPr lang="en-GB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</a:p>
          <a:p>
            <a:pPr marL="628628" lvl="1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Portfolio AQ / SOQ</a:t>
            </a:r>
          </a:p>
          <a:p>
            <a:pPr marL="628628" lvl="1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Portfolio count</a:t>
            </a:r>
            <a:endParaRPr lang="en-GB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Portfolio </a:t>
            </a:r>
            <a:r>
              <a:rPr lang="en-GB" sz="11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data availability increased from monthly to </a:t>
            </a:r>
            <a:r>
              <a:rPr lang="en-GB" sz="1100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daily</a:t>
            </a:r>
            <a:endParaRPr lang="en-GB" sz="1100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Track portfolio performance via trend analysis of GT/IGT, Network, Class, </a:t>
            </a:r>
            <a:r>
              <a:rPr lang="en-GB" sz="1100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etc.</a:t>
            </a:r>
            <a:endParaRPr lang="en-GB" sz="1100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en-US" sz="1050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C4C81C58-0405-4A1A-ACE0-8CF4C4080394}"/>
              </a:ext>
            </a:extLst>
          </p:cNvPr>
          <p:cNvSpPr/>
          <p:nvPr/>
        </p:nvSpPr>
        <p:spPr bwMode="auto">
          <a:xfrm>
            <a:off x="-11876" y="113021"/>
            <a:ext cx="9155875" cy="265475"/>
          </a:xfrm>
          <a:prstGeom prst="rect">
            <a:avLst/>
          </a:prstGeom>
          <a:solidFill>
            <a:srgbClr val="E7BB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3" tIns="46037" rIns="92073" bIns="46037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000" b="1" dirty="0">
              <a:solidFill>
                <a:prstClr val="white"/>
              </a:solidFill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xmlns="" id="{DA2A92E4-3BC9-4772-A586-9677B095212B}"/>
              </a:ext>
            </a:extLst>
          </p:cNvPr>
          <p:cNvSpPr txBox="1">
            <a:spLocks/>
          </p:cNvSpPr>
          <p:nvPr/>
        </p:nvSpPr>
        <p:spPr>
          <a:xfrm>
            <a:off x="107505" y="40793"/>
            <a:ext cx="9027095" cy="399477"/>
          </a:xfrm>
          <a:prstGeom prst="rect">
            <a:avLst/>
          </a:prstGeom>
          <a:extLst/>
        </p:spPr>
        <p:txBody>
          <a:bodyPr vert="horz" lIns="91438" tIns="45719" rIns="91438" bIns="45719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1400" dirty="0">
                <a:solidFill>
                  <a:schemeClr val="bg1"/>
                </a:solidFill>
                <a:latin typeface="Arial" charset="0"/>
              </a:rPr>
              <a:t>Product Delivery &amp; Structure - </a:t>
            </a:r>
            <a:r>
              <a:rPr lang="en-GB" sz="14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rPr>
              <a:t>Shipper MI – Portfolio Data Package (Pilot)</a:t>
            </a:r>
          </a:p>
        </p:txBody>
      </p:sp>
      <p:sp>
        <p:nvSpPr>
          <p:cNvPr id="60" name="Rectangle 59"/>
          <p:cNvSpPr/>
          <p:nvPr/>
        </p:nvSpPr>
        <p:spPr>
          <a:xfrm>
            <a:off x="92464" y="91090"/>
            <a:ext cx="360040" cy="4634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b="1" dirty="0">
                <a:solidFill>
                  <a:schemeClr val="tx2"/>
                </a:solidFill>
              </a:rPr>
              <a:t>Portfolio - Data Package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61239" y="519903"/>
            <a:ext cx="4786825" cy="2771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247" y="602193"/>
            <a:ext cx="3178483" cy="188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55779" y="2787774"/>
            <a:ext cx="295559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Approach: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Shipper MI is an Agile pilot, </a:t>
            </a:r>
            <a:r>
              <a:rPr lang="en-GB" sz="1100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drop 1 timelines will </a:t>
            </a:r>
            <a:r>
              <a:rPr lang="en-GB" sz="11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not move but scope </a:t>
            </a:r>
            <a:r>
              <a:rPr lang="en-GB" sz="1100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may change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Anything not delivered will go back into the product backlog and considered for future releases</a:t>
            </a:r>
            <a:endParaRPr lang="en-GB" sz="1100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52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375026" y="1114159"/>
            <a:ext cx="1368152" cy="15065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09F0E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4C81C58-0405-4A1A-ACE0-8CF4C4080394}"/>
              </a:ext>
            </a:extLst>
          </p:cNvPr>
          <p:cNvSpPr/>
          <p:nvPr/>
        </p:nvSpPr>
        <p:spPr bwMode="auto">
          <a:xfrm>
            <a:off x="-11876" y="113021"/>
            <a:ext cx="9155875" cy="265475"/>
          </a:xfrm>
          <a:prstGeom prst="rect">
            <a:avLst/>
          </a:prstGeom>
          <a:solidFill>
            <a:srgbClr val="E7BB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3" tIns="46037" rIns="92073" bIns="46037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000" b="1" dirty="0">
              <a:solidFill>
                <a:prstClr val="white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DA2A92E4-3BC9-4772-A586-9677B095212B}"/>
              </a:ext>
            </a:extLst>
          </p:cNvPr>
          <p:cNvSpPr txBox="1">
            <a:spLocks/>
          </p:cNvSpPr>
          <p:nvPr/>
        </p:nvSpPr>
        <p:spPr>
          <a:xfrm>
            <a:off x="107505" y="40793"/>
            <a:ext cx="9027095" cy="399477"/>
          </a:xfrm>
          <a:prstGeom prst="rect">
            <a:avLst/>
          </a:prstGeom>
          <a:extLst/>
        </p:spPr>
        <p:txBody>
          <a:bodyPr vert="horz" lIns="91438" tIns="45719" rIns="91438" bIns="45719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1400" dirty="0" smtClean="0">
                <a:solidFill>
                  <a:schemeClr val="bg1"/>
                </a:solidFill>
                <a:latin typeface="Arial" charset="0"/>
              </a:rPr>
              <a:t>Existing Shipper Pack  / PARR report alignment</a:t>
            </a:r>
            <a:endParaRPr lang="en-GB" sz="1400" dirty="0">
              <a:solidFill>
                <a:schemeClr val="bg1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344249380"/>
              </p:ext>
            </p:extLst>
          </p:nvPr>
        </p:nvGraphicFramePr>
        <p:xfrm>
          <a:off x="251521" y="758824"/>
          <a:ext cx="2375916" cy="2152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543007337"/>
              </p:ext>
            </p:extLst>
          </p:nvPr>
        </p:nvGraphicFramePr>
        <p:xfrm>
          <a:off x="3084215" y="1061216"/>
          <a:ext cx="2495897" cy="2207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1173" y="937657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As is</a:t>
            </a:r>
            <a:endParaRPr lang="en-GB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073202" y="947682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Tactical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60461" y="3156724"/>
            <a:ext cx="866000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Currently the existing Shipper Pack and PARR are not aligned e.g. split by class / reflecting different dates etc.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GB" sz="11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457200" lvl="1"/>
            <a:r>
              <a:rPr lang="en-GB" sz="11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Next Steps: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Approval of the approach at Change Management - July 2019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Approval </a:t>
            </a:r>
            <a:r>
              <a:rPr lang="en-GB" sz="11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from Change Management to align the </a:t>
            </a:r>
            <a:r>
              <a:rPr lang="en-GB" sz="11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reports – July 2019</a:t>
            </a:r>
            <a:endParaRPr lang="en-GB" sz="11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Align the run </a:t>
            </a:r>
            <a:r>
              <a:rPr lang="en-GB" sz="11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times to 12</a:t>
            </a:r>
            <a:r>
              <a:rPr lang="en-GB" sz="1100" baseline="300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</a:t>
            </a:r>
            <a:r>
              <a:rPr lang="en-GB" sz="11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of the month</a:t>
            </a:r>
            <a:endParaRPr lang="en-GB" sz="11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Topics which are in both reports will be aligned and pulled from one data source (please refer to the appendix for more details)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Include </a:t>
            </a:r>
            <a:r>
              <a:rPr lang="en-GB" sz="11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PARR topics into </a:t>
            </a:r>
            <a:r>
              <a:rPr lang="en-GB" sz="11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 existing Shipper Pack (consistency)</a:t>
            </a:r>
          </a:p>
          <a:p>
            <a:pPr marL="628628" lvl="1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Drop 2 scope to be confirmed </a:t>
            </a:r>
            <a:r>
              <a:rPr lang="en-GB" sz="11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once Drop 1 pilot has been delivered</a:t>
            </a:r>
            <a:endParaRPr lang="en-GB" sz="1100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en-GB" sz="1100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1979712" y="439600"/>
            <a:ext cx="936104" cy="638448"/>
          </a:xfrm>
          <a:prstGeom prst="wedgeEllipseCallout">
            <a:avLst>
              <a:gd name="adj1" fmla="val -16763"/>
              <a:gd name="adj2" fmla="val 8637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Reflects 21</a:t>
            </a:r>
            <a:r>
              <a:rPr lang="en-GB" sz="800" baseline="30000" dirty="0" smtClean="0"/>
              <a:t>st</a:t>
            </a:r>
            <a:r>
              <a:rPr lang="en-GB" sz="800" dirty="0" smtClean="0"/>
              <a:t> data</a:t>
            </a:r>
            <a:endParaRPr lang="en-GB" sz="800" dirty="0"/>
          </a:p>
        </p:txBody>
      </p:sp>
      <p:sp>
        <p:nvSpPr>
          <p:cNvPr id="18" name="Oval Callout 17"/>
          <p:cNvSpPr/>
          <p:nvPr/>
        </p:nvSpPr>
        <p:spPr>
          <a:xfrm>
            <a:off x="769715" y="2456309"/>
            <a:ext cx="936104" cy="638448"/>
          </a:xfrm>
          <a:prstGeom prst="wedgeEllipseCallout">
            <a:avLst>
              <a:gd name="adj1" fmla="val 84988"/>
              <a:gd name="adj2" fmla="val -65804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Reflects 12</a:t>
            </a:r>
            <a:r>
              <a:rPr lang="en-GB" sz="800" baseline="30000" dirty="0" smtClean="0"/>
              <a:t>th</a:t>
            </a:r>
            <a:r>
              <a:rPr lang="en-GB" sz="800" dirty="0" smtClean="0"/>
              <a:t> data</a:t>
            </a:r>
            <a:endParaRPr lang="en-GB" sz="800" dirty="0"/>
          </a:p>
        </p:txBody>
      </p:sp>
      <p:sp>
        <p:nvSpPr>
          <p:cNvPr id="19" name="TextBox 18"/>
          <p:cNvSpPr txBox="1"/>
          <p:nvPr/>
        </p:nvSpPr>
        <p:spPr>
          <a:xfrm>
            <a:off x="4272347" y="739759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Shipper Pack</a:t>
            </a:r>
            <a:endParaRPr lang="en-GB" sz="1600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558972641"/>
              </p:ext>
            </p:extLst>
          </p:nvPr>
        </p:nvGraphicFramePr>
        <p:xfrm>
          <a:off x="6012160" y="791340"/>
          <a:ext cx="2375916" cy="2152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918845" y="940380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Enduring solution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21466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C4C81C58-0405-4A1A-ACE0-8CF4C4080394}"/>
              </a:ext>
            </a:extLst>
          </p:cNvPr>
          <p:cNvSpPr/>
          <p:nvPr/>
        </p:nvSpPr>
        <p:spPr bwMode="auto">
          <a:xfrm>
            <a:off x="-11876" y="113021"/>
            <a:ext cx="9155875" cy="265475"/>
          </a:xfrm>
          <a:prstGeom prst="rect">
            <a:avLst/>
          </a:prstGeom>
          <a:solidFill>
            <a:srgbClr val="E7BB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3" tIns="46037" rIns="92073" bIns="46037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000" b="1" dirty="0">
              <a:solidFill>
                <a:prstClr val="white"/>
              </a:solidFill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xmlns="" id="{DA2A92E4-3BC9-4772-A586-9677B095212B}"/>
              </a:ext>
            </a:extLst>
          </p:cNvPr>
          <p:cNvSpPr txBox="1">
            <a:spLocks/>
          </p:cNvSpPr>
          <p:nvPr/>
        </p:nvSpPr>
        <p:spPr>
          <a:xfrm>
            <a:off x="107505" y="57613"/>
            <a:ext cx="9027095" cy="399477"/>
          </a:xfrm>
          <a:prstGeom prst="rect">
            <a:avLst/>
          </a:prstGeom>
          <a:extLst/>
        </p:spPr>
        <p:txBody>
          <a:bodyPr vert="horz" lIns="91438" tIns="45719" rIns="91438" bIns="45719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1400" dirty="0" smtClean="0">
                <a:solidFill>
                  <a:schemeClr val="bg1"/>
                </a:solidFill>
                <a:latin typeface="Arial" charset="0"/>
              </a:rPr>
              <a:t>APPENDIX:</a:t>
            </a:r>
            <a:r>
              <a:rPr lang="en-GB" sz="14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GB" sz="1400" dirty="0" smtClean="0">
                <a:solidFill>
                  <a:schemeClr val="bg1"/>
                </a:solidFill>
                <a:latin typeface="Arial" charset="0"/>
              </a:rPr>
              <a:t>Shipper Pack / PARR report alignment detail</a:t>
            </a:r>
            <a:endParaRPr lang="en-GB" sz="1400" dirty="0">
              <a:solidFill>
                <a:schemeClr val="bg1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785034"/>
              </p:ext>
            </p:extLst>
          </p:nvPr>
        </p:nvGraphicFramePr>
        <p:xfrm>
          <a:off x="58224" y="627534"/>
          <a:ext cx="9024619" cy="3882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3415"/>
                <a:gridCol w="2734107"/>
                <a:gridCol w="3937097"/>
              </a:tblGrid>
              <a:tr h="249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PARR </a:t>
                      </a:r>
                      <a:r>
                        <a:rPr lang="en-GB" sz="12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Topic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Shipper Performance Pack </a:t>
                      </a:r>
                      <a:r>
                        <a:rPr lang="en-GB" sz="12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Topic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Shipper Pack report changes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 Meter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Recorded in Supply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Point (SP) register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Confirmed No Asset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Align this topic from the PARR table</a:t>
                      </a:r>
                      <a:r>
                        <a:rPr lang="en-GB" sz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&amp; split by class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 Meter Recorded in SP and dataflow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Include</a:t>
                      </a:r>
                      <a:r>
                        <a:rPr lang="en-GB" sz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PARR topic within the Shipper Pack &amp; split by class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7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 Read for 1,2,3 or 4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 Reads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Align the topic from the PARR table</a:t>
                      </a:r>
                      <a:r>
                        <a:rPr lang="en-GB" sz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and show actual count. 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4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Standard Correction Factors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Potentially Incorrect Correction</a:t>
                      </a:r>
                      <a:r>
                        <a:rPr lang="en-GB" sz="12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Factors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PARR topic replaces Shipper Pack topic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Estimated &amp; Check Reads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Include</a:t>
                      </a:r>
                      <a:r>
                        <a:rPr lang="en-GB" sz="12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PARR topic within the Shipper Pack (split by class)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Shipper Transfer Read Performance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Include</a:t>
                      </a:r>
                      <a:r>
                        <a:rPr lang="en-GB" sz="12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PARR topic within the </a:t>
                      </a:r>
                      <a:r>
                        <a:rPr lang="en-GB" sz="12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Shipper Pack (split by class)</a:t>
                      </a:r>
                      <a:endParaRPr lang="en-GB" sz="12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3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Read Performance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Include</a:t>
                      </a:r>
                      <a:r>
                        <a:rPr lang="en-GB" sz="12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PARR topic within the Shipper Pack </a:t>
                      </a:r>
                      <a:r>
                        <a:rPr lang="en-GB" sz="12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(split by class)</a:t>
                      </a:r>
                      <a:endParaRPr lang="en-GB" sz="12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03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Meter Read Validity Monitoring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Include</a:t>
                      </a:r>
                      <a:r>
                        <a:rPr lang="en-GB" sz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PARR topic within the Shipper Pack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AQ Correction by Reason Code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Include</a:t>
                      </a:r>
                      <a:r>
                        <a:rPr lang="en-GB" sz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PARR topic within the Shipper Pack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Replaced Meter Reads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Include</a:t>
                      </a:r>
                      <a:r>
                        <a:rPr lang="en-GB" sz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PARR topic within the Shipper Pack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95536" y="4659982"/>
            <a:ext cx="7272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**Topics marked in red can be supported  with low level information for Shippers**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55068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http://purl.org/dc/terms/"/>
    <ds:schemaRef ds:uri="http://purl.org/dc/elements/1.1/"/>
    <ds:schemaRef ds:uri="2a985eae-c12e-416e-9833-85f34b1ee04e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a985eae-c12e-416e-9833-85f34b1ee04e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73407</TotalTime>
  <Words>768</Words>
  <Application>Microsoft Office PowerPoint</Application>
  <PresentationFormat>On-screen Show (16:9)</PresentationFormat>
  <Paragraphs>146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xoserve templates</vt:lpstr>
      <vt:lpstr>Office Theme</vt:lpstr>
      <vt:lpstr>Shipper MI (Shipper Pack / PARR)– Update</vt:lpstr>
      <vt:lpstr>Agenda</vt:lpstr>
      <vt:lpstr>Product Delivery &amp; Structure - Agile Product Approach</vt:lpstr>
      <vt:lpstr>PowerPoint Presentation</vt:lpstr>
      <vt:lpstr>PowerPoint Presentation</vt:lpstr>
      <vt:lpstr>PowerPoint Presentation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816</cp:revision>
  <cp:lastPrinted>2019-06-10T07:54:40Z</cp:lastPrinted>
  <dcterms:created xsi:type="dcterms:W3CDTF">2011-09-20T14:58:41Z</dcterms:created>
  <dcterms:modified xsi:type="dcterms:W3CDTF">2019-07-09T15:28:29Z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74887634</vt:i4>
  </property>
  <property fmtid="{D5CDD505-2E9C-101B-9397-08002B2CF9AE}" pid="4" name="_NewReviewCycle">
    <vt:lpwstr/>
  </property>
  <property fmtid="{D5CDD505-2E9C-101B-9397-08002B2CF9AE}" pid="5" name="_EmailSubject">
    <vt:lpwstr>CoMC Agenda Items</vt:lpwstr>
  </property>
  <property fmtid="{D5CDD505-2E9C-101B-9397-08002B2CF9AE}" pid="6" name="_AuthorEmail">
    <vt:lpwstr>Angela.Clarke@xoserve.com</vt:lpwstr>
  </property>
  <property fmtid="{D5CDD505-2E9C-101B-9397-08002B2CF9AE}" pid="7" name="_AuthorEmailDisplayName">
    <vt:lpwstr>Clarke, Angela</vt:lpwstr>
  </property>
  <property fmtid="{D5CDD505-2E9C-101B-9397-08002B2CF9AE}" pid="8" name="_PreviousAdHocReviewCycleID">
    <vt:i4>-391756267</vt:i4>
  </property>
</Properties>
</file>