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</p:sldMasterIdLst>
  <p:notesMasterIdLst>
    <p:notesMasterId r:id="rId12"/>
  </p:notesMasterIdLst>
  <p:handoutMasterIdLst>
    <p:handoutMasterId r:id="rId13"/>
  </p:handoutMasterIdLst>
  <p:sldIdLst>
    <p:sldId id="352" r:id="rId6"/>
    <p:sldId id="353" r:id="rId7"/>
    <p:sldId id="355" r:id="rId8"/>
    <p:sldId id="356" r:id="rId9"/>
    <p:sldId id="358" r:id="rId10"/>
    <p:sldId id="357" r:id="rId11"/>
  </p:sldIdLst>
  <p:sldSz cx="9144000" cy="5143500" type="screen16x9"/>
  <p:notesSz cx="6797675" cy="9928225"/>
  <p:defaultTextStyle>
    <a:defPPr>
      <a:defRPr lang="en-US"/>
    </a:defPPr>
    <a:lvl1pPr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178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55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532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709" algn="l" defTabSz="45717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886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064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240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418" algn="l" defTabSz="914355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e Williams" initials="DW" lastIdx="8" clrIdx="0"/>
  <p:cmAuthor id="1" name="Evans, Emily" initials="EE" lastIdx="1" clrIdx="1">
    <p:extLst>
      <p:ext uri="{19B8F6BF-5375-455C-9EA6-DF929625EA0E}">
        <p15:presenceInfo xmlns:p15="http://schemas.microsoft.com/office/powerpoint/2012/main" userId="S::emily.Evans@xoserve.com::a5b2f5e1-7480-4cc5-bcf8-2321e34a19e6" providerId="AD"/>
      </p:ext>
    </p:extLst>
  </p:cmAuthor>
  <p:cmAuthor id="2" name="Patel, Ranjit" initials="PR" lastIdx="4" clrIdx="2">
    <p:extLst>
      <p:ext uri="{19B8F6BF-5375-455C-9EA6-DF929625EA0E}">
        <p15:presenceInfo xmlns:p15="http://schemas.microsoft.com/office/powerpoint/2012/main" userId="S-1-5-21-4145888014-839675345-3125187760-3351" providerId="AD"/>
      </p:ext>
    </p:extLst>
  </p:cmAuthor>
  <p:cmAuthor id="3" name="Turpin, Dave" initials="TD" lastIdx="2" clrIdx="3">
    <p:extLst>
      <p:ext uri="{19B8F6BF-5375-455C-9EA6-DF929625EA0E}">
        <p15:presenceInfo xmlns:p15="http://schemas.microsoft.com/office/powerpoint/2012/main" userId="S::dave.turpin@xoserve.com::038c2abc-d4cb-4733-8675-41eb49f6e754" providerId="AD"/>
      </p:ext>
    </p:extLst>
  </p:cmAuthor>
  <p:cmAuthor id="4" name="McGlone, Jayne" initials="MJ" lastIdx="1" clrIdx="4">
    <p:extLst>
      <p:ext uri="{19B8F6BF-5375-455C-9EA6-DF929625EA0E}">
        <p15:presenceInfo xmlns:p15="http://schemas.microsoft.com/office/powerpoint/2012/main" userId="S::jayne.mcglone@xoserve.com::f5976ee6-f269-451c-ab96-754f27ca3b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26A412"/>
    <a:srgbClr val="D2232A"/>
    <a:srgbClr val="EEECE1"/>
    <a:srgbClr val="CCFF99"/>
    <a:srgbClr val="F09F0E"/>
    <a:srgbClr val="3E5AA8"/>
    <a:srgbClr val="0070C0"/>
    <a:srgbClr val="C0C0C0"/>
    <a:srgbClr val="1D3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76F4A-B996-47C0-8D53-D6B5159013CF}" v="23" dt="2020-11-11T23:55:33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18"/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13/11/2020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2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1" y="0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200"/>
            </a:lvl1pPr>
          </a:lstStyle>
          <a:p>
            <a:fld id="{4F0B033A-D7A2-4873-87D3-52E71CC76346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705"/>
            <a:ext cx="5436856" cy="4467701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1" y="9430219"/>
            <a:ext cx="2946301" cy="496412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200"/>
            </a:lvl1pPr>
          </a:lstStyle>
          <a:p>
            <a:fld id="{CBAFCE3B-317D-4AE0-BC7F-8267412B7C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760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4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50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5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8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6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2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4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88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2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97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4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6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6" y="444396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1" tIns="46036" rIns="92071" bIns="46036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178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355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532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709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13" indent="-285736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2944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120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297" indent="-228588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474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652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8829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006" indent="-228588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4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2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7898"/>
            <a:ext cx="7772400" cy="1102519"/>
          </a:xfrm>
        </p:spPr>
        <p:txBody>
          <a:bodyPr>
            <a:normAutofit/>
          </a:bodyPr>
          <a:lstStyle/>
          <a:p>
            <a:r>
              <a:rPr lang="en-GB" sz="2000" dirty="0"/>
              <a:t>REC Update – Access </a:t>
            </a:r>
            <a:r>
              <a:rPr lang="en-GB" sz="2000"/>
              <a:t>to Data </a:t>
            </a:r>
            <a:endParaRPr lang="en-GB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90596" y="2907014"/>
            <a:ext cx="6400800" cy="1314450"/>
          </a:xfrm>
        </p:spPr>
        <p:txBody>
          <a:bodyPr>
            <a:normAutofit/>
          </a:bodyPr>
          <a:lstStyle/>
          <a:p>
            <a:r>
              <a:rPr lang="en-GB" dirty="0"/>
              <a:t>Contract Management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3779155" y="2265469"/>
            <a:ext cx="158569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GB" b="1" dirty="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18/11/2020</a:t>
            </a:r>
          </a:p>
        </p:txBody>
      </p:sp>
    </p:spTree>
    <p:extLst>
      <p:ext uri="{BB962C8B-B14F-4D97-AF65-F5344CB8AC3E}">
        <p14:creationId xmlns:p14="http://schemas.microsoft.com/office/powerpoint/2010/main" val="33246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FE7F-E637-4260-A885-53E7D6FBE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F04A6-146A-451D-9C5F-ECA76A76B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Ofgem are assessing the management of data under REC </a:t>
            </a:r>
          </a:p>
          <a:p>
            <a:r>
              <a:rPr lang="en-GB" dirty="0"/>
              <a:t>This will include Protected Information data items from UNC </a:t>
            </a:r>
          </a:p>
          <a:p>
            <a:r>
              <a:rPr lang="en-GB" dirty="0"/>
              <a:t>Data recorded on the Data Access Matrix will be subject to REC governance through the Data Access Schedule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6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0377-7508-4B48-B2EE-5AF1BD2F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 of discussion on Protected Information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539FB-1E27-4409-A3B2-9B9D8A276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Defined as data which is obtained by either a Transporter from a Shipper or by a Shipper from a Transporter, in the course of implementing UNC related rules and processes. </a:t>
            </a:r>
          </a:p>
          <a:p>
            <a:r>
              <a:rPr lang="en-GB" dirty="0"/>
              <a:t>Disclosure of Protected Information is restricted but there are some exceptions which are expressed as carve outs from the confidentiality obligations applying between Transporters and Shippers. </a:t>
            </a:r>
          </a:p>
          <a:p>
            <a:r>
              <a:rPr lang="en-GB" dirty="0"/>
              <a:t>UNC terms around Protected Information are not relevant in the context of release by the CDSP however there are existing rules regarding data release in both the UNC and DSC.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74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DE79E-33B7-41C9-AD7F-4D83D6FC3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Access under the UNC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49296-5A11-44DF-95A5-C51C39261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DPM sets out the basis on which UNC data items are made available by the CDSP.</a:t>
            </a:r>
          </a:p>
          <a:p>
            <a:r>
              <a:rPr lang="en-GB" dirty="0"/>
              <a:t>Governance is with the CDSP working in conjunction with CoMC </a:t>
            </a:r>
          </a:p>
          <a:p>
            <a:r>
              <a:rPr lang="en-GB" dirty="0"/>
              <a:t>DPM has the effect of authorising the CDSP to release data in accordance with what is set out in the DPM.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B17C-2565-43EC-AFBD-51688094F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 of Ofgem discussion regarding data governance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861E-6F5F-447D-8FEF-1EAE7F31B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Governance of the data access arrangements for the GES in REC will be a policy decision that is not constrained by the definition of Protected Information in the UNC. </a:t>
            </a:r>
          </a:p>
          <a:p>
            <a:r>
              <a:rPr lang="en-GB" dirty="0"/>
              <a:t>It was agreed that REC governance for data access to some UNC data items should involve participation by UNC parties and require their agreement. </a:t>
            </a:r>
          </a:p>
          <a:p>
            <a:r>
              <a:rPr lang="en-GB" dirty="0"/>
              <a:t>It was noted that there were a range for options for where the relevant rules on data access could be located. </a:t>
            </a:r>
          </a:p>
          <a:p>
            <a:r>
              <a:rPr lang="en-GB" dirty="0"/>
              <a:t>We await policy decision before deciding what goes into the UNC and what if anything is defined in the DPM. </a:t>
            </a:r>
          </a:p>
        </p:txBody>
      </p:sp>
    </p:spTree>
    <p:extLst>
      <p:ext uri="{BB962C8B-B14F-4D97-AF65-F5344CB8AC3E}">
        <p14:creationId xmlns:p14="http://schemas.microsoft.com/office/powerpoint/2010/main" val="285517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2819-F828-4812-A449-68583B11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Suggested changes to UNC as a consequence of CSS/REC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76B03-DFC8-443E-9D09-9AF0656E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Suggest moving the rules in relation to DPM to a new paragraph in GTD for clarity. </a:t>
            </a:r>
          </a:p>
          <a:p>
            <a:r>
              <a:rPr lang="en-GB" dirty="0"/>
              <a:t>Identify all data items and categories required for REC purposes. </a:t>
            </a:r>
          </a:p>
          <a:p>
            <a:r>
              <a:rPr lang="en-GB" dirty="0"/>
              <a:t>Identify for each data item and category ‘permitted recipients’ who are entitled to received the data from CDSP. </a:t>
            </a:r>
          </a:p>
          <a:p>
            <a:r>
              <a:rPr lang="en-GB" dirty="0"/>
              <a:t>Authorise CDSP to provide relevant data to ‘permitted recipients’.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33373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A916D98CE184FB36F7880E2BD0F8A" ma:contentTypeVersion="10" ma:contentTypeDescription="Create a new document." ma:contentTypeScope="" ma:versionID="46e5dcd96a4dee0bb32fbc02cc9db1ee">
  <xsd:schema xmlns:xsd="http://www.w3.org/2001/XMLSchema" xmlns:xs="http://www.w3.org/2001/XMLSchema" xmlns:p="http://schemas.microsoft.com/office/2006/metadata/properties" xmlns:ns3="c39f7e49-0b2e-4394-868d-72099a267b4a" xmlns:ns4="7dc10145-0930-4f77-9971-20747f828c5b" targetNamespace="http://schemas.microsoft.com/office/2006/metadata/properties" ma:root="true" ma:fieldsID="f17f99eba5826187c9ef5926d6899728" ns3:_="" ns4:_="">
    <xsd:import namespace="c39f7e49-0b2e-4394-868d-72099a267b4a"/>
    <xsd:import namespace="7dc10145-0930-4f77-9971-20747f828c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f7e49-0b2e-4394-868d-72099a267b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10145-0930-4f77-9971-20747f828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2A9576-4D78-4F6E-9FB2-75E22A91AC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f7e49-0b2e-4394-868d-72099a267b4a"/>
    <ds:schemaRef ds:uri="7dc10145-0930-4f77-9971-20747f828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7dc10145-0930-4f77-9971-20747f828c5b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c39f7e49-0b2e-4394-868d-72099a267b4a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6428</TotalTime>
  <Words>373</Words>
  <Application>Microsoft Office PowerPoint</Application>
  <PresentationFormat>On-screen Show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xoserve templates</vt:lpstr>
      <vt:lpstr>Office Theme</vt:lpstr>
      <vt:lpstr>REC Update – Access to Data </vt:lpstr>
      <vt:lpstr>Background</vt:lpstr>
      <vt:lpstr>Summary of discussion on Protected Information </vt:lpstr>
      <vt:lpstr>Data Access under the UNC </vt:lpstr>
      <vt:lpstr>Summary of Ofgem discussion regarding data governance </vt:lpstr>
      <vt:lpstr>Suggested changes to UNC as a consequence of CSS/REC 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Mark Pollard</dc:creator>
  <cp:lastModifiedBy>Helen Cuin</cp:lastModifiedBy>
  <cp:revision>16</cp:revision>
  <cp:lastPrinted>2019-04-24T14:22:54Z</cp:lastPrinted>
  <dcterms:created xsi:type="dcterms:W3CDTF">2011-09-20T14:58:41Z</dcterms:created>
  <dcterms:modified xsi:type="dcterms:W3CDTF">2020-11-13T07:58:33Z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0x0101003D8A916D98CE184FB36F7880E2BD0F8A</vt:lpwstr>
  </property>
</Properties>
</file>