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D2716-FC9D-89EF-01FC-749EA051D27A}" v="8" dt="2020-11-10T11:42:01.880"/>
    <p1510:client id="{C883725C-A64D-4618-BC6C-E30C1DC1B616}" v="2924" dt="2020-11-06T09:25:13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C883725C-A64D-4618-BC6C-E30C1DC1B616}"/>
    <pc:docChg chg="undo custSel addSld delSld modSld">
      <pc:chgData name="Mark Pollard" userId="d6ed55df-a156-402a-9aa4-8a8d6ec52d24" providerId="ADAL" clId="{C883725C-A64D-4618-BC6C-E30C1DC1B616}" dt="2020-11-06T09:25:13.007" v="2922" actId="27636"/>
      <pc:docMkLst>
        <pc:docMk/>
      </pc:docMkLst>
      <pc:sldChg chg="modSp">
        <pc:chgData name="Mark Pollard" userId="d6ed55df-a156-402a-9aa4-8a8d6ec52d24" providerId="ADAL" clId="{C883725C-A64D-4618-BC6C-E30C1DC1B616}" dt="2020-10-29T16:58:29.994" v="14" actId="20577"/>
        <pc:sldMkLst>
          <pc:docMk/>
          <pc:sldMk cId="2495117945" sldId="526"/>
        </pc:sldMkLst>
        <pc:spChg chg="mod">
          <ac:chgData name="Mark Pollard" userId="d6ed55df-a156-402a-9aa4-8a8d6ec52d24" providerId="ADAL" clId="{C883725C-A64D-4618-BC6C-E30C1DC1B616}" dt="2020-10-29T16:58:29.994" v="14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C883725C-A64D-4618-BC6C-E30C1DC1B616}" dt="2020-11-06T09:25:13.007" v="2922" actId="27636"/>
        <pc:sldMkLst>
          <pc:docMk/>
          <pc:sldMk cId="1772311877" sldId="532"/>
        </pc:sldMkLst>
        <pc:spChg chg="mod">
          <ac:chgData name="Mark Pollard" userId="d6ed55df-a156-402a-9aa4-8a8d6ec52d24" providerId="ADAL" clId="{C883725C-A64D-4618-BC6C-E30C1DC1B616}" dt="2020-11-06T09:25:13.007" v="2922" actId="27636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 modSp">
        <pc:chgData name="Mark Pollard" userId="d6ed55df-a156-402a-9aa4-8a8d6ec52d24" providerId="ADAL" clId="{C883725C-A64D-4618-BC6C-E30C1DC1B616}" dt="2020-10-29T17:01:31.273" v="33"/>
        <pc:sldMkLst>
          <pc:docMk/>
          <pc:sldMk cId="1284509169" sldId="533"/>
        </pc:sldMkLst>
        <pc:picChg chg="del">
          <ac:chgData name="Mark Pollard" userId="d6ed55df-a156-402a-9aa4-8a8d6ec52d24" providerId="ADAL" clId="{C883725C-A64D-4618-BC6C-E30C1DC1B616}" dt="2020-10-29T16:59:03.848" v="17" actId="478"/>
          <ac:picMkLst>
            <pc:docMk/>
            <pc:sldMk cId="1284509169" sldId="533"/>
            <ac:picMk id="2" creationId="{F1724A32-AA8A-4BE8-A1CA-87198566FE90}"/>
          </ac:picMkLst>
        </pc:picChg>
        <pc:picChg chg="add del mod">
          <ac:chgData name="Mark Pollard" userId="d6ed55df-a156-402a-9aa4-8a8d6ec52d24" providerId="ADAL" clId="{C883725C-A64D-4618-BC6C-E30C1DC1B616}" dt="2020-10-29T16:59:43.327" v="20" actId="478"/>
          <ac:picMkLst>
            <pc:docMk/>
            <pc:sldMk cId="1284509169" sldId="533"/>
            <ac:picMk id="3" creationId="{46153101-D7E9-4353-AF8B-C7B794598BB0}"/>
          </ac:picMkLst>
        </pc:picChg>
        <pc:picChg chg="add del mod">
          <ac:chgData name="Mark Pollard" userId="d6ed55df-a156-402a-9aa4-8a8d6ec52d24" providerId="ADAL" clId="{C883725C-A64D-4618-BC6C-E30C1DC1B616}" dt="2020-10-29T16:59:58.178" v="29" actId="478"/>
          <ac:picMkLst>
            <pc:docMk/>
            <pc:sldMk cId="1284509169" sldId="533"/>
            <ac:picMk id="4" creationId="{17B492F2-8636-4333-AB38-B02292C4415F}"/>
          </ac:picMkLst>
        </pc:picChg>
        <pc:picChg chg="add del mod">
          <ac:chgData name="Mark Pollard" userId="d6ed55df-a156-402a-9aa4-8a8d6ec52d24" providerId="ADAL" clId="{C883725C-A64D-4618-BC6C-E30C1DC1B616}" dt="2020-10-29T17:01:30.470" v="32" actId="478"/>
          <ac:picMkLst>
            <pc:docMk/>
            <pc:sldMk cId="1284509169" sldId="533"/>
            <ac:picMk id="5" creationId="{66C9F4F4-69CB-4CC4-961C-2E0BF95A3A57}"/>
          </ac:picMkLst>
        </pc:picChg>
        <pc:picChg chg="add">
          <ac:chgData name="Mark Pollard" userId="d6ed55df-a156-402a-9aa4-8a8d6ec52d24" providerId="ADAL" clId="{C883725C-A64D-4618-BC6C-E30C1DC1B616}" dt="2020-10-29T17:01:31.273" v="33"/>
          <ac:picMkLst>
            <pc:docMk/>
            <pc:sldMk cId="1284509169" sldId="533"/>
            <ac:picMk id="6" creationId="{F56370AE-4EA2-48B6-BE2E-3E7C5A23D79E}"/>
          </ac:picMkLst>
        </pc:picChg>
      </pc:sldChg>
      <pc:sldChg chg="addSp delSp modSp add del">
        <pc:chgData name="Mark Pollard" userId="d6ed55df-a156-402a-9aa4-8a8d6ec52d24" providerId="ADAL" clId="{C883725C-A64D-4618-BC6C-E30C1DC1B616}" dt="2020-11-05T11:58:06.913" v="2553" actId="2696"/>
        <pc:sldMkLst>
          <pc:docMk/>
          <pc:sldMk cId="144773990" sldId="534"/>
        </pc:sldMkLst>
        <pc:spChg chg="mod">
          <ac:chgData name="Mark Pollard" userId="d6ed55df-a156-402a-9aa4-8a8d6ec52d24" providerId="ADAL" clId="{C883725C-A64D-4618-BC6C-E30C1DC1B616}" dt="2020-11-05T09:38:27.319" v="366" actId="20577"/>
          <ac:spMkLst>
            <pc:docMk/>
            <pc:sldMk cId="144773990" sldId="534"/>
            <ac:spMk id="2" creationId="{9C2C7838-A3DC-4F88-8784-3209CB0C0499}"/>
          </ac:spMkLst>
        </pc:spChg>
        <pc:spChg chg="del mod">
          <ac:chgData name="Mark Pollard" userId="d6ed55df-a156-402a-9aa4-8a8d6ec52d24" providerId="ADAL" clId="{C883725C-A64D-4618-BC6C-E30C1DC1B616}" dt="2020-11-05T10:11:34.712" v="1913" actId="478"/>
          <ac:spMkLst>
            <pc:docMk/>
            <pc:sldMk cId="144773990" sldId="534"/>
            <ac:spMk id="3" creationId="{CCE956A7-1D75-47E9-89FA-E166A4FBDCD8}"/>
          </ac:spMkLst>
        </pc:spChg>
        <pc:spChg chg="add del mod">
          <ac:chgData name="Mark Pollard" userId="d6ed55df-a156-402a-9aa4-8a8d6ec52d24" providerId="ADAL" clId="{C883725C-A64D-4618-BC6C-E30C1DC1B616}" dt="2020-11-05T10:11:37.500" v="1914" actId="478"/>
          <ac:spMkLst>
            <pc:docMk/>
            <pc:sldMk cId="144773990" sldId="534"/>
            <ac:spMk id="7" creationId="{E1C51E05-64CD-4F6C-87E4-5000D2CAACAD}"/>
          </ac:spMkLst>
        </pc:spChg>
        <pc:spChg chg="add mod ord">
          <ac:chgData name="Mark Pollard" userId="d6ed55df-a156-402a-9aa4-8a8d6ec52d24" providerId="ADAL" clId="{C883725C-A64D-4618-BC6C-E30C1DC1B616}" dt="2020-11-05T10:18:26.816" v="1973" actId="20577"/>
          <ac:spMkLst>
            <pc:docMk/>
            <pc:sldMk cId="144773990" sldId="534"/>
            <ac:spMk id="8" creationId="{1AE28531-0F28-4913-B0A5-A91F61FAB356}"/>
          </ac:spMkLst>
        </pc:spChg>
        <pc:picChg chg="add del mod">
          <ac:chgData name="Mark Pollard" userId="d6ed55df-a156-402a-9aa4-8a8d6ec52d24" providerId="ADAL" clId="{C883725C-A64D-4618-BC6C-E30C1DC1B616}" dt="2020-11-05T09:48:56.264" v="980" actId="478"/>
          <ac:picMkLst>
            <pc:docMk/>
            <pc:sldMk cId="144773990" sldId="534"/>
            <ac:picMk id="4" creationId="{659D5E5E-4D04-46FC-99FE-EDEC8C173FC4}"/>
          </ac:picMkLst>
        </pc:picChg>
        <pc:picChg chg="add mod">
          <ac:chgData name="Mark Pollard" userId="d6ed55df-a156-402a-9aa4-8a8d6ec52d24" providerId="ADAL" clId="{C883725C-A64D-4618-BC6C-E30C1DC1B616}" dt="2020-11-05T10:12:30.970" v="1946" actId="1036"/>
          <ac:picMkLst>
            <pc:docMk/>
            <pc:sldMk cId="144773990" sldId="534"/>
            <ac:picMk id="5" creationId="{B2FFEE3E-5051-4B21-B0D5-A910544190F5}"/>
          </ac:picMkLst>
        </pc:picChg>
      </pc:sldChg>
      <pc:sldChg chg="addSp delSp modSp del">
        <pc:chgData name="Mark Pollard" userId="d6ed55df-a156-402a-9aa4-8a8d6ec52d24" providerId="ADAL" clId="{C883725C-A64D-4618-BC6C-E30C1DC1B616}" dt="2020-11-05T17:08:31.236" v="2821" actId="2696"/>
        <pc:sldMkLst>
          <pc:docMk/>
          <pc:sldMk cId="3451389608" sldId="535"/>
        </pc:sldMkLst>
        <pc:spChg chg="mod">
          <ac:chgData name="Mark Pollard" userId="d6ed55df-a156-402a-9aa4-8a8d6ec52d24" providerId="ADAL" clId="{C883725C-A64D-4618-BC6C-E30C1DC1B616}" dt="2020-11-05T11:31:43.197" v="2405" actId="20577"/>
          <ac:spMkLst>
            <pc:docMk/>
            <pc:sldMk cId="3451389608" sldId="535"/>
            <ac:spMk id="4" creationId="{8A771A5C-5B34-4CD0-BF3A-B53C94AC392D}"/>
          </ac:spMkLst>
        </pc:spChg>
        <pc:picChg chg="add del mod">
          <ac:chgData name="Mark Pollard" userId="d6ed55df-a156-402a-9aa4-8a8d6ec52d24" providerId="ADAL" clId="{C883725C-A64D-4618-BC6C-E30C1DC1B616}" dt="2020-11-05T11:35:54.745" v="2409" actId="478"/>
          <ac:picMkLst>
            <pc:docMk/>
            <pc:sldMk cId="3451389608" sldId="535"/>
            <ac:picMk id="3" creationId="{662A645B-CE10-4E35-8F83-D1EB2AA21773}"/>
          </ac:picMkLst>
        </pc:picChg>
        <pc:picChg chg="add del mod">
          <ac:chgData name="Mark Pollard" userId="d6ed55df-a156-402a-9aa4-8a8d6ec52d24" providerId="ADAL" clId="{C883725C-A64D-4618-BC6C-E30C1DC1B616}" dt="2020-11-05T11:36:25.615" v="2490" actId="478"/>
          <ac:picMkLst>
            <pc:docMk/>
            <pc:sldMk cId="3451389608" sldId="535"/>
            <ac:picMk id="5" creationId="{3353F407-9190-450B-8B6A-BE3859CD6FF2}"/>
          </ac:picMkLst>
        </pc:picChg>
        <pc:picChg chg="add del mod">
          <ac:chgData name="Mark Pollard" userId="d6ed55df-a156-402a-9aa4-8a8d6ec52d24" providerId="ADAL" clId="{C883725C-A64D-4618-BC6C-E30C1DC1B616}" dt="2020-11-05T11:35:18.578" v="2408" actId="478"/>
          <ac:picMkLst>
            <pc:docMk/>
            <pc:sldMk cId="3451389608" sldId="535"/>
            <ac:picMk id="6" creationId="{7812948E-E52A-48A5-BC19-1A1427575165}"/>
          </ac:picMkLst>
        </pc:picChg>
        <pc:picChg chg="add mod">
          <ac:chgData name="Mark Pollard" userId="d6ed55df-a156-402a-9aa4-8a8d6ec52d24" providerId="ADAL" clId="{C883725C-A64D-4618-BC6C-E30C1DC1B616}" dt="2020-11-05T11:36:23.409" v="2489" actId="14100"/>
          <ac:picMkLst>
            <pc:docMk/>
            <pc:sldMk cId="3451389608" sldId="535"/>
            <ac:picMk id="7" creationId="{38BDE78F-F6F3-426F-B953-4C922AD4B909}"/>
          </ac:picMkLst>
        </pc:picChg>
        <pc:picChg chg="add mod">
          <ac:chgData name="Mark Pollard" userId="d6ed55df-a156-402a-9aa4-8a8d6ec52d24" providerId="ADAL" clId="{C883725C-A64D-4618-BC6C-E30C1DC1B616}" dt="2020-11-05T11:36:47.451" v="2552" actId="1037"/>
          <ac:picMkLst>
            <pc:docMk/>
            <pc:sldMk cId="3451389608" sldId="535"/>
            <ac:picMk id="8" creationId="{15E82296-1C74-47C8-8BA3-8DEB84C40DE6}"/>
          </ac:picMkLst>
        </pc:picChg>
        <pc:picChg chg="del">
          <ac:chgData name="Mark Pollard" userId="d6ed55df-a156-402a-9aa4-8a8d6ec52d24" providerId="ADAL" clId="{C883725C-A64D-4618-BC6C-E30C1DC1B616}" dt="2020-11-05T11:25:14.017" v="1974" actId="478"/>
          <ac:picMkLst>
            <pc:docMk/>
            <pc:sldMk cId="3451389608" sldId="535"/>
            <ac:picMk id="9" creationId="{89166624-D4C0-4DD0-B723-47308079FE58}"/>
          </ac:picMkLst>
        </pc:picChg>
        <pc:picChg chg="del">
          <ac:chgData name="Mark Pollard" userId="d6ed55df-a156-402a-9aa4-8a8d6ec52d24" providerId="ADAL" clId="{C883725C-A64D-4618-BC6C-E30C1DC1B616}" dt="2020-11-05T11:25:41.783" v="1979" actId="478"/>
          <ac:picMkLst>
            <pc:docMk/>
            <pc:sldMk cId="3451389608" sldId="535"/>
            <ac:picMk id="10" creationId="{0136C4A3-B42C-4E71-9DC6-37E9CE82484C}"/>
          </ac:picMkLst>
        </pc:picChg>
      </pc:sldChg>
    </pc:docChg>
  </pc:docChgLst>
  <pc:docChgLst>
    <pc:chgData name="Mark Pollard" userId="S::mark.pollard@xoserve.com::d6ed55df-a156-402a-9aa4-8a8d6ec52d24" providerId="AD" clId="Web-{6C4D2716-FC9D-89EF-01FC-749EA051D27A}"/>
    <pc:docChg chg="modSld">
      <pc:chgData name="Mark Pollard" userId="S::mark.pollard@xoserve.com::d6ed55df-a156-402a-9aa4-8a8d6ec52d24" providerId="AD" clId="Web-{6C4D2716-FC9D-89EF-01FC-749EA051D27A}" dt="2020-11-10T11:42:01.880" v="7" actId="20577"/>
      <pc:docMkLst>
        <pc:docMk/>
      </pc:docMkLst>
      <pc:sldChg chg="modSp">
        <pc:chgData name="Mark Pollard" userId="S::mark.pollard@xoserve.com::d6ed55df-a156-402a-9aa4-8a8d6ec52d24" providerId="AD" clId="Web-{6C4D2716-FC9D-89EF-01FC-749EA051D27A}" dt="2020-11-10T11:42:01.864" v="6" actId="20577"/>
        <pc:sldMkLst>
          <pc:docMk/>
          <pc:sldMk cId="1772311877" sldId="532"/>
        </pc:sldMkLst>
        <pc:spChg chg="mod">
          <ac:chgData name="Mark Pollard" userId="S::mark.pollard@xoserve.com::d6ed55df-a156-402a-9aa4-8a8d6ec52d24" providerId="AD" clId="Web-{6C4D2716-FC9D-89EF-01FC-749EA051D27A}" dt="2020-11-10T11:42:01.864" v="6" actId="20577"/>
          <ac:spMkLst>
            <pc:docMk/>
            <pc:sldMk cId="1772311877" sldId="532"/>
            <ac:spMk id="6" creationId="{2323BD94-2299-4994-92D5-B1B7DE15F25C}"/>
          </ac:spMkLst>
        </pc:spChg>
      </pc:sldChg>
    </pc:docChg>
  </pc:docChgLst>
  <pc:docChgLst>
    <pc:chgData name="Mark Pollard" userId="d6ed55df-a156-402a-9aa4-8a8d6ec52d24" providerId="ADAL" clId="{E12A591E-9B13-498E-8D1E-B97572D8B3BC}"/>
    <pc:docChg chg="custSel modSld">
      <pc:chgData name="Mark Pollard" userId="d6ed55df-a156-402a-9aa4-8a8d6ec52d24" providerId="ADAL" clId="{E12A591E-9B13-498E-8D1E-B97572D8B3BC}" dt="2020-09-25T08:18:32.948" v="178" actId="20577"/>
      <pc:docMkLst>
        <pc:docMk/>
      </pc:docMkLst>
      <pc:sldChg chg="modSp">
        <pc:chgData name="Mark Pollard" userId="d6ed55df-a156-402a-9aa4-8a8d6ec52d24" providerId="ADAL" clId="{E12A591E-9B13-498E-8D1E-B97572D8B3BC}" dt="2020-09-25T08:17:24.927" v="17" actId="20577"/>
        <pc:sldMkLst>
          <pc:docMk/>
          <pc:sldMk cId="2495117945" sldId="526"/>
        </pc:sldMkLst>
        <pc:spChg chg="mod">
          <ac:chgData name="Mark Pollard" userId="d6ed55df-a156-402a-9aa4-8a8d6ec52d24" providerId="ADAL" clId="{E12A591E-9B13-498E-8D1E-B97572D8B3BC}" dt="2020-09-25T08:17:24.927" v="17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E12A591E-9B13-498E-8D1E-B97572D8B3BC}" dt="2020-09-25T08:18:32.948" v="178" actId="20577"/>
        <pc:sldMkLst>
          <pc:docMk/>
          <pc:sldMk cId="1772311877" sldId="532"/>
        </pc:sldMkLst>
        <pc:spChg chg="mod">
          <ac:chgData name="Mark Pollard" userId="d6ed55df-a156-402a-9aa4-8a8d6ec52d24" providerId="ADAL" clId="{E12A591E-9B13-498E-8D1E-B97572D8B3BC}" dt="2020-09-25T08:18:32.948" v="178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E12A591E-9B13-498E-8D1E-B97572D8B3BC}" dt="2020-09-25T08:16:07.566" v="1"/>
        <pc:sldMkLst>
          <pc:docMk/>
          <pc:sldMk cId="1284509169" sldId="533"/>
        </pc:sldMkLst>
        <pc:picChg chg="add">
          <ac:chgData name="Mark Pollard" userId="d6ed55df-a156-402a-9aa4-8a8d6ec52d24" providerId="ADAL" clId="{E12A591E-9B13-498E-8D1E-B97572D8B3BC}" dt="2020-09-25T08:16:07.566" v="1"/>
          <ac:picMkLst>
            <pc:docMk/>
            <pc:sldMk cId="1284509169" sldId="533"/>
            <ac:picMk id="2" creationId="{F1724A32-AA8A-4BE8-A1CA-87198566FE90}"/>
          </ac:picMkLst>
        </pc:picChg>
        <pc:picChg chg="del">
          <ac:chgData name="Mark Pollard" userId="d6ed55df-a156-402a-9aa4-8a8d6ec52d24" providerId="ADAL" clId="{E12A591E-9B13-498E-8D1E-B97572D8B3BC}" dt="2020-09-25T08:16:05.299" v="0" actId="478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  <pc:docChgLst>
    <pc:chgData name="Pollard, Mark" userId="d6ed55df-a156-402a-9aa4-8a8d6ec52d24" providerId="ADAL" clId="{D800016E-32E1-441A-9A63-E97FD60B6ABE}"/>
    <pc:docChg chg="custSel modSld">
      <pc:chgData name="Pollard, Mark" userId="d6ed55df-a156-402a-9aa4-8a8d6ec52d24" providerId="ADAL" clId="{D800016E-32E1-441A-9A63-E97FD60B6ABE}" dt="2020-08-26T14:32:39.084" v="35"/>
      <pc:docMkLst>
        <pc:docMk/>
      </pc:docMkLst>
      <pc:sldChg chg="modSp">
        <pc:chgData name="Pollard, Mark" userId="d6ed55df-a156-402a-9aa4-8a8d6ec52d24" providerId="ADAL" clId="{D800016E-32E1-441A-9A63-E97FD60B6ABE}" dt="2020-08-26T14:27:51.573" v="26" actId="20577"/>
        <pc:sldMkLst>
          <pc:docMk/>
          <pc:sldMk cId="2495117945" sldId="526"/>
        </pc:sldMkLst>
        <pc:spChg chg="mod">
          <ac:chgData name="Pollard, Mark" userId="d6ed55df-a156-402a-9aa4-8a8d6ec52d24" providerId="ADAL" clId="{D800016E-32E1-441A-9A63-E97FD60B6ABE}" dt="2020-08-26T14:27:51.573" v="26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Pollard, Mark" userId="d6ed55df-a156-402a-9aa4-8a8d6ec52d24" providerId="ADAL" clId="{D800016E-32E1-441A-9A63-E97FD60B6ABE}" dt="2020-08-26T14:28:02.356" v="33" actId="20577"/>
        <pc:sldMkLst>
          <pc:docMk/>
          <pc:sldMk cId="1772311877" sldId="532"/>
        </pc:sldMkLst>
        <pc:spChg chg="mod">
          <ac:chgData name="Pollard, Mark" userId="d6ed55df-a156-402a-9aa4-8a8d6ec52d24" providerId="ADAL" clId="{D800016E-32E1-441A-9A63-E97FD60B6ABE}" dt="2020-08-26T14:28:02.356" v="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Pollard, Mark" userId="d6ed55df-a156-402a-9aa4-8a8d6ec52d24" providerId="ADAL" clId="{D800016E-32E1-441A-9A63-E97FD60B6ABE}" dt="2020-08-26T14:32:39.084" v="35"/>
        <pc:sldMkLst>
          <pc:docMk/>
          <pc:sldMk cId="1284509169" sldId="533"/>
        </pc:sldMkLst>
        <pc:picChg chg="del">
          <ac:chgData name="Pollard, Mark" userId="d6ed55df-a156-402a-9aa4-8a8d6ec52d24" providerId="ADAL" clId="{D800016E-32E1-441A-9A63-E97FD60B6ABE}" dt="2020-08-26T14:32:35.392" v="34" actId="478"/>
          <ac:picMkLst>
            <pc:docMk/>
            <pc:sldMk cId="1284509169" sldId="533"/>
            <ac:picMk id="2" creationId="{FE52876C-39E3-4F12-B00E-D8A96B539CF4}"/>
          </ac:picMkLst>
        </pc:picChg>
        <pc:picChg chg="add">
          <ac:chgData name="Pollard, Mark" userId="d6ed55df-a156-402a-9aa4-8a8d6ec52d24" providerId="ADAL" clId="{D800016E-32E1-441A-9A63-E97FD60B6ABE}" dt="2020-08-26T14:32:39.084" v="35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November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has not seen any impact so far following the recent announcement of a second COVID-19 lockdown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January 2021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is targeting to complete all physical installations by 30</a:t>
            </a:r>
            <a:r>
              <a:rPr lang="en-US" sz="1400" kern="0" baseline="30000" dirty="0">
                <a:latin typeface="Arial"/>
                <a:cs typeface="Arial"/>
              </a:rPr>
              <a:t>th</a:t>
            </a:r>
            <a:r>
              <a:rPr lang="en-US" sz="1400" kern="0" dirty="0">
                <a:latin typeface="Arial"/>
                <a:cs typeface="Arial"/>
              </a:rPr>
              <a:t> November. Currently there are 8 sites (5%) that are at risk of missing this date</a:t>
            </a:r>
          </a:p>
          <a:p>
            <a:pPr marL="0" indent="0">
              <a:buNone/>
            </a:pPr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Project team have engaged with our legacy service to secure extension terms, if needed.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Agreement in place to extend support past February 2021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Minimum 3-month extension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A decision will be made mid-December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Project needs customer support to ensure all remaining sites are migrated by February</a:t>
            </a:r>
            <a:endParaRPr lang="en-US" sz="14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6370AE-4EA2-48B6-BE2E-3E7C5A23D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E03DEB-772A-472C-A223-F7CD62E94A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f4956c-4c52-4651-8c4e-2a64183ace1b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schemas.microsoft.com/office/2006/documentManagement/types"/>
    <ds:schemaRef ds:uri="5b14776a-25fa-4f57-ace4-8ef8b5833d48"/>
    <ds:schemaRef ds:uri="http://purl.org/dc/dcmitype/"/>
    <ds:schemaRef ds:uri="http://purl.org/dc/elements/1.1/"/>
    <ds:schemaRef ds:uri="http://schemas.openxmlformats.org/package/2006/metadata/core-properties"/>
    <ds:schemaRef ds:uri="24938e36-1604-481e-b36a-cfeb5237cbd3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1192</TotalTime>
  <Words>145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20</cp:revision>
  <dcterms:created xsi:type="dcterms:W3CDTF">2018-09-02T17:12:15Z</dcterms:created>
  <dcterms:modified xsi:type="dcterms:W3CDTF">2020-11-10T11:42:03Z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