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6" r:id="rId5"/>
    <p:sldId id="29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A3C24-8188-4278-A4A1-33B1C99DD84A}" v="6" dt="2022-11-17T15:41:14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5" autoAdjust="0"/>
  </p:normalViewPr>
  <p:slideViewPr>
    <p:cSldViewPr>
      <p:cViewPr varScale="1">
        <p:scale>
          <a:sx n="64" d="100"/>
          <a:sy n="64" d="100"/>
        </p:scale>
        <p:origin x="175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2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08A7-2FD3-4F56-9CF2-0A772AEF52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UNC Regulatory Change Horizon Roadmap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58B7B-4EFB-4A50-BC49-82D888255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 2022</a:t>
            </a:r>
          </a:p>
        </p:txBody>
      </p:sp>
    </p:spTree>
    <p:extLst>
      <p:ext uri="{BB962C8B-B14F-4D97-AF65-F5344CB8AC3E}">
        <p14:creationId xmlns:p14="http://schemas.microsoft.com/office/powerpoint/2010/main" val="207884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506FA3-921B-442E-A26D-F082409E1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" y="182335"/>
            <a:ext cx="9138557" cy="47788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87F7AD-4895-4ADA-B610-29B1F150A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847" y="3579862"/>
            <a:ext cx="1556657" cy="985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8E3E1C-1812-4CC9-8D00-B802501067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473" y="4643214"/>
            <a:ext cx="155665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4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Saroj Kendrick</DisplayName>
        <AccountId>93</AccountId>
        <AccountType/>
      </UserInfo>
    </SharedWithUsers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purl.org/dc/terms/"/>
    <ds:schemaRef ds:uri="http://purl.org/dc/elements/1.1/"/>
    <ds:schemaRef ds:uri="http://schemas.microsoft.com/office/2006/documentManagement/types"/>
    <ds:schemaRef ds:uri="a87c85c4-96fb-403e-abe6-602a2f9688d5"/>
    <ds:schemaRef ds:uri="a5ef8c15-6d2a-4d2f-b2d6-043fc3f2dc72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c78a4dae-5fc0-4ed3-ad80-da51122ab114"/>
    <ds:schemaRef ds:uri="5844fa40-a696-4ac9-bd38-c0330d295109"/>
  </ds:schemaRefs>
</ds:datastoreItem>
</file>

<file path=customXml/itemProps3.xml><?xml version="1.0" encoding="utf-8"?>
<ds:datastoreItem xmlns:ds="http://schemas.openxmlformats.org/officeDocument/2006/customXml" ds:itemID="{418338EA-21E8-4E6F-BE67-02C0BB4189B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(16:9)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UNC Regulatory Change Horizon Roadmap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2022-11-17T15:41:20Z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0x010100895F1071FEC59E41A820E9294AE07AB1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  <property fmtid="{D5CDD505-2E9C-101B-9397-08002B2CF9AE}" pid="5" name="DocumentTypeTaxHTField">
    <vt:lpwstr>Template|aa851b79-e671-40ab-aebb-d6113815f54a</vt:lpwstr>
  </property>
  <property fmtid="{D5CDD505-2E9C-101B-9397-08002B2CF9AE}" pid="6" name="Order">
    <vt:r8>1300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ppcDepartmentTaxHTField">
    <vt:lpwstr>Communications|4eb75792-310c-4340-9b16-fa97df071d2d</vt:lpwstr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ediaServiceImageTags">
    <vt:lpwstr/>
  </property>
</Properties>
</file>