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4"/>
  </p:sldMasterIdLst>
  <p:notesMasterIdLst>
    <p:notesMasterId r:id="rId8"/>
  </p:notesMasterIdLst>
  <p:handoutMasterIdLst>
    <p:handoutMasterId r:id="rId9"/>
  </p:handoutMasterIdLst>
  <p:sldIdLst>
    <p:sldId id="546" r:id="rId5"/>
    <p:sldId id="675" r:id="rId6"/>
    <p:sldId id="442" r:id="rId7"/>
  </p:sldIdLst>
  <p:sldSz cx="9144000" cy="5143500" type="screen16x9"/>
  <p:notesSz cx="6670675" cy="9777413"/>
  <p:defaultTextStyle>
    <a:defPPr>
      <a:defRPr lang="en-GB"/>
    </a:defPPr>
    <a:lvl1pPr marL="0" indent="0" algn="l" rtl="0" eaLnBrk="1" fontAlgn="base" hangingPunct="1">
      <a:spcBef>
        <a:spcPct val="0"/>
      </a:spcBef>
      <a:spcAft>
        <a:spcPts val="600"/>
      </a:spcAft>
      <a:buClr>
        <a:schemeClr val="tx1"/>
      </a:buClr>
      <a:buFontTx/>
      <a:buNone/>
      <a:defRPr sz="1800" b="1">
        <a:solidFill>
          <a:schemeClr val="accent1"/>
        </a:solidFill>
        <a:latin typeface="+mn-lt"/>
        <a:ea typeface="+mn-ea"/>
        <a:cs typeface="+mn-cs"/>
      </a:defRPr>
    </a:lvl1pPr>
    <a:lvl2pPr marL="0" indent="0" algn="l" rtl="0" eaLnBrk="1" fontAlgn="base" hangingPunct="1">
      <a:spcBef>
        <a:spcPct val="0"/>
      </a:spcBef>
      <a:spcAft>
        <a:spcPts val="600"/>
      </a:spcAft>
      <a:buClr>
        <a:schemeClr val="tx1"/>
      </a:buClr>
      <a:buFontTx/>
      <a:buNone/>
      <a:defRPr sz="1800">
        <a:solidFill>
          <a:schemeClr val="tx1"/>
        </a:solidFill>
        <a:latin typeface="+mn-lt"/>
        <a:ea typeface="+mn-ea"/>
      </a:defRPr>
    </a:lvl2pPr>
    <a:lvl3pPr marL="270000" indent="-270000" algn="l" rtl="0" eaLnBrk="1" fontAlgn="base" hangingPunct="1">
      <a:spcBef>
        <a:spcPct val="0"/>
      </a:spcBef>
      <a:spcAft>
        <a:spcPts val="600"/>
      </a:spcAft>
      <a:buClr>
        <a:schemeClr val="accent1"/>
      </a:buClr>
      <a:buFont typeface="Arial" panose="020B0604020202020204" pitchFamily="34" charset="0"/>
      <a:buChar char="•"/>
      <a:defRPr sz="1800">
        <a:solidFill>
          <a:schemeClr val="tx1"/>
        </a:solidFill>
        <a:latin typeface="+mn-lt"/>
        <a:ea typeface="+mn-ea"/>
      </a:defRPr>
    </a:lvl3pPr>
    <a:lvl4pPr marL="540000" indent="-270000" algn="l" rtl="0" eaLnBrk="1" fontAlgn="base" hangingPunct="1">
      <a:spcBef>
        <a:spcPct val="0"/>
      </a:spcBef>
      <a:spcAft>
        <a:spcPts val="600"/>
      </a:spcAft>
      <a:buClr>
        <a:schemeClr val="accent1"/>
      </a:buClr>
      <a:buFont typeface="Arial" panose="020B0604020202020204" pitchFamily="34" charset="0"/>
      <a:buChar char="-"/>
      <a:defRPr sz="1800">
        <a:solidFill>
          <a:schemeClr val="tx1"/>
        </a:solidFill>
        <a:latin typeface="+mn-lt"/>
        <a:ea typeface="+mn-ea"/>
      </a:defRPr>
    </a:lvl4pPr>
    <a:lvl5pPr marL="810000" indent="-270000" algn="l" rtl="0" eaLnBrk="1" fontAlgn="base" hangingPunct="1">
      <a:spcBef>
        <a:spcPct val="0"/>
      </a:spcBef>
      <a:spcAft>
        <a:spcPts val="600"/>
      </a:spcAft>
      <a:buClr>
        <a:schemeClr val="accent1"/>
      </a:buClr>
      <a:buFont typeface="Arial" panose="020B0604020202020204" pitchFamily="34" charset="0"/>
      <a:buChar char="◦"/>
      <a:defRPr sz="1800">
        <a:solidFill>
          <a:schemeClr val="tx1"/>
        </a:solidFill>
        <a:latin typeface="+mn-lt"/>
        <a:ea typeface="+mn-ea"/>
      </a:defRPr>
    </a:lvl5pPr>
    <a:lvl6pPr marL="0" indent="-270000" algn="l" rtl="0" eaLnBrk="1" fontAlgn="base" hangingPunct="1">
      <a:spcBef>
        <a:spcPct val="0"/>
      </a:spcBef>
      <a:spcAft>
        <a:spcPts val="600"/>
      </a:spcAft>
      <a:buClr>
        <a:schemeClr val="accent1"/>
      </a:buClr>
      <a:buFont typeface="+mj-lt"/>
      <a:buAutoNum type="arabicPeriod"/>
      <a:defRPr sz="1800">
        <a:solidFill>
          <a:schemeClr val="tx1"/>
        </a:solidFill>
        <a:latin typeface="+mn-lt"/>
        <a:ea typeface="+mn-ea"/>
      </a:defRPr>
    </a:lvl6pPr>
    <a:lvl7pPr marL="540000" indent="-270000" algn="l" rtl="0" eaLnBrk="1" fontAlgn="base" hangingPunct="1">
      <a:spcBef>
        <a:spcPct val="0"/>
      </a:spcBef>
      <a:spcAft>
        <a:spcPts val="600"/>
      </a:spcAft>
      <a:buClr>
        <a:schemeClr val="accent1"/>
      </a:buClr>
      <a:buFont typeface="+mj-lt"/>
      <a:buAutoNum type="alphaLcPeriod"/>
      <a:defRPr sz="1800">
        <a:solidFill>
          <a:schemeClr val="tx1"/>
        </a:solidFill>
        <a:latin typeface="+mn-lt"/>
        <a:ea typeface="+mn-ea"/>
      </a:defRPr>
    </a:lvl7pPr>
    <a:lvl8pPr marL="810000" indent="-270000" algn="l" rtl="0" eaLnBrk="1" fontAlgn="base" hangingPunct="1">
      <a:spcBef>
        <a:spcPct val="0"/>
      </a:spcBef>
      <a:spcAft>
        <a:spcPts val="600"/>
      </a:spcAft>
      <a:buClr>
        <a:schemeClr val="accent1"/>
      </a:buClr>
      <a:buFont typeface="+mj-lt"/>
      <a:buAutoNum type="romanLcPeriod"/>
      <a:defRPr sz="1800">
        <a:solidFill>
          <a:schemeClr val="tx1"/>
        </a:solidFill>
        <a:latin typeface="+mn-lt"/>
        <a:ea typeface="+mn-ea"/>
      </a:defRPr>
    </a:lvl8pPr>
    <a:lvl9pPr marL="0" indent="0" algn="l" rtl="0" eaLnBrk="1" fontAlgn="base" hangingPunct="1">
      <a:spcBef>
        <a:spcPct val="0"/>
      </a:spcBef>
      <a:spcAft>
        <a:spcPts val="600"/>
      </a:spcAft>
      <a:buClr>
        <a:schemeClr val="tx1"/>
      </a:buClr>
      <a:buFontTx/>
      <a:buNone/>
      <a:defRPr sz="2400">
        <a:solidFill>
          <a:schemeClr val="accent2"/>
        </a:solidFill>
        <a:latin typeface="+mn-lt"/>
        <a:ea typeface="+mn-ea"/>
      </a:defRPr>
    </a:lvl9pPr>
  </p:defaultTextStyle>
  <p:extLst>
    <p:ext uri="{EFAFB233-063F-42B5-8137-9DF3F51BA10A}">
      <p15:sldGuideLst xmlns:p15="http://schemas.microsoft.com/office/powerpoint/2012/main">
        <p15:guide id="1" orient="horz" pos="962" userDrawn="1">
          <p15:clr>
            <a:srgbClr val="A4A3A4"/>
          </p15:clr>
        </p15:guide>
        <p15:guide id="2" pos="748" userDrawn="1">
          <p15:clr>
            <a:srgbClr val="A4A3A4"/>
          </p15:clr>
        </p15:guide>
        <p15:guide id="3" orient="horz" pos="225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rah McGugan" initials="ZM" lastIdx="2" clrIdx="0"/>
  <p:cmAuthor id="2" name="Stankiewicz, Anna" initials="SA" lastIdx="3" clrIdx="1">
    <p:extLst>
      <p:ext uri="{19B8F6BF-5375-455C-9EA6-DF929625EA0E}">
        <p15:presenceInfo xmlns:p15="http://schemas.microsoft.com/office/powerpoint/2012/main" userId="S::anna.stankiewicz@uk.nationalgrid.com::ea32881a-06b3-4e1d-a33d-6142d12144b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3751" autoAdjust="0"/>
  </p:normalViewPr>
  <p:slideViewPr>
    <p:cSldViewPr snapToGrid="0">
      <p:cViewPr varScale="1">
        <p:scale>
          <a:sx n="141" d="100"/>
          <a:sy n="141" d="100"/>
        </p:scale>
        <p:origin x="102" y="120"/>
      </p:cViewPr>
      <p:guideLst>
        <p:guide orient="horz" pos="962"/>
        <p:guide pos="748"/>
        <p:guide orient="horz" pos="225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0916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761" y="1"/>
            <a:ext cx="2890915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D8211FFE-B3EB-1B4F-A849-3CF65CAE83E6}" type="datetime1">
              <a:rPr lang="en-GB" smtClean="0"/>
              <a:t>22/02/2021</a:t>
            </a:fld>
            <a:endParaRPr lang="en-US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289191"/>
            <a:ext cx="2890916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761" y="9289191"/>
            <a:ext cx="2890915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350ECF5C-888C-41F6-A366-B80CE9FF0D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7833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312" y="1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1C4EFE-BC34-5643-BA96-233A28E9007A}" type="datetime1">
              <a:rPr lang="en-GB" smtClean="0"/>
              <a:t>22/02/2021</a:t>
            </a:fld>
            <a:endParaRPr lang="en-GB"/>
          </a:p>
        </p:txBody>
      </p:sp>
      <p:sp>
        <p:nvSpPr>
          <p:cNvPr id="1085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8" y="733425"/>
            <a:ext cx="6515100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7358" y="4644596"/>
            <a:ext cx="5335961" cy="4398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287575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312" y="9287575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779895-3E67-4CB8-BE0C-23F3FD5FF7F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6162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609539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121908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828618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2438158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3047696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235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773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313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945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D8CDB5-958E-4EBE-8C05-3F9C84B061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UNC Transmission Workgroup | 4th February 2021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DC1A31-5068-457A-9EB8-1CE2FB67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04472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83EBF3A2-2E7C-4F57-BC5D-3417991A9CB8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6228000" y="1062500"/>
            <a:ext cx="2592000" cy="34539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7845B65-2392-4819-94E4-E3EB31C4C45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5544000" cy="1877437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5748E-1187-40E6-90FF-F8CB13BAB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1060961F-7E65-4122-8275-120EE663A9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UNC Transmission Workgroup | 4th February 2021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D1AD628-1E99-41AE-A4DE-E8D47E3F2A00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6" name="Guidance note">
              <a:extLst>
                <a:ext uri="{FF2B5EF4-FFF2-40B4-BE49-F238E27FC236}">
                  <a16:creationId xmlns:a16="http://schemas.microsoft.com/office/drawing/2014/main" id="{C3AD16BC-865F-4730-B576-3924C11BBB5C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8918825A-E661-4165-AFAF-DF026ACCBF7D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8" name="Picture 3">
                <a:extLst>
                  <a:ext uri="{FF2B5EF4-FFF2-40B4-BE49-F238E27FC236}">
                    <a16:creationId xmlns:a16="http://schemas.microsoft.com/office/drawing/2014/main" id="{D670EEFD-71A1-460B-93B0-010CABE4F6E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" name="Rounded Rectangle 20">
                <a:extLst>
                  <a:ext uri="{FF2B5EF4-FFF2-40B4-BE49-F238E27FC236}">
                    <a16:creationId xmlns:a16="http://schemas.microsoft.com/office/drawing/2014/main" id="{518490A9-DA83-4553-86AD-17100E2D20AB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1" name="Guidance note">
            <a:extLst>
              <a:ext uri="{FF2B5EF4-FFF2-40B4-BE49-F238E27FC236}">
                <a16:creationId xmlns:a16="http://schemas.microsoft.com/office/drawing/2014/main" id="{00BC0673-5213-4DA3-BE67-C1DB97C4A10F}"/>
              </a:ext>
            </a:extLst>
          </p:cNvPr>
          <p:cNvSpPr/>
          <p:nvPr userDrawn="1"/>
        </p:nvSpPr>
        <p:spPr>
          <a:xfrm>
            <a:off x="9206425" y="2167651"/>
            <a:ext cx="2029736" cy="99603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t" anchorCtr="0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11550186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9FC37DAF-12F7-4FE3-99E2-B1BC731C4C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EC6E2C5-7988-4109-B04E-4C5B434E0D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276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Chart Placeholder 5">
            <a:extLst>
              <a:ext uri="{FF2B5EF4-FFF2-40B4-BE49-F238E27FC236}">
                <a16:creationId xmlns:a16="http://schemas.microsoft.com/office/drawing/2014/main" id="{59BB4BB1-10D0-4A42-B2B1-1F058F0E5999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6228000" y="1062500"/>
            <a:ext cx="2592000" cy="34539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803B18-A6C4-48D8-9A57-624954E4C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03A40AB7-029F-4311-80FC-0AAAE2F69D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UNC Transmission Workgroup | 4th February 2021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D78705A-DCC5-4C39-8BC7-0071FE0B6E9D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8" name="Guidance note">
              <a:extLst>
                <a:ext uri="{FF2B5EF4-FFF2-40B4-BE49-F238E27FC236}">
                  <a16:creationId xmlns:a16="http://schemas.microsoft.com/office/drawing/2014/main" id="{C6E2522F-9DAA-41D3-8636-CA2AD6DF26DE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F8CA62A-2C50-48E5-8954-5C3104C2B475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1" name="Picture 3">
                <a:extLst>
                  <a:ext uri="{FF2B5EF4-FFF2-40B4-BE49-F238E27FC236}">
                    <a16:creationId xmlns:a16="http://schemas.microsoft.com/office/drawing/2014/main" id="{37ACEAC6-5EC9-49C5-A059-7A0DC1FCC3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Rounded Rectangle 20">
                <a:extLst>
                  <a:ext uri="{FF2B5EF4-FFF2-40B4-BE49-F238E27FC236}">
                    <a16:creationId xmlns:a16="http://schemas.microsoft.com/office/drawing/2014/main" id="{13E90BA5-7852-4BC3-A7C6-1D57B4B47762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" name="Guidance note">
            <a:extLst>
              <a:ext uri="{FF2B5EF4-FFF2-40B4-BE49-F238E27FC236}">
                <a16:creationId xmlns:a16="http://schemas.microsoft.com/office/drawing/2014/main" id="{395CA386-D2EE-45ED-B3EB-20DC32FFECC9}"/>
              </a:ext>
            </a:extLst>
          </p:cNvPr>
          <p:cNvSpPr/>
          <p:nvPr userDrawn="1"/>
        </p:nvSpPr>
        <p:spPr>
          <a:xfrm>
            <a:off x="9206425" y="2167651"/>
            <a:ext cx="2029736" cy="99603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t" anchorCtr="0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30608798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820A5-9B9A-4B03-84D6-6834D49C1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hart Placeholder 5">
            <a:extLst>
              <a:ext uri="{FF2B5EF4-FFF2-40B4-BE49-F238E27FC236}">
                <a16:creationId xmlns:a16="http://schemas.microsoft.com/office/drawing/2014/main" id="{BB756EA4-8862-4B57-AC57-F64C8CF382CB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323850" y="1062500"/>
            <a:ext cx="8496000" cy="34539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 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91E4EDE-F73E-4D47-BE09-9DA6C99359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UNC Transmission Workgroup | 4th February 2021</a:t>
            </a:r>
          </a:p>
        </p:txBody>
      </p:sp>
      <p:sp>
        <p:nvSpPr>
          <p:cNvPr id="12" name="Guidance note">
            <a:extLst>
              <a:ext uri="{FF2B5EF4-FFF2-40B4-BE49-F238E27FC236}">
                <a16:creationId xmlns:a16="http://schemas.microsoft.com/office/drawing/2014/main" id="{DF4D906A-19FE-4A37-9F71-EBD603DB8313}"/>
              </a:ext>
            </a:extLst>
          </p:cNvPr>
          <p:cNvSpPr/>
          <p:nvPr userDrawn="1"/>
        </p:nvSpPr>
        <p:spPr>
          <a:xfrm>
            <a:off x="9206425" y="0"/>
            <a:ext cx="2029736" cy="99603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t" anchorCtr="0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241192424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hart Placeholder 5"/>
          <p:cNvSpPr>
            <a:spLocks noGrp="1"/>
          </p:cNvSpPr>
          <p:nvPr>
            <p:ph type="chart" sz="quarter" idx="15" hasCustomPrompt="1"/>
          </p:nvPr>
        </p:nvSpPr>
        <p:spPr>
          <a:xfrm>
            <a:off x="323850" y="1062500"/>
            <a:ext cx="5543550" cy="34539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AF0A20-4521-4105-B244-E4D7D8DC46D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8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F3D2E9-D3DF-4073-8942-F51EDC9F9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7" name="Footer Placeholder 2">
            <a:extLst>
              <a:ext uri="{FF2B5EF4-FFF2-40B4-BE49-F238E27FC236}">
                <a16:creationId xmlns:a16="http://schemas.microsoft.com/office/drawing/2014/main" id="{B8E8D2DA-923C-46FD-AE23-D8997A885C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UNC Transmission Workgroup | 4th February 2021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54C5F39-EE55-4150-AE38-A7A999F3BA25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5" name="Guidance note">
              <a:extLst>
                <a:ext uri="{FF2B5EF4-FFF2-40B4-BE49-F238E27FC236}">
                  <a16:creationId xmlns:a16="http://schemas.microsoft.com/office/drawing/2014/main" id="{025D7FB3-CF69-4E08-8922-003EB4E3975F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28045C4-A569-4BC0-A2C6-680DA682611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7" name="Picture 3">
                <a:extLst>
                  <a:ext uri="{FF2B5EF4-FFF2-40B4-BE49-F238E27FC236}">
                    <a16:creationId xmlns:a16="http://schemas.microsoft.com/office/drawing/2014/main" id="{0FD70A2C-539C-4A23-AF36-00B08ACFA1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20">
                <a:extLst>
                  <a:ext uri="{FF2B5EF4-FFF2-40B4-BE49-F238E27FC236}">
                    <a16:creationId xmlns:a16="http://schemas.microsoft.com/office/drawing/2014/main" id="{A36B5CC0-766A-45B5-97A8-7C56DFCFC8EE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9" name="Guidance note">
            <a:extLst>
              <a:ext uri="{FF2B5EF4-FFF2-40B4-BE49-F238E27FC236}">
                <a16:creationId xmlns:a16="http://schemas.microsoft.com/office/drawing/2014/main" id="{9FC3F62A-60AD-47BF-8C6C-EA4FD3505A95}"/>
              </a:ext>
            </a:extLst>
          </p:cNvPr>
          <p:cNvSpPr/>
          <p:nvPr userDrawn="1"/>
        </p:nvSpPr>
        <p:spPr>
          <a:xfrm>
            <a:off x="9206425" y="2167651"/>
            <a:ext cx="2029736" cy="99603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t" anchorCtr="0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3252957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5B49068-D080-4ACE-BA89-F101FF74DD6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76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A230DD3F-5BD6-47DB-88DD-B17645228A0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8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5F1110-D46C-45FE-84D5-25150A01F2E3}"/>
              </a:ext>
            </a:extLst>
          </p:cNvPr>
          <p:cNvCxnSpPr>
            <a:cxnSpLocks/>
          </p:cNvCxnSpPr>
          <p:nvPr userDrawn="1"/>
        </p:nvCxnSpPr>
        <p:spPr>
          <a:xfrm>
            <a:off x="323850" y="2218065"/>
            <a:ext cx="259238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E544F918-5B29-4CA8-B698-287CEE5C612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23851" y="1062000"/>
            <a:ext cx="994286" cy="10800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17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C926757-B24B-4CFA-A750-5FFEEEF69A8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850" y="2311146"/>
            <a:ext cx="2592388" cy="1087477"/>
          </a:xfrm>
        </p:spPr>
        <p:txBody>
          <a:bodyPr/>
          <a:lstStyle>
            <a:lvl1pPr>
              <a:spcBef>
                <a:spcPts val="0"/>
              </a:spcBef>
              <a:spcAft>
                <a:spcPts val="200"/>
              </a:spcAft>
              <a:defRPr sz="1400"/>
            </a:lvl1pPr>
            <a:lvl2pPr>
              <a:spcBef>
                <a:spcPts val="0"/>
              </a:spcBef>
              <a:spcAft>
                <a:spcPts val="200"/>
              </a:spcAft>
              <a:defRPr sz="14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00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13690" indent="-209974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419946" indent="-209974">
              <a:spcBef>
                <a:spcPts val="0"/>
              </a:spcBef>
              <a:spcAft>
                <a:spcPts val="200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341570-0A8C-4A6D-9F75-3FF3D8333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2" name="Footer Placeholder 2">
            <a:extLst>
              <a:ext uri="{FF2B5EF4-FFF2-40B4-BE49-F238E27FC236}">
                <a16:creationId xmlns:a16="http://schemas.microsoft.com/office/drawing/2014/main" id="{65364470-3814-46DA-81B6-9B6ABEDC8B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UNC Transmission Workgroup | 4th February 2021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E9C2C4D-4ACC-4F73-A4B9-04807E3ACA87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9" name="Guidance note">
              <a:extLst>
                <a:ext uri="{FF2B5EF4-FFF2-40B4-BE49-F238E27FC236}">
                  <a16:creationId xmlns:a16="http://schemas.microsoft.com/office/drawing/2014/main" id="{E9DBA4A0-469B-42D9-A384-66D0F7F5CF1C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4F513AB0-B464-432C-96F6-C01AE1AD896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1" name="Picture 3">
                <a:extLst>
                  <a:ext uri="{FF2B5EF4-FFF2-40B4-BE49-F238E27FC236}">
                    <a16:creationId xmlns:a16="http://schemas.microsoft.com/office/drawing/2014/main" id="{69D17DA6-BCD4-4046-9D31-CF5D433902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Rounded Rectangle 20">
                <a:extLst>
                  <a:ext uri="{FF2B5EF4-FFF2-40B4-BE49-F238E27FC236}">
                    <a16:creationId xmlns:a16="http://schemas.microsoft.com/office/drawing/2014/main" id="{8B82DBD2-6FB6-4465-9E2D-6DA528C0AEC4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" name="Round Diagonal Corner Rectangle 4">
            <a:extLst>
              <a:ext uri="{FF2B5EF4-FFF2-40B4-BE49-F238E27FC236}">
                <a16:creationId xmlns:a16="http://schemas.microsoft.com/office/drawing/2014/main" id="{CCFF34D1-F27E-4737-B8CF-F9385F2D624E}"/>
              </a:ext>
            </a:extLst>
          </p:cNvPr>
          <p:cNvSpPr/>
          <p:nvPr userDrawn="1"/>
        </p:nvSpPr>
        <p:spPr>
          <a:xfrm>
            <a:off x="9206425" y="2140326"/>
            <a:ext cx="2030635" cy="211642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2138" tIns="42138" rIns="42138" bIns="42138" rtlCol="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742215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x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8B2B09D-D81C-4260-912F-CB531B07FB99}"/>
              </a:ext>
            </a:extLst>
          </p:cNvPr>
          <p:cNvCxnSpPr>
            <a:cxnSpLocks/>
          </p:cNvCxnSpPr>
          <p:nvPr userDrawn="1"/>
        </p:nvCxnSpPr>
        <p:spPr>
          <a:xfrm>
            <a:off x="323850" y="2061354"/>
            <a:ext cx="259238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5A143F75-F1B4-412B-A3E2-850CC3D2A5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850" y="2154435"/>
            <a:ext cx="2592388" cy="1384995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400"/>
            </a:lvl1pPr>
            <a:lvl2pPr>
              <a:spcBef>
                <a:spcPts val="600"/>
              </a:spcBef>
              <a:spcAft>
                <a:spcPts val="0"/>
              </a:spcAft>
              <a:defRPr sz="1400"/>
            </a:lvl2pPr>
            <a:lvl3pPr marL="0" indent="0">
              <a:spcBef>
                <a:spcPts val="600"/>
              </a:spcBef>
              <a:spcAft>
                <a:spcPts val="0"/>
              </a:spcAft>
              <a:buFontTx/>
              <a:buNone/>
              <a:defRPr sz="1400"/>
            </a:lvl3pPr>
            <a:lvl4pPr marL="213690" indent="-209974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/>
            </a:lvl4pPr>
            <a:lvl5pPr marL="419946" indent="-209974">
              <a:spcBef>
                <a:spcPts val="600"/>
              </a:spcBef>
              <a:spcAft>
                <a:spcPts val="0"/>
              </a:spcAft>
              <a:defRPr sz="140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8" name="Picture Placeholder 4">
            <a:extLst>
              <a:ext uri="{FF2B5EF4-FFF2-40B4-BE49-F238E27FC236}">
                <a16:creationId xmlns:a16="http://schemas.microsoft.com/office/drawing/2014/main" id="{988D91BD-83E2-4D8E-A9D9-FB230B58F4C1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23851" y="1062001"/>
            <a:ext cx="839787" cy="912812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17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C82E8DE-D700-4FDB-B492-FBBE73708601}"/>
              </a:ext>
            </a:extLst>
          </p:cNvPr>
          <p:cNvCxnSpPr>
            <a:cxnSpLocks/>
          </p:cNvCxnSpPr>
          <p:nvPr userDrawn="1"/>
        </p:nvCxnSpPr>
        <p:spPr>
          <a:xfrm>
            <a:off x="3276600" y="2061354"/>
            <a:ext cx="259238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A797DDDD-D10E-4826-9799-F77851FA3A1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3276600" y="2154435"/>
            <a:ext cx="2592388" cy="1384995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400"/>
            </a:lvl1pPr>
            <a:lvl2pPr>
              <a:spcBef>
                <a:spcPts val="600"/>
              </a:spcBef>
              <a:spcAft>
                <a:spcPts val="0"/>
              </a:spcAft>
              <a:defRPr sz="1400"/>
            </a:lvl2pPr>
            <a:lvl3pPr marL="0" indent="0">
              <a:spcBef>
                <a:spcPts val="600"/>
              </a:spcBef>
              <a:spcAft>
                <a:spcPts val="0"/>
              </a:spcAft>
              <a:buFontTx/>
              <a:buNone/>
              <a:defRPr sz="1400"/>
            </a:lvl3pPr>
            <a:lvl4pPr marL="213690" indent="-209974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/>
            </a:lvl4pPr>
            <a:lvl5pPr marL="419946" indent="-209974">
              <a:spcBef>
                <a:spcPts val="600"/>
              </a:spcBef>
              <a:spcAft>
                <a:spcPts val="0"/>
              </a:spcAft>
              <a:defRPr sz="140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1" name="Picture Placeholder 4">
            <a:extLst>
              <a:ext uri="{FF2B5EF4-FFF2-40B4-BE49-F238E27FC236}">
                <a16:creationId xmlns:a16="http://schemas.microsoft.com/office/drawing/2014/main" id="{BE7E812B-C0C2-4E15-A5E1-88C87117715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276601" y="1062001"/>
            <a:ext cx="839787" cy="912812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17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5E4984C-A870-48D7-A38E-4D226B28CF21}"/>
              </a:ext>
            </a:extLst>
          </p:cNvPr>
          <p:cNvCxnSpPr>
            <a:cxnSpLocks/>
          </p:cNvCxnSpPr>
          <p:nvPr userDrawn="1"/>
        </p:nvCxnSpPr>
        <p:spPr>
          <a:xfrm>
            <a:off x="6227762" y="2061354"/>
            <a:ext cx="259238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D3ACC50D-43D4-45A0-975F-9B408E6BD14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27762" y="2154435"/>
            <a:ext cx="2592388" cy="1384995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400"/>
            </a:lvl1pPr>
            <a:lvl2pPr>
              <a:spcBef>
                <a:spcPts val="600"/>
              </a:spcBef>
              <a:spcAft>
                <a:spcPts val="0"/>
              </a:spcAft>
              <a:defRPr sz="1400"/>
            </a:lvl2pPr>
            <a:lvl3pPr marL="0" indent="0">
              <a:spcBef>
                <a:spcPts val="600"/>
              </a:spcBef>
              <a:spcAft>
                <a:spcPts val="0"/>
              </a:spcAft>
              <a:buFontTx/>
              <a:buNone/>
              <a:defRPr sz="1400"/>
            </a:lvl3pPr>
            <a:lvl4pPr marL="213690" indent="-209974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/>
            </a:lvl4pPr>
            <a:lvl5pPr marL="419946" indent="-209974">
              <a:spcBef>
                <a:spcPts val="600"/>
              </a:spcBef>
              <a:spcAft>
                <a:spcPts val="0"/>
              </a:spcAft>
              <a:defRPr sz="140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4" name="Picture Placeholder 4">
            <a:extLst>
              <a:ext uri="{FF2B5EF4-FFF2-40B4-BE49-F238E27FC236}">
                <a16:creationId xmlns:a16="http://schemas.microsoft.com/office/drawing/2014/main" id="{B3C3C8F3-419D-4EF9-BB29-AE7F1F1732D1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227763" y="1062001"/>
            <a:ext cx="839787" cy="912812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17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BB4D65-DB5D-4395-AECD-E4A4DD1DC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BD674DDD-BACE-4633-A51D-B34FB33EEC8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228725" y="1062000"/>
            <a:ext cx="1687514" cy="1025922"/>
          </a:xfrm>
        </p:spPr>
        <p:txBody>
          <a:bodyPr/>
          <a:lstStyle>
            <a:lvl1pPr>
              <a:spcBef>
                <a:spcPts val="0"/>
              </a:spcBef>
              <a:spcAft>
                <a:spcPts val="200"/>
              </a:spcAft>
              <a:defRPr sz="1100"/>
            </a:lvl1pPr>
            <a:lvl2pPr>
              <a:spcBef>
                <a:spcPts val="0"/>
              </a:spcBef>
              <a:spcAft>
                <a:spcPts val="200"/>
              </a:spcAft>
              <a:defRPr sz="11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00"/>
              </a:spcAft>
              <a:buFontTx/>
              <a:buNone/>
              <a:defRPr sz="900">
                <a:solidFill>
                  <a:schemeClr val="accent1"/>
                </a:solidFill>
              </a:defRPr>
            </a:lvl3pPr>
            <a:lvl4pPr marL="213690" indent="-209974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900">
                <a:solidFill>
                  <a:schemeClr val="accent1"/>
                </a:solidFill>
              </a:defRPr>
            </a:lvl4pPr>
            <a:lvl5pPr marL="419946" indent="-209974">
              <a:spcBef>
                <a:spcPts val="0"/>
              </a:spcBef>
              <a:spcAft>
                <a:spcPts val="200"/>
              </a:spcAft>
              <a:defRPr sz="9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901DDDCC-04BF-4981-893E-E22AFEDF5AC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4181475" y="1062000"/>
            <a:ext cx="1687514" cy="1025922"/>
          </a:xfrm>
        </p:spPr>
        <p:txBody>
          <a:bodyPr/>
          <a:lstStyle>
            <a:lvl1pPr>
              <a:spcBef>
                <a:spcPts val="0"/>
              </a:spcBef>
              <a:spcAft>
                <a:spcPts val="200"/>
              </a:spcAft>
              <a:defRPr sz="1100"/>
            </a:lvl1pPr>
            <a:lvl2pPr>
              <a:spcBef>
                <a:spcPts val="0"/>
              </a:spcBef>
              <a:spcAft>
                <a:spcPts val="200"/>
              </a:spcAft>
              <a:defRPr sz="11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00"/>
              </a:spcAft>
              <a:buFontTx/>
              <a:buNone/>
              <a:defRPr sz="900">
                <a:solidFill>
                  <a:schemeClr val="accent1"/>
                </a:solidFill>
              </a:defRPr>
            </a:lvl3pPr>
            <a:lvl4pPr marL="213690" indent="-209974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900">
                <a:solidFill>
                  <a:schemeClr val="accent1"/>
                </a:solidFill>
              </a:defRPr>
            </a:lvl4pPr>
            <a:lvl5pPr marL="419946" indent="-209974">
              <a:spcBef>
                <a:spcPts val="0"/>
              </a:spcBef>
              <a:spcAft>
                <a:spcPts val="200"/>
              </a:spcAft>
              <a:defRPr sz="9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F15142A3-375C-45DF-AF42-2245E24CD46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7134225" y="1062000"/>
            <a:ext cx="1687514" cy="1025922"/>
          </a:xfrm>
        </p:spPr>
        <p:txBody>
          <a:bodyPr/>
          <a:lstStyle>
            <a:lvl1pPr>
              <a:spcBef>
                <a:spcPts val="0"/>
              </a:spcBef>
              <a:spcAft>
                <a:spcPts val="200"/>
              </a:spcAft>
              <a:defRPr sz="1100"/>
            </a:lvl1pPr>
            <a:lvl2pPr>
              <a:spcBef>
                <a:spcPts val="0"/>
              </a:spcBef>
              <a:spcAft>
                <a:spcPts val="200"/>
              </a:spcAft>
              <a:defRPr sz="11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00"/>
              </a:spcAft>
              <a:buFontTx/>
              <a:buNone/>
              <a:defRPr sz="900">
                <a:solidFill>
                  <a:schemeClr val="accent1"/>
                </a:solidFill>
              </a:defRPr>
            </a:lvl3pPr>
            <a:lvl4pPr marL="213690" indent="-209974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900">
                <a:solidFill>
                  <a:schemeClr val="accent1"/>
                </a:solidFill>
              </a:defRPr>
            </a:lvl4pPr>
            <a:lvl5pPr marL="419946" indent="-209974">
              <a:spcBef>
                <a:spcPts val="0"/>
              </a:spcBef>
              <a:spcAft>
                <a:spcPts val="200"/>
              </a:spcAft>
              <a:defRPr sz="9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7" name="Footer Placeholder 2">
            <a:extLst>
              <a:ext uri="{FF2B5EF4-FFF2-40B4-BE49-F238E27FC236}">
                <a16:creationId xmlns:a16="http://schemas.microsoft.com/office/drawing/2014/main" id="{45A0E1D1-8595-4E45-A401-A475018540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UNC Transmission Workgroup | 4th February 2021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815125D-7568-4091-BEEB-35B82C7A282E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44" name="Guidance note">
              <a:extLst>
                <a:ext uri="{FF2B5EF4-FFF2-40B4-BE49-F238E27FC236}">
                  <a16:creationId xmlns:a16="http://schemas.microsoft.com/office/drawing/2014/main" id="{05DADCA8-9F14-4D3E-AEA6-3968A4B99D52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35567F3E-A867-493E-9CDF-6C283ED69FB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46" name="Picture 3">
                <a:extLst>
                  <a:ext uri="{FF2B5EF4-FFF2-40B4-BE49-F238E27FC236}">
                    <a16:creationId xmlns:a16="http://schemas.microsoft.com/office/drawing/2014/main" id="{EF71D8E4-9AAD-42D4-BB7D-BD4FF105C45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7" name="Rounded Rectangle 20">
                <a:extLst>
                  <a:ext uri="{FF2B5EF4-FFF2-40B4-BE49-F238E27FC236}">
                    <a16:creationId xmlns:a16="http://schemas.microsoft.com/office/drawing/2014/main" id="{F43BCCBD-E91E-4385-9D1C-933F4A1EFF49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48" name="Round Diagonal Corner Rectangle 4">
            <a:extLst>
              <a:ext uri="{FF2B5EF4-FFF2-40B4-BE49-F238E27FC236}">
                <a16:creationId xmlns:a16="http://schemas.microsoft.com/office/drawing/2014/main" id="{DCC9EC93-F46B-4A7B-8A65-57D85F810085}"/>
              </a:ext>
            </a:extLst>
          </p:cNvPr>
          <p:cNvSpPr/>
          <p:nvPr userDrawn="1"/>
        </p:nvSpPr>
        <p:spPr>
          <a:xfrm>
            <a:off x="9206425" y="2140326"/>
            <a:ext cx="2030635" cy="211642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2138" tIns="42138" rIns="42138" bIns="42138" rtlCol="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1567497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3266" y="4633912"/>
            <a:ext cx="1410824" cy="290076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195" y="1058863"/>
            <a:ext cx="4033839" cy="868039"/>
          </a:xfrm>
        </p:spPr>
        <p:txBody>
          <a:bodyPr anchor="t" anchorCtr="0"/>
          <a:lstStyle>
            <a:lvl1pPr>
              <a:lnSpc>
                <a:spcPct val="8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0195" y="2600550"/>
            <a:ext cx="4033839" cy="523220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GB"/>
              <a:t>Name</a:t>
            </a:r>
          </a:p>
          <a:p>
            <a:pPr lvl="1"/>
            <a:r>
              <a:rPr lang="en-GB"/>
              <a:t>Date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/>
          <a:srcRect l="7480" t="27066" r="32612"/>
          <a:stretch/>
        </p:blipFill>
        <p:spPr>
          <a:xfrm rot="16200000" flipV="1">
            <a:off x="4696555" y="696054"/>
            <a:ext cx="5143500" cy="375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16916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7480" t="27066" r="32612"/>
          <a:stretch/>
        </p:blipFill>
        <p:spPr>
          <a:xfrm flipV="1">
            <a:off x="4000500" y="1392109"/>
            <a:ext cx="5143500" cy="3751391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3266" y="4633912"/>
            <a:ext cx="1410824" cy="290076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195" y="1058863"/>
            <a:ext cx="4033839" cy="868039"/>
          </a:xfrm>
        </p:spPr>
        <p:txBody>
          <a:bodyPr anchor="t" anchorCtr="0"/>
          <a:lstStyle>
            <a:lvl1pPr>
              <a:lnSpc>
                <a:spcPct val="8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0195" y="2600550"/>
            <a:ext cx="4033839" cy="523220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GB"/>
              <a:t>Name</a:t>
            </a:r>
          </a:p>
          <a:p>
            <a:pPr lvl="1"/>
            <a:r>
              <a:rPr lang="en-GB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91757155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2C8DA23-E484-4D16-8C50-77D951B51D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0194" y="2536528"/>
            <a:ext cx="2524125" cy="769441"/>
          </a:xfrm>
        </p:spPr>
        <p:txBody>
          <a:bodyPr/>
          <a:lstStyle>
            <a:lvl1pPr>
              <a:spcAft>
                <a:spcPts val="0"/>
              </a:spcAft>
              <a:defRPr lang="en-US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spcAft>
                <a:spcPts val="0"/>
              </a:spcAft>
              <a:defRPr lang="en-GB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GB"/>
              <a:t>Title</a:t>
            </a:r>
          </a:p>
          <a:p>
            <a:pPr lvl="1"/>
            <a:r>
              <a:rPr lang="en-GB"/>
              <a:t>Sub heading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5C1225E-7A2B-4204-8951-1CD60FF303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3266" y="4633912"/>
            <a:ext cx="1410824" cy="290076"/>
          </a:xfrm>
          <a:prstGeom prst="rect">
            <a:avLst/>
          </a:prstGeom>
        </p:spPr>
      </p:pic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668417C5-1CE5-43E5-9448-0B5FEF92AE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7496" y="680340"/>
            <a:ext cx="2598742" cy="1769715"/>
          </a:xfrm>
        </p:spPr>
        <p:txBody>
          <a:bodyPr anchor="b" anchorCtr="0"/>
          <a:lstStyle>
            <a:lvl1pPr>
              <a:defRPr sz="11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1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4"/>
          <a:srcRect r="23305" b="53486"/>
          <a:stretch/>
        </p:blipFill>
        <p:spPr>
          <a:xfrm>
            <a:off x="4391573" y="2078323"/>
            <a:ext cx="4752427" cy="3065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525722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8505645" y="4778375"/>
            <a:ext cx="638355" cy="365125"/>
          </a:xfrm>
          <a:prstGeom prst="rect">
            <a:avLst/>
          </a:prstGeom>
        </p:spPr>
        <p:txBody>
          <a:bodyPr anchor="b"/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600" smtClean="0"/>
              <a:pPr/>
              <a:t>‹#›</a:t>
            </a:fld>
            <a:endParaRPr lang="en-GB" sz="60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704F238-3359-468F-8B64-BD992440F212}"/>
              </a:ext>
            </a:extLst>
          </p:cNvPr>
          <p:cNvGrpSpPr/>
          <p:nvPr userDrawn="1"/>
        </p:nvGrpSpPr>
        <p:grpSpPr bwMode="black">
          <a:xfrm>
            <a:off x="2105025" y="2051785"/>
            <a:ext cx="4933950" cy="1039932"/>
            <a:chOff x="2910342" y="325575"/>
            <a:chExt cx="5928968" cy="1249653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FE871AB-CF2E-4DAC-8C2D-963B97B314CA}"/>
                </a:ext>
              </a:extLst>
            </p:cNvPr>
            <p:cNvSpPr/>
            <p:nvPr/>
          </p:nvSpPr>
          <p:spPr bwMode="black">
            <a:xfrm>
              <a:off x="7911705" y="325575"/>
              <a:ext cx="275254" cy="275254"/>
            </a:xfrm>
            <a:custGeom>
              <a:avLst/>
              <a:gdLst>
                <a:gd name="connsiteX0" fmla="*/ 254610 w 275253"/>
                <a:gd name="connsiteY0" fmla="*/ 139003 h 275253"/>
                <a:gd name="connsiteX1" fmla="*/ 136251 w 275253"/>
                <a:gd name="connsiteY1" fmla="*/ 254610 h 275253"/>
                <a:gd name="connsiteX2" fmla="*/ 20644 w 275253"/>
                <a:gd name="connsiteY2" fmla="*/ 139003 h 275253"/>
                <a:gd name="connsiteX3" fmla="*/ 136251 w 275253"/>
                <a:gd name="connsiteY3" fmla="*/ 20644 h 275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253" h="275253">
                  <a:moveTo>
                    <a:pt x="254610" y="139003"/>
                  </a:moveTo>
                  <a:lnTo>
                    <a:pt x="136251" y="254610"/>
                  </a:lnTo>
                  <a:lnTo>
                    <a:pt x="20644" y="139003"/>
                  </a:lnTo>
                  <a:lnTo>
                    <a:pt x="136251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C8C29B9-203B-435B-890E-73A70CA4C81F}"/>
                </a:ext>
              </a:extLst>
            </p:cNvPr>
            <p:cNvSpPr/>
            <p:nvPr/>
          </p:nvSpPr>
          <p:spPr bwMode="black">
            <a:xfrm>
              <a:off x="7947488" y="680652"/>
              <a:ext cx="192678" cy="633084"/>
            </a:xfrm>
            <a:custGeom>
              <a:avLst/>
              <a:gdLst>
                <a:gd name="connsiteX0" fmla="*/ 20644 w 192677"/>
                <a:gd name="connsiteY0" fmla="*/ 20644 h 633083"/>
                <a:gd name="connsiteX1" fmla="*/ 180291 w 192677"/>
                <a:gd name="connsiteY1" fmla="*/ 20644 h 633083"/>
                <a:gd name="connsiteX2" fmla="*/ 180291 w 192677"/>
                <a:gd name="connsiteY2" fmla="*/ 631708 h 633083"/>
                <a:gd name="connsiteX3" fmla="*/ 20644 w 192677"/>
                <a:gd name="connsiteY3" fmla="*/ 631708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677" h="633083">
                  <a:moveTo>
                    <a:pt x="20644" y="20644"/>
                  </a:moveTo>
                  <a:lnTo>
                    <a:pt x="180291" y="20644"/>
                  </a:lnTo>
                  <a:lnTo>
                    <a:pt x="180291" y="631708"/>
                  </a:lnTo>
                  <a:lnTo>
                    <a:pt x="20644" y="63170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707B5D5-B821-47CA-933A-D54DC178C7C5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19735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D58047D-9689-487F-BFF5-02E48B2EA260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EE19533-4B41-4903-ADFA-1430E5FA3683}"/>
                </a:ext>
              </a:extLst>
            </p:cNvPr>
            <p:cNvSpPr/>
            <p:nvPr/>
          </p:nvSpPr>
          <p:spPr bwMode="black">
            <a:xfrm>
              <a:off x="3488375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3525 w 578033"/>
                <a:gd name="connsiteY16" fmla="*/ 527111 h 660609"/>
                <a:gd name="connsiteX17" fmla="*/ 218827 w 578033"/>
                <a:gd name="connsiteY17" fmla="*/ 648223 h 660609"/>
                <a:gd name="connsiteX18" fmla="*/ 20644 w 578033"/>
                <a:gd name="connsiteY18" fmla="*/ 474813 h 660609"/>
                <a:gd name="connsiteX19" fmla="*/ 337186 w 578033"/>
                <a:gd name="connsiteY19" fmla="*/ 284888 h 660609"/>
                <a:gd name="connsiteX20" fmla="*/ 428020 w 578033"/>
                <a:gd name="connsiteY20" fmla="*/ 205064 h 660609"/>
                <a:gd name="connsiteX21" fmla="*/ 273878 w 578033"/>
                <a:gd name="connsiteY21" fmla="*/ 83952 h 660609"/>
                <a:gd name="connsiteX22" fmla="*/ 116983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3675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2" y="565647"/>
                    <a:pt x="565647" y="562894"/>
                  </a:cubicBezTo>
                  <a:lnTo>
                    <a:pt x="565647" y="623450"/>
                  </a:lnTo>
                  <a:cubicBezTo>
                    <a:pt x="549132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3525" y="527111"/>
                  </a:lnTo>
                  <a:cubicBezTo>
                    <a:pt x="383979" y="604182"/>
                    <a:pt x="331681" y="648223"/>
                    <a:pt x="218827" y="648223"/>
                  </a:cubicBezTo>
                  <a:cubicBezTo>
                    <a:pt x="111478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7186" y="284888"/>
                  </a:cubicBezTo>
                  <a:cubicBezTo>
                    <a:pt x="397742" y="279383"/>
                    <a:pt x="428020" y="271125"/>
                    <a:pt x="428020" y="205064"/>
                  </a:cubicBezTo>
                  <a:cubicBezTo>
                    <a:pt x="428020" y="108725"/>
                    <a:pt x="359206" y="83952"/>
                    <a:pt x="273878" y="83952"/>
                  </a:cubicBezTo>
                  <a:cubicBezTo>
                    <a:pt x="185796" y="83952"/>
                    <a:pt x="119735" y="125240"/>
                    <a:pt x="116983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72D0F65-4955-4D3B-8293-898EC918883C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C4826A8-C9E9-49D9-AF7F-E3DC7BD67BD3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CCCC674-E4E6-46F9-9914-F12E382E2222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853287"/>
            </a:xfrm>
            <a:custGeom>
              <a:avLst/>
              <a:gdLst>
                <a:gd name="connsiteX0" fmla="*/ 20644 w 110101"/>
                <a:gd name="connsiteY0" fmla="*/ 246352 h 853286"/>
                <a:gd name="connsiteX1" fmla="*/ 92210 w 110101"/>
                <a:gd name="connsiteY1" fmla="*/ 246352 h 853286"/>
                <a:gd name="connsiteX2" fmla="*/ 92210 w 110101"/>
                <a:gd name="connsiteY2" fmla="*/ 835395 h 853286"/>
                <a:gd name="connsiteX3" fmla="*/ 20644 w 110101"/>
                <a:gd name="connsiteY3" fmla="*/ 835395 h 853286"/>
                <a:gd name="connsiteX4" fmla="*/ 20644 w 110101"/>
                <a:gd name="connsiteY4" fmla="*/ 246352 h 853286"/>
                <a:gd name="connsiteX5" fmla="*/ 20644 w 110101"/>
                <a:gd name="connsiteY5" fmla="*/ 20644 h 853286"/>
                <a:gd name="connsiteX6" fmla="*/ 92210 w 110101"/>
                <a:gd name="connsiteY6" fmla="*/ 20644 h 853286"/>
                <a:gd name="connsiteX7" fmla="*/ 92210 w 110101"/>
                <a:gd name="connsiteY7" fmla="*/ 136251 h 853286"/>
                <a:gd name="connsiteX8" fmla="*/ 20644 w 110101"/>
                <a:gd name="connsiteY8" fmla="*/ 136251 h 853286"/>
                <a:gd name="connsiteX9" fmla="*/ 20644 w 110101"/>
                <a:gd name="connsiteY9" fmla="*/ 20644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101" h="853286">
                  <a:moveTo>
                    <a:pt x="20644" y="246352"/>
                  </a:moveTo>
                  <a:lnTo>
                    <a:pt x="92210" y="246352"/>
                  </a:lnTo>
                  <a:lnTo>
                    <a:pt x="92210" y="835395"/>
                  </a:lnTo>
                  <a:lnTo>
                    <a:pt x="20644" y="835395"/>
                  </a:lnTo>
                  <a:lnTo>
                    <a:pt x="20644" y="246352"/>
                  </a:lnTo>
                  <a:close/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lnTo>
                    <a:pt x="20644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53A8048-4F2C-4389-90D8-AD6670C2E937}"/>
                </a:ext>
              </a:extLst>
            </p:cNvPr>
            <p:cNvSpPr/>
            <p:nvPr/>
          </p:nvSpPr>
          <p:spPr bwMode="black">
            <a:xfrm>
              <a:off x="4501309" y="702673"/>
              <a:ext cx="110102" cy="605559"/>
            </a:xfrm>
            <a:custGeom>
              <a:avLst/>
              <a:gdLst>
                <a:gd name="connsiteX0" fmla="*/ 20644 w 110101"/>
                <a:gd name="connsiteY0" fmla="*/ 20644 h 605558"/>
                <a:gd name="connsiteX1" fmla="*/ 92210 w 110101"/>
                <a:gd name="connsiteY1" fmla="*/ 20644 h 605558"/>
                <a:gd name="connsiteX2" fmla="*/ 92210 w 110101"/>
                <a:gd name="connsiteY2" fmla="*/ 609687 h 605558"/>
                <a:gd name="connsiteX3" fmla="*/ 20644 w 110101"/>
                <a:gd name="connsiteY3" fmla="*/ 609687 h 605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605558">
                  <a:moveTo>
                    <a:pt x="20644" y="20644"/>
                  </a:moveTo>
                  <a:lnTo>
                    <a:pt x="92210" y="20644"/>
                  </a:lnTo>
                  <a:lnTo>
                    <a:pt x="92210" y="609687"/>
                  </a:lnTo>
                  <a:lnTo>
                    <a:pt x="20644" y="60968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191415-0ECC-4572-B26D-B095FEB85F29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137627"/>
            </a:xfrm>
            <a:custGeom>
              <a:avLst/>
              <a:gdLst>
                <a:gd name="connsiteX0" fmla="*/ 20644 w 110101"/>
                <a:gd name="connsiteY0" fmla="*/ 20644 h 137626"/>
                <a:gd name="connsiteX1" fmla="*/ 92210 w 110101"/>
                <a:gd name="connsiteY1" fmla="*/ 20644 h 137626"/>
                <a:gd name="connsiteX2" fmla="*/ 92210 w 110101"/>
                <a:gd name="connsiteY2" fmla="*/ 136251 h 137626"/>
                <a:gd name="connsiteX3" fmla="*/ 20644 w 110101"/>
                <a:gd name="connsiteY3" fmla="*/ 136251 h 13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13762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CB428A-70CC-49C9-9815-49643EC9A0FD}"/>
                </a:ext>
              </a:extLst>
            </p:cNvPr>
            <p:cNvSpPr/>
            <p:nvPr/>
          </p:nvSpPr>
          <p:spPr bwMode="black">
            <a:xfrm>
              <a:off x="4680224" y="686158"/>
              <a:ext cx="578033" cy="660609"/>
            </a:xfrm>
            <a:custGeom>
              <a:avLst/>
              <a:gdLst>
                <a:gd name="connsiteX0" fmla="*/ 92210 w 578033"/>
                <a:gd name="connsiteY0" fmla="*/ 331681 h 660609"/>
                <a:gd name="connsiteX1" fmla="*/ 298650 w 578033"/>
                <a:gd name="connsiteY1" fmla="*/ 582162 h 660609"/>
                <a:gd name="connsiteX2" fmla="*/ 505091 w 578033"/>
                <a:gd name="connsiteY2" fmla="*/ 331681 h 660609"/>
                <a:gd name="connsiteX3" fmla="*/ 298650 w 578033"/>
                <a:gd name="connsiteY3" fmla="*/ 81200 h 660609"/>
                <a:gd name="connsiteX4" fmla="*/ 92210 w 578033"/>
                <a:gd name="connsiteY4" fmla="*/ 331681 h 660609"/>
                <a:gd name="connsiteX5" fmla="*/ 576657 w 578033"/>
                <a:gd name="connsiteY5" fmla="*/ 331681 h 660609"/>
                <a:gd name="connsiteX6" fmla="*/ 298650 w 578033"/>
                <a:gd name="connsiteY6" fmla="*/ 642718 h 660609"/>
                <a:gd name="connsiteX7" fmla="*/ 20644 w 578033"/>
                <a:gd name="connsiteY7" fmla="*/ 331681 h 660609"/>
                <a:gd name="connsiteX8" fmla="*/ 298650 w 578033"/>
                <a:gd name="connsiteY8" fmla="*/ 20644 h 660609"/>
                <a:gd name="connsiteX9" fmla="*/ 576657 w 578033"/>
                <a:gd name="connsiteY9" fmla="*/ 331681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8033" h="660609">
                  <a:moveTo>
                    <a:pt x="92210" y="331681"/>
                  </a:moveTo>
                  <a:cubicBezTo>
                    <a:pt x="92210" y="458298"/>
                    <a:pt x="161023" y="582162"/>
                    <a:pt x="298650" y="582162"/>
                  </a:cubicBezTo>
                  <a:cubicBezTo>
                    <a:pt x="436277" y="582162"/>
                    <a:pt x="505091" y="455545"/>
                    <a:pt x="505091" y="331681"/>
                  </a:cubicBezTo>
                  <a:cubicBezTo>
                    <a:pt x="505091" y="205064"/>
                    <a:pt x="436277" y="81200"/>
                    <a:pt x="298650" y="81200"/>
                  </a:cubicBezTo>
                  <a:cubicBezTo>
                    <a:pt x="161023" y="81200"/>
                    <a:pt x="92210" y="205064"/>
                    <a:pt x="92210" y="331681"/>
                  </a:cubicBezTo>
                  <a:moveTo>
                    <a:pt x="576657" y="331681"/>
                  </a:moveTo>
                  <a:cubicBezTo>
                    <a:pt x="576657" y="499586"/>
                    <a:pt x="477565" y="642718"/>
                    <a:pt x="298650" y="642718"/>
                  </a:cubicBezTo>
                  <a:cubicBezTo>
                    <a:pt x="119735" y="642718"/>
                    <a:pt x="20644" y="499586"/>
                    <a:pt x="20644" y="331681"/>
                  </a:cubicBezTo>
                  <a:cubicBezTo>
                    <a:pt x="20644" y="163776"/>
                    <a:pt x="119735" y="20644"/>
                    <a:pt x="298650" y="20644"/>
                  </a:cubicBezTo>
                  <a:cubicBezTo>
                    <a:pt x="477565" y="20644"/>
                    <a:pt x="576657" y="163776"/>
                    <a:pt x="576657" y="331681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861F017-D2F7-4800-923F-F093966A464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C217B49-70CC-4D78-AED0-18A9A28B350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021449B-89FF-4452-B2AC-A01CC925A3F6}"/>
                </a:ext>
              </a:extLst>
            </p:cNvPr>
            <p:cNvSpPr/>
            <p:nvPr/>
          </p:nvSpPr>
          <p:spPr bwMode="black">
            <a:xfrm>
              <a:off x="5918867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0772 w 578033"/>
                <a:gd name="connsiteY16" fmla="*/ 527111 h 660609"/>
                <a:gd name="connsiteX17" fmla="*/ 216074 w 578033"/>
                <a:gd name="connsiteY17" fmla="*/ 648223 h 660609"/>
                <a:gd name="connsiteX18" fmla="*/ 20644 w 578033"/>
                <a:gd name="connsiteY18" fmla="*/ 474813 h 660609"/>
                <a:gd name="connsiteX19" fmla="*/ 334433 w 578033"/>
                <a:gd name="connsiteY19" fmla="*/ 284888 h 660609"/>
                <a:gd name="connsiteX20" fmla="*/ 425267 w 578033"/>
                <a:gd name="connsiteY20" fmla="*/ 205064 h 660609"/>
                <a:gd name="connsiteX21" fmla="*/ 271125 w 578033"/>
                <a:gd name="connsiteY21" fmla="*/ 83952 h 660609"/>
                <a:gd name="connsiteX22" fmla="*/ 114230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6427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1" y="565647"/>
                    <a:pt x="565647" y="562894"/>
                  </a:cubicBezTo>
                  <a:lnTo>
                    <a:pt x="565647" y="623450"/>
                  </a:lnTo>
                  <a:cubicBezTo>
                    <a:pt x="549131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0772" y="527111"/>
                  </a:lnTo>
                  <a:cubicBezTo>
                    <a:pt x="381227" y="604182"/>
                    <a:pt x="328928" y="648223"/>
                    <a:pt x="216074" y="648223"/>
                  </a:cubicBezTo>
                  <a:cubicBezTo>
                    <a:pt x="108725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4433" y="284888"/>
                  </a:cubicBezTo>
                  <a:cubicBezTo>
                    <a:pt x="392237" y="279383"/>
                    <a:pt x="425267" y="271125"/>
                    <a:pt x="425267" y="205064"/>
                  </a:cubicBezTo>
                  <a:cubicBezTo>
                    <a:pt x="425267" y="108725"/>
                    <a:pt x="356454" y="83952"/>
                    <a:pt x="271125" y="83952"/>
                  </a:cubicBezTo>
                  <a:cubicBezTo>
                    <a:pt x="183044" y="83952"/>
                    <a:pt x="116983" y="125240"/>
                    <a:pt x="114230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63DE190-5910-4A04-8831-912E7B4D07E0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C513A30-DC41-4B70-B474-B7F9882045F1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4BE96A6-616D-4E71-8D2F-943A0D187F8C}"/>
                </a:ext>
              </a:extLst>
            </p:cNvPr>
            <p:cNvSpPr/>
            <p:nvPr/>
          </p:nvSpPr>
          <p:spPr bwMode="black">
            <a:xfrm>
              <a:off x="6766649" y="666890"/>
              <a:ext cx="605559" cy="908338"/>
            </a:xfrm>
            <a:custGeom>
              <a:avLst/>
              <a:gdLst>
                <a:gd name="connsiteX0" fmla="*/ 312413 w 605558"/>
                <a:gd name="connsiteY0" fmla="*/ 516101 h 908337"/>
                <a:gd name="connsiteX1" fmla="*/ 447288 w 605558"/>
                <a:gd name="connsiteY1" fmla="*/ 339939 h 908337"/>
                <a:gd name="connsiteX2" fmla="*/ 309661 w 605558"/>
                <a:gd name="connsiteY2" fmla="*/ 161024 h 908337"/>
                <a:gd name="connsiteX3" fmla="*/ 185796 w 605558"/>
                <a:gd name="connsiteY3" fmla="*/ 345444 h 908337"/>
                <a:gd name="connsiteX4" fmla="*/ 312413 w 605558"/>
                <a:gd name="connsiteY4" fmla="*/ 516101 h 908337"/>
                <a:gd name="connsiteX5" fmla="*/ 604182 w 605558"/>
                <a:gd name="connsiteY5" fmla="*/ 37159 h 908337"/>
                <a:gd name="connsiteX6" fmla="*/ 604182 w 605558"/>
                <a:gd name="connsiteY6" fmla="*/ 615192 h 908337"/>
                <a:gd name="connsiteX7" fmla="*/ 298650 w 605558"/>
                <a:gd name="connsiteY7" fmla="*/ 895951 h 908337"/>
                <a:gd name="connsiteX8" fmla="*/ 34407 w 605558"/>
                <a:gd name="connsiteY8" fmla="*/ 714284 h 908337"/>
                <a:gd name="connsiteX9" fmla="*/ 207816 w 605558"/>
                <a:gd name="connsiteY9" fmla="*/ 714284 h 908337"/>
                <a:gd name="connsiteX10" fmla="*/ 320671 w 605558"/>
                <a:gd name="connsiteY10" fmla="*/ 774840 h 908337"/>
                <a:gd name="connsiteX11" fmla="*/ 447288 w 605558"/>
                <a:gd name="connsiteY11" fmla="*/ 634460 h 908337"/>
                <a:gd name="connsiteX12" fmla="*/ 447288 w 605558"/>
                <a:gd name="connsiteY12" fmla="*/ 560142 h 908337"/>
                <a:gd name="connsiteX13" fmla="*/ 444535 w 605558"/>
                <a:gd name="connsiteY13" fmla="*/ 557389 h 908337"/>
                <a:gd name="connsiteX14" fmla="*/ 282135 w 605558"/>
                <a:gd name="connsiteY14" fmla="*/ 648223 h 908337"/>
                <a:gd name="connsiteX15" fmla="*/ 20644 w 605558"/>
                <a:gd name="connsiteY15" fmla="*/ 334433 h 908337"/>
                <a:gd name="connsiteX16" fmla="*/ 271125 w 605558"/>
                <a:gd name="connsiteY16" fmla="*/ 20644 h 908337"/>
                <a:gd name="connsiteX17" fmla="*/ 447288 w 605558"/>
                <a:gd name="connsiteY17" fmla="*/ 127993 h 908337"/>
                <a:gd name="connsiteX18" fmla="*/ 450040 w 605558"/>
                <a:gd name="connsiteY18" fmla="*/ 127993 h 908337"/>
                <a:gd name="connsiteX19" fmla="*/ 450040 w 605558"/>
                <a:gd name="connsiteY19" fmla="*/ 37159 h 908337"/>
                <a:gd name="connsiteX20" fmla="*/ 604182 w 605558"/>
                <a:gd name="connsiteY20" fmla="*/ 37159 h 908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05558" h="908337">
                  <a:moveTo>
                    <a:pt x="312413" y="516101"/>
                  </a:moveTo>
                  <a:cubicBezTo>
                    <a:pt x="419762" y="516101"/>
                    <a:pt x="447288" y="422515"/>
                    <a:pt x="447288" y="339939"/>
                  </a:cubicBezTo>
                  <a:cubicBezTo>
                    <a:pt x="447288" y="240847"/>
                    <a:pt x="400494" y="161024"/>
                    <a:pt x="309661" y="161024"/>
                  </a:cubicBezTo>
                  <a:cubicBezTo>
                    <a:pt x="251857" y="161024"/>
                    <a:pt x="185796" y="205064"/>
                    <a:pt x="185796" y="345444"/>
                  </a:cubicBezTo>
                  <a:cubicBezTo>
                    <a:pt x="185796" y="422515"/>
                    <a:pt x="216074" y="516101"/>
                    <a:pt x="312413" y="516101"/>
                  </a:cubicBezTo>
                  <a:moveTo>
                    <a:pt x="604182" y="37159"/>
                  </a:moveTo>
                  <a:lnTo>
                    <a:pt x="604182" y="615192"/>
                  </a:lnTo>
                  <a:cubicBezTo>
                    <a:pt x="604182" y="719789"/>
                    <a:pt x="595925" y="895951"/>
                    <a:pt x="298650" y="895951"/>
                  </a:cubicBezTo>
                  <a:cubicBezTo>
                    <a:pt x="174786" y="895951"/>
                    <a:pt x="42664" y="840901"/>
                    <a:pt x="34407" y="714284"/>
                  </a:cubicBezTo>
                  <a:lnTo>
                    <a:pt x="207816" y="714284"/>
                  </a:lnTo>
                  <a:cubicBezTo>
                    <a:pt x="216074" y="744562"/>
                    <a:pt x="227084" y="774840"/>
                    <a:pt x="320671" y="774840"/>
                  </a:cubicBezTo>
                  <a:cubicBezTo>
                    <a:pt x="405999" y="774840"/>
                    <a:pt x="447288" y="733552"/>
                    <a:pt x="447288" y="634460"/>
                  </a:cubicBezTo>
                  <a:lnTo>
                    <a:pt x="447288" y="560142"/>
                  </a:lnTo>
                  <a:lnTo>
                    <a:pt x="444535" y="557389"/>
                  </a:lnTo>
                  <a:cubicBezTo>
                    <a:pt x="419762" y="604182"/>
                    <a:pt x="378474" y="648223"/>
                    <a:pt x="282135" y="648223"/>
                  </a:cubicBezTo>
                  <a:cubicBezTo>
                    <a:pt x="136251" y="648223"/>
                    <a:pt x="20644" y="546379"/>
                    <a:pt x="20644" y="334433"/>
                  </a:cubicBezTo>
                  <a:cubicBezTo>
                    <a:pt x="20644" y="125241"/>
                    <a:pt x="139003" y="20644"/>
                    <a:pt x="271125" y="20644"/>
                  </a:cubicBezTo>
                  <a:cubicBezTo>
                    <a:pt x="383979" y="20644"/>
                    <a:pt x="428019" y="86705"/>
                    <a:pt x="447288" y="127993"/>
                  </a:cubicBezTo>
                  <a:lnTo>
                    <a:pt x="450040" y="127993"/>
                  </a:lnTo>
                  <a:lnTo>
                    <a:pt x="450040" y="37159"/>
                  </a:lnTo>
                  <a:lnTo>
                    <a:pt x="604182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C6CE4B4-072A-4577-874A-81871C055E54}"/>
                </a:ext>
              </a:extLst>
            </p:cNvPr>
            <p:cNvSpPr/>
            <p:nvPr/>
          </p:nvSpPr>
          <p:spPr bwMode="black">
            <a:xfrm>
              <a:off x="7485061" y="666890"/>
              <a:ext cx="385355" cy="660609"/>
            </a:xfrm>
            <a:custGeom>
              <a:avLst/>
              <a:gdLst>
                <a:gd name="connsiteX0" fmla="*/ 23397 w 385355"/>
                <a:gd name="connsiteY0" fmla="*/ 37159 h 660609"/>
                <a:gd name="connsiteX1" fmla="*/ 174786 w 385355"/>
                <a:gd name="connsiteY1" fmla="*/ 37159 h 660609"/>
                <a:gd name="connsiteX2" fmla="*/ 174786 w 385355"/>
                <a:gd name="connsiteY2" fmla="*/ 141756 h 660609"/>
                <a:gd name="connsiteX3" fmla="*/ 177539 w 385355"/>
                <a:gd name="connsiteY3" fmla="*/ 141756 h 660609"/>
                <a:gd name="connsiteX4" fmla="*/ 342691 w 385355"/>
                <a:gd name="connsiteY4" fmla="*/ 20644 h 660609"/>
                <a:gd name="connsiteX5" fmla="*/ 372969 w 385355"/>
                <a:gd name="connsiteY5" fmla="*/ 23397 h 660609"/>
                <a:gd name="connsiteX6" fmla="*/ 372969 w 385355"/>
                <a:gd name="connsiteY6" fmla="*/ 185796 h 660609"/>
                <a:gd name="connsiteX7" fmla="*/ 326176 w 385355"/>
                <a:gd name="connsiteY7" fmla="*/ 183044 h 660609"/>
                <a:gd name="connsiteX8" fmla="*/ 180291 w 385355"/>
                <a:gd name="connsiteY8" fmla="*/ 328928 h 660609"/>
                <a:gd name="connsiteX9" fmla="*/ 180291 w 385355"/>
                <a:gd name="connsiteY9" fmla="*/ 645470 h 660609"/>
                <a:gd name="connsiteX10" fmla="*/ 20644 w 385355"/>
                <a:gd name="connsiteY10" fmla="*/ 645470 h 660609"/>
                <a:gd name="connsiteX11" fmla="*/ 20644 w 385355"/>
                <a:gd name="connsiteY11" fmla="*/ 3715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5355" h="660609">
                  <a:moveTo>
                    <a:pt x="23397" y="37159"/>
                  </a:moveTo>
                  <a:lnTo>
                    <a:pt x="174786" y="37159"/>
                  </a:lnTo>
                  <a:lnTo>
                    <a:pt x="174786" y="141756"/>
                  </a:lnTo>
                  <a:lnTo>
                    <a:pt x="177539" y="141756"/>
                  </a:lnTo>
                  <a:cubicBezTo>
                    <a:pt x="210569" y="81200"/>
                    <a:pt x="246352" y="20644"/>
                    <a:pt x="342691" y="20644"/>
                  </a:cubicBezTo>
                  <a:cubicBezTo>
                    <a:pt x="353701" y="20644"/>
                    <a:pt x="361959" y="20644"/>
                    <a:pt x="372969" y="23397"/>
                  </a:cubicBezTo>
                  <a:lnTo>
                    <a:pt x="372969" y="185796"/>
                  </a:lnTo>
                  <a:cubicBezTo>
                    <a:pt x="359206" y="183044"/>
                    <a:pt x="342691" y="183044"/>
                    <a:pt x="326176" y="183044"/>
                  </a:cubicBezTo>
                  <a:cubicBezTo>
                    <a:pt x="202312" y="183044"/>
                    <a:pt x="180291" y="260115"/>
                    <a:pt x="180291" y="328928"/>
                  </a:cubicBezTo>
                  <a:lnTo>
                    <a:pt x="180291" y="645470"/>
                  </a:lnTo>
                  <a:lnTo>
                    <a:pt x="20644" y="645470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62C249-90CE-45DC-8B3D-A3EF2B7862C4}"/>
                </a:ext>
              </a:extLst>
            </p:cNvPr>
            <p:cNvSpPr/>
            <p:nvPr/>
          </p:nvSpPr>
          <p:spPr bwMode="black">
            <a:xfrm>
              <a:off x="8206226" y="471460"/>
              <a:ext cx="633084" cy="853287"/>
            </a:xfrm>
            <a:custGeom>
              <a:avLst/>
              <a:gdLst>
                <a:gd name="connsiteX0" fmla="*/ 320671 w 633083"/>
                <a:gd name="connsiteY0" fmla="*/ 725294 h 853286"/>
                <a:gd name="connsiteX1" fmla="*/ 461050 w 633083"/>
                <a:gd name="connsiteY1" fmla="*/ 549131 h 853286"/>
                <a:gd name="connsiteX2" fmla="*/ 323423 w 633083"/>
                <a:gd name="connsiteY2" fmla="*/ 353701 h 853286"/>
                <a:gd name="connsiteX3" fmla="*/ 188549 w 633083"/>
                <a:gd name="connsiteY3" fmla="*/ 540874 h 853286"/>
                <a:gd name="connsiteX4" fmla="*/ 320671 w 633083"/>
                <a:gd name="connsiteY4" fmla="*/ 725294 h 853286"/>
                <a:gd name="connsiteX5" fmla="*/ 612440 w 633083"/>
                <a:gd name="connsiteY5" fmla="*/ 840901 h 853286"/>
                <a:gd name="connsiteX6" fmla="*/ 455545 w 633083"/>
                <a:gd name="connsiteY6" fmla="*/ 840901 h 853286"/>
                <a:gd name="connsiteX7" fmla="*/ 455545 w 633083"/>
                <a:gd name="connsiteY7" fmla="*/ 763829 h 853286"/>
                <a:gd name="connsiteX8" fmla="*/ 452793 w 633083"/>
                <a:gd name="connsiteY8" fmla="*/ 763829 h 853286"/>
                <a:gd name="connsiteX9" fmla="*/ 276630 w 633083"/>
                <a:gd name="connsiteY9" fmla="*/ 857416 h 853286"/>
                <a:gd name="connsiteX10" fmla="*/ 20644 w 633083"/>
                <a:gd name="connsiteY10" fmla="*/ 529864 h 853286"/>
                <a:gd name="connsiteX11" fmla="*/ 271125 w 633083"/>
                <a:gd name="connsiteY11" fmla="*/ 216074 h 853286"/>
                <a:gd name="connsiteX12" fmla="*/ 447288 w 633083"/>
                <a:gd name="connsiteY12" fmla="*/ 309661 h 853286"/>
                <a:gd name="connsiteX13" fmla="*/ 450040 w 633083"/>
                <a:gd name="connsiteY13" fmla="*/ 309661 h 853286"/>
                <a:gd name="connsiteX14" fmla="*/ 450040 w 633083"/>
                <a:gd name="connsiteY14" fmla="*/ 20644 h 853286"/>
                <a:gd name="connsiteX15" fmla="*/ 609688 w 633083"/>
                <a:gd name="connsiteY15" fmla="*/ 20644 h 853286"/>
                <a:gd name="connsiteX16" fmla="*/ 609688 w 633083"/>
                <a:gd name="connsiteY16" fmla="*/ 840901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3083" h="853286">
                  <a:moveTo>
                    <a:pt x="320671" y="725294"/>
                  </a:moveTo>
                  <a:cubicBezTo>
                    <a:pt x="422515" y="725294"/>
                    <a:pt x="461050" y="639965"/>
                    <a:pt x="461050" y="549131"/>
                  </a:cubicBezTo>
                  <a:cubicBezTo>
                    <a:pt x="461050" y="452793"/>
                    <a:pt x="433525" y="353701"/>
                    <a:pt x="323423" y="353701"/>
                  </a:cubicBezTo>
                  <a:cubicBezTo>
                    <a:pt x="221579" y="353701"/>
                    <a:pt x="188549" y="444535"/>
                    <a:pt x="188549" y="540874"/>
                  </a:cubicBezTo>
                  <a:cubicBezTo>
                    <a:pt x="188549" y="615192"/>
                    <a:pt x="216074" y="725294"/>
                    <a:pt x="320671" y="725294"/>
                  </a:cubicBezTo>
                  <a:moveTo>
                    <a:pt x="612440" y="840901"/>
                  </a:moveTo>
                  <a:lnTo>
                    <a:pt x="455545" y="840901"/>
                  </a:lnTo>
                  <a:lnTo>
                    <a:pt x="455545" y="763829"/>
                  </a:lnTo>
                  <a:lnTo>
                    <a:pt x="452793" y="763829"/>
                  </a:lnTo>
                  <a:cubicBezTo>
                    <a:pt x="414257" y="832643"/>
                    <a:pt x="342691" y="857416"/>
                    <a:pt x="276630" y="857416"/>
                  </a:cubicBezTo>
                  <a:cubicBezTo>
                    <a:pt x="97715" y="857416"/>
                    <a:pt x="20644" y="697769"/>
                    <a:pt x="20644" y="529864"/>
                  </a:cubicBezTo>
                  <a:cubicBezTo>
                    <a:pt x="20644" y="320671"/>
                    <a:pt x="139003" y="216074"/>
                    <a:pt x="271125" y="216074"/>
                  </a:cubicBezTo>
                  <a:cubicBezTo>
                    <a:pt x="372969" y="216074"/>
                    <a:pt x="422515" y="271125"/>
                    <a:pt x="447288" y="309661"/>
                  </a:cubicBezTo>
                  <a:lnTo>
                    <a:pt x="450040" y="309661"/>
                  </a:lnTo>
                  <a:lnTo>
                    <a:pt x="450040" y="20644"/>
                  </a:lnTo>
                  <a:lnTo>
                    <a:pt x="609688" y="20644"/>
                  </a:lnTo>
                  <a:lnTo>
                    <a:pt x="609688" y="84090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45501122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04110C-7FA9-42B8-8B3B-DA58E665BD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4001" y="1062500"/>
            <a:ext cx="5543400" cy="1877437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F5AF73-3EA7-4347-84EA-D70EBAC2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780" y="267573"/>
            <a:ext cx="5544620" cy="430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A415EBFD-084A-4878-8287-2E1A3FCE8D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UNC Transmission Workgroup | 4th February 2021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308CCAE-A613-4894-962F-B9332D979AE1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18" name="Guidance note">
              <a:extLst>
                <a:ext uri="{FF2B5EF4-FFF2-40B4-BE49-F238E27FC236}">
                  <a16:creationId xmlns:a16="http://schemas.microsoft.com/office/drawing/2014/main" id="{753381CB-CFAD-4C37-9043-05C8A52380A7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8FA04F91-854A-4895-BD97-24C8BB928F41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0" name="Picture 3">
                <a:extLst>
                  <a:ext uri="{FF2B5EF4-FFF2-40B4-BE49-F238E27FC236}">
                    <a16:creationId xmlns:a16="http://schemas.microsoft.com/office/drawing/2014/main" id="{9CABB711-E1AB-41A2-A779-C8967E1B901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" name="Rounded Rectangle 20">
                <a:extLst>
                  <a:ext uri="{FF2B5EF4-FFF2-40B4-BE49-F238E27FC236}">
                    <a16:creationId xmlns:a16="http://schemas.microsoft.com/office/drawing/2014/main" id="{702CAAD7-0480-4B1D-A46C-986161320307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97860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9F52CBFD-699B-45C5-A157-E323D3A6D5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4068613" cy="1877437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54D8696-31B7-4DB8-B15D-873BDA465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51388" y="1062500"/>
            <a:ext cx="4068000" cy="1877437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042441E-8F2C-4081-9DA0-77F80225E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EB7EAF22-09C0-49C9-9811-75AF4CD216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UNC Transmission Workgroup | 4th February 2021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6800D90-E2FB-42D1-8CB6-1955ED546129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5" name="Guidance note">
              <a:extLst>
                <a:ext uri="{FF2B5EF4-FFF2-40B4-BE49-F238E27FC236}">
                  <a16:creationId xmlns:a16="http://schemas.microsoft.com/office/drawing/2014/main" id="{819ED999-6999-46F4-B7A1-EFF10837A570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B633B5A-3193-4605-B154-E0B8CB89CCB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7" name="Picture 3">
                <a:extLst>
                  <a:ext uri="{FF2B5EF4-FFF2-40B4-BE49-F238E27FC236}">
                    <a16:creationId xmlns:a16="http://schemas.microsoft.com/office/drawing/2014/main" id="{585F499E-E2AE-40D1-BBDA-189BC79FDB9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20">
                <a:extLst>
                  <a:ext uri="{FF2B5EF4-FFF2-40B4-BE49-F238E27FC236}">
                    <a16:creationId xmlns:a16="http://schemas.microsoft.com/office/drawing/2014/main" id="{752EE2C4-E482-438A-9070-A14C38B61464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836630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0C88B5B-AAF5-47BD-AD69-1EE3F9438D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4068613" cy="1877437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752975" y="1062038"/>
            <a:ext cx="4051937" cy="3454400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44373E4D-07C5-468F-A7BD-C7AD22C776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UNC Transmission Workgroup | 4th February 2021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BC6F12F-E651-47EF-873C-C4BCFD73026C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34" name="Guidance note">
              <a:extLst>
                <a:ext uri="{FF2B5EF4-FFF2-40B4-BE49-F238E27FC236}">
                  <a16:creationId xmlns:a16="http://schemas.microsoft.com/office/drawing/2014/main" id="{F95C3436-B6EE-47A5-8CDF-DFC1CEE6A784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F50E3572-442E-4063-AED5-829AB7EAA7C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6" name="Picture 3">
                <a:extLst>
                  <a:ext uri="{FF2B5EF4-FFF2-40B4-BE49-F238E27FC236}">
                    <a16:creationId xmlns:a16="http://schemas.microsoft.com/office/drawing/2014/main" id="{97890FFF-8342-4E6A-B73E-44D0FCF7A25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7" name="Rounded Rectangle 20">
                <a:extLst>
                  <a:ext uri="{FF2B5EF4-FFF2-40B4-BE49-F238E27FC236}">
                    <a16:creationId xmlns:a16="http://schemas.microsoft.com/office/drawing/2014/main" id="{C5F8D64F-558B-4EE8-B969-C40A6125D25D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9" name="Round Diagonal Corner Rectangle 4">
            <a:extLst>
              <a:ext uri="{FF2B5EF4-FFF2-40B4-BE49-F238E27FC236}">
                <a16:creationId xmlns:a16="http://schemas.microsoft.com/office/drawing/2014/main" id="{DEEFE2A4-9E60-4329-8F38-C8621FA2D86F}"/>
              </a:ext>
            </a:extLst>
          </p:cNvPr>
          <p:cNvSpPr/>
          <p:nvPr userDrawn="1"/>
        </p:nvSpPr>
        <p:spPr>
          <a:xfrm>
            <a:off x="9206425" y="2140326"/>
            <a:ext cx="2030635" cy="211642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2138" tIns="42138" rIns="42138" bIns="42138" rtlCol="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22396611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227763" y="1062038"/>
            <a:ext cx="2577149" cy="3454400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5B8ED1A-AF6F-4E25-AAB2-26D9DEBFF5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4000" y="1062500"/>
            <a:ext cx="2592239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4BB6730-51C5-4FB3-8052-D9905AB148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2766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89C5F10-0515-49F1-B7E1-FA5D252EBE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UNC Transmission Workgroup | 4th February 2021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6203AC-F147-41C5-B406-E8249CBBDB54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15" name="Guidance note">
              <a:extLst>
                <a:ext uri="{FF2B5EF4-FFF2-40B4-BE49-F238E27FC236}">
                  <a16:creationId xmlns:a16="http://schemas.microsoft.com/office/drawing/2014/main" id="{464C2E21-214C-4806-9F3E-C69A825582DD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E56EF6B-B396-42F9-B229-E1E18A219AB6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7" name="Picture 3">
                <a:extLst>
                  <a:ext uri="{FF2B5EF4-FFF2-40B4-BE49-F238E27FC236}">
                    <a16:creationId xmlns:a16="http://schemas.microsoft.com/office/drawing/2014/main" id="{8EB1562C-2ED4-4AC8-AFE4-22D14FADB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0">
                <a:extLst>
                  <a:ext uri="{FF2B5EF4-FFF2-40B4-BE49-F238E27FC236}">
                    <a16:creationId xmlns:a16="http://schemas.microsoft.com/office/drawing/2014/main" id="{E1BE0287-66BC-469E-9977-A30B88F00C15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" name="Round Diagonal Corner Rectangle 4">
            <a:extLst>
              <a:ext uri="{FF2B5EF4-FFF2-40B4-BE49-F238E27FC236}">
                <a16:creationId xmlns:a16="http://schemas.microsoft.com/office/drawing/2014/main" id="{529E9B37-4CA4-410B-848A-FE86FF6F9510}"/>
              </a:ext>
            </a:extLst>
          </p:cNvPr>
          <p:cNvSpPr/>
          <p:nvPr userDrawn="1"/>
        </p:nvSpPr>
        <p:spPr>
          <a:xfrm>
            <a:off x="9206425" y="2140326"/>
            <a:ext cx="2030635" cy="211642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2138" tIns="42138" rIns="42138" bIns="42138" rtlCol="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7855971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930CD1D-A41A-4185-9CFA-885F60C5B5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4000" y="1062500"/>
            <a:ext cx="2592239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766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5ABD336-6DA0-4C14-8548-610B7CB3FD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8961" y="1062500"/>
            <a:ext cx="2592000" cy="1569660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8401A2-6451-4E45-96E0-C555AE389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993E21-89C4-43F1-B0DA-3D71670B0B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UNC Transmission Workgroup | 4th February 2021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2EC9A99-CBD6-4BA5-A71D-10F2DFE9CFA1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17" name="Guidance note">
              <a:extLst>
                <a:ext uri="{FF2B5EF4-FFF2-40B4-BE49-F238E27FC236}">
                  <a16:creationId xmlns:a16="http://schemas.microsoft.com/office/drawing/2014/main" id="{6ADE5D12-11A2-4CCE-81CB-203511BF5C3F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081217D-4EA5-40B0-9EA6-FAD35195E17C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9" name="Picture 3">
                <a:extLst>
                  <a:ext uri="{FF2B5EF4-FFF2-40B4-BE49-F238E27FC236}">
                    <a16:creationId xmlns:a16="http://schemas.microsoft.com/office/drawing/2014/main" id="{464DB892-B193-4994-87A1-F3005D1BEA0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Rounded Rectangle 20">
                <a:extLst>
                  <a:ext uri="{FF2B5EF4-FFF2-40B4-BE49-F238E27FC236}">
                    <a16:creationId xmlns:a16="http://schemas.microsoft.com/office/drawing/2014/main" id="{4CE544B9-8DF2-4C6C-B878-A4384379E280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164807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+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930CD1D-A41A-4185-9CFA-885F60C5B5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2592000" cy="2664000"/>
          </a:xfrm>
          <a:solidFill>
            <a:srgbClr val="0073CD"/>
          </a:solidFill>
        </p:spPr>
        <p:txBody>
          <a:bodyPr wrap="square" lIns="144000" tIns="108000" rIns="144000" bIns="108000">
            <a:noAutofit/>
          </a:bodyPr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1600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Clr>
                <a:schemeClr val="bg1"/>
              </a:buClr>
              <a:buFontTx/>
              <a:buNone/>
              <a:defRPr sz="16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76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5ABD336-6DA0-4C14-8548-610B7CB3FD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8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96A342-D873-47FF-A0CB-ED762BAF6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F1F48095-532B-4817-BFFB-AF6AF6A81C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UNC Transmission Workgroup | 4th February 2021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2F101B0-C15C-4E8B-BCD8-94C6F9FA8B71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7" name="Guidance note">
              <a:extLst>
                <a:ext uri="{FF2B5EF4-FFF2-40B4-BE49-F238E27FC236}">
                  <a16:creationId xmlns:a16="http://schemas.microsoft.com/office/drawing/2014/main" id="{5019EF20-6B36-43C9-BDEB-3621A64EB545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21C0FE1-B9EF-4B93-932D-4FD8C477B3AE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9" name="Picture 3">
                <a:extLst>
                  <a:ext uri="{FF2B5EF4-FFF2-40B4-BE49-F238E27FC236}">
                    <a16:creationId xmlns:a16="http://schemas.microsoft.com/office/drawing/2014/main" id="{7C1D4B64-6112-4E50-93D6-4D6DF530DF8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" name="Rounded Rectangle 20">
                <a:extLst>
                  <a:ext uri="{FF2B5EF4-FFF2-40B4-BE49-F238E27FC236}">
                    <a16:creationId xmlns:a16="http://schemas.microsoft.com/office/drawing/2014/main" id="{4E55863B-5F7C-47FB-BB27-4E84CB7B252B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359928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+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76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AFD44EC-D9DC-4A2D-91EF-9F07DE3F1CE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23999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D6B893-85E5-4E35-9461-E7E97ADE1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22177FB2-8BB7-4D7D-AD52-7C859E8DFE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28000" y="1062500"/>
            <a:ext cx="2592000" cy="2664000"/>
          </a:xfrm>
          <a:solidFill>
            <a:srgbClr val="0073CD"/>
          </a:solidFill>
        </p:spPr>
        <p:txBody>
          <a:bodyPr wrap="square" lIns="144000" tIns="108000" rIns="144000" bIns="108000">
            <a:noAutofit/>
          </a:bodyPr>
          <a:lstStyle>
            <a:lvl1pPr>
              <a:spcAft>
                <a:spcPts val="600"/>
              </a:spcAft>
              <a:defRPr sz="1800"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1600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Clr>
                <a:schemeClr val="bg1"/>
              </a:buClr>
              <a:buFontTx/>
              <a:buNone/>
              <a:defRPr sz="16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CC0BFDE7-E46E-4D15-A8FA-219C8CB4D4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UNC Transmission Workgroup | 4th February 2021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6F0B578-E378-46F0-A4C9-1552A629C76D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8" name="Guidance note">
              <a:extLst>
                <a:ext uri="{FF2B5EF4-FFF2-40B4-BE49-F238E27FC236}">
                  <a16:creationId xmlns:a16="http://schemas.microsoft.com/office/drawing/2014/main" id="{F2DEB423-320E-404F-8B3B-CCFAFB4B5554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E3BE6250-E57A-419B-A962-5A85632A71B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0" name="Picture 3">
                <a:extLst>
                  <a:ext uri="{FF2B5EF4-FFF2-40B4-BE49-F238E27FC236}">
                    <a16:creationId xmlns:a16="http://schemas.microsoft.com/office/drawing/2014/main" id="{3815D591-B560-4B71-ACE3-786F10B3EDF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Rounded Rectangle 20">
                <a:extLst>
                  <a:ext uri="{FF2B5EF4-FFF2-40B4-BE49-F238E27FC236}">
                    <a16:creationId xmlns:a16="http://schemas.microsoft.com/office/drawing/2014/main" id="{D9C85BF9-7030-4B6C-A627-472B55A9DB32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717105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24DF50-EEA0-4A06-8714-8D21D9F9F1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UNC Transmission Workgroup | 4th February 2021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4F1565-A4B3-45DC-B4DE-67F62117E5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2780" y="1068388"/>
            <a:ext cx="5544621" cy="18774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0DD9BE2-305C-49B6-A828-7CE17E381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3A5251B-0820-4ADA-9A19-8246D2702489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17" name="Guidance note">
              <a:extLst>
                <a:ext uri="{FF2B5EF4-FFF2-40B4-BE49-F238E27FC236}">
                  <a16:creationId xmlns:a16="http://schemas.microsoft.com/office/drawing/2014/main" id="{312A308F-3064-47BA-AC60-32EDEEDAB44B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FAF13CC-EB75-491E-ADC5-099192BFB81F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9" name="Picture 3">
                <a:extLst>
                  <a:ext uri="{FF2B5EF4-FFF2-40B4-BE49-F238E27FC236}">
                    <a16:creationId xmlns:a16="http://schemas.microsoft.com/office/drawing/2014/main" id="{A9488914-4AA4-477A-966D-3FA45BA9AD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Rounded Rectangle 20">
                <a:extLst>
                  <a:ext uri="{FF2B5EF4-FFF2-40B4-BE49-F238E27FC236}">
                    <a16:creationId xmlns:a16="http://schemas.microsoft.com/office/drawing/2014/main" id="{6261C382-D82C-4A0D-BCAA-2DFF1F81BFD8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274085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22780" y="267573"/>
            <a:ext cx="849737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2780" y="1058864"/>
            <a:ext cx="849844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Heading 1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Sixth level</a:t>
            </a:r>
          </a:p>
          <a:p>
            <a:pPr lvl="6"/>
            <a:r>
              <a:rPr lang="en-GB"/>
              <a:t>Seventh level</a:t>
            </a:r>
          </a:p>
          <a:p>
            <a:pPr lvl="7"/>
            <a:r>
              <a:rPr lang="en-GB"/>
              <a:t>Eighth level</a:t>
            </a:r>
          </a:p>
          <a:p>
            <a:pPr lvl="8"/>
            <a:r>
              <a:rPr lang="en-GB"/>
              <a:t>Ninth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286937" y="4740424"/>
            <a:ext cx="534283" cy="1692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1100" smtClean="0">
                <a:solidFill>
                  <a:schemeClr val="accent1"/>
                </a:solidFill>
              </a:rPr>
              <a:pPr/>
              <a:t>‹#›</a:t>
            </a:fld>
            <a:endParaRPr lang="en-GB" sz="1100">
              <a:solidFill>
                <a:schemeClr val="accent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B12DA87-6564-4220-A5E6-DF04389D5C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34838" y="4740424"/>
            <a:ext cx="7195415" cy="1692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algn="l">
              <a:defRPr lang="en-GB" sz="1100" b="0" dirty="0">
                <a:solidFill>
                  <a:schemeClr val="accent1"/>
                </a:solidFill>
                <a:latin typeface="+mn-lt"/>
                <a:ea typeface="+mn-ea"/>
              </a:defRPr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UNC Transmission Workgroup | 4th February 2021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595E345-7284-4667-AC5E-016E8BC22574}"/>
              </a:ext>
            </a:extLst>
          </p:cNvPr>
          <p:cNvSpPr txBox="1">
            <a:spLocks/>
          </p:cNvSpPr>
          <p:nvPr/>
        </p:nvSpPr>
        <p:spPr>
          <a:xfrm>
            <a:off x="322780" y="4740424"/>
            <a:ext cx="912058" cy="1692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GB" sz="11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tabLst>
                <a:tab pos="989013" algn="l"/>
              </a:tabLst>
            </a:pPr>
            <a:r>
              <a:rPr lang="en-GB" b="1"/>
              <a:t>National Grid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0" r:id="rId2"/>
    <p:sldLayoutId id="2147483801" r:id="rId3"/>
    <p:sldLayoutId id="2147483803" r:id="rId4"/>
    <p:sldLayoutId id="2147483813" r:id="rId5"/>
    <p:sldLayoutId id="2147483804" r:id="rId6"/>
    <p:sldLayoutId id="2147483805" r:id="rId7"/>
    <p:sldLayoutId id="2147483806" r:id="rId8"/>
    <p:sldLayoutId id="2147483786" r:id="rId9"/>
    <p:sldLayoutId id="2147483808" r:id="rId10"/>
    <p:sldLayoutId id="2147483809" r:id="rId11"/>
    <p:sldLayoutId id="2147483814" r:id="rId12"/>
    <p:sldLayoutId id="2147483810" r:id="rId13"/>
    <p:sldLayoutId id="2147483811" r:id="rId14"/>
    <p:sldLayoutId id="2147483812" r:id="rId15"/>
    <p:sldLayoutId id="2147483790" r:id="rId16"/>
    <p:sldLayoutId id="2147483815" r:id="rId17"/>
    <p:sldLayoutId id="2147483816" r:id="rId18"/>
    <p:sldLayoutId id="2147483784" r:id="rId19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342866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685732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028598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371464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1200"/>
        </a:spcAft>
        <a:buClr>
          <a:schemeClr val="tx1"/>
        </a:buClr>
        <a:buFontTx/>
        <a:buNone/>
        <a:defRPr sz="18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1200"/>
        </a:spcAft>
        <a:buClr>
          <a:schemeClr val="tx1"/>
        </a:buClr>
        <a:buFontTx/>
        <a:buNone/>
        <a:defRPr sz="1600">
          <a:solidFill>
            <a:schemeClr val="tx1"/>
          </a:solidFill>
          <a:latin typeface="+mn-lt"/>
          <a:ea typeface="+mn-ea"/>
        </a:defRPr>
      </a:lvl2pPr>
      <a:lvl3pPr marL="27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54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81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+mj-lt"/>
        <a:buAutoNum type="arabicPeriod"/>
        <a:defRPr sz="1600">
          <a:solidFill>
            <a:schemeClr val="tx1"/>
          </a:solidFill>
          <a:latin typeface="+mn-lt"/>
          <a:ea typeface="+mn-ea"/>
        </a:defRPr>
      </a:lvl6pPr>
      <a:lvl7pPr marL="54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+mj-lt"/>
        <a:buAutoNum type="alphaLcPeriod"/>
        <a:defRPr sz="1600">
          <a:solidFill>
            <a:schemeClr val="tx1"/>
          </a:solidFill>
          <a:latin typeface="+mn-lt"/>
          <a:ea typeface="+mn-ea"/>
        </a:defRPr>
      </a:lvl7pPr>
      <a:lvl8pPr marL="81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+mj-lt"/>
        <a:buAutoNum type="romanLcPeriod"/>
        <a:defRPr sz="16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1200"/>
        </a:spcAft>
        <a:buClr>
          <a:schemeClr val="tx1"/>
        </a:buClr>
        <a:buFontTx/>
        <a:buNone/>
        <a:defRPr sz="24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en-GB"/>
      </a:defPPr>
      <a:lvl1pPr marL="0" indent="0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FontTx/>
        <a:buNone/>
        <a:defRPr sz="12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FontTx/>
        <a:buNone/>
        <a:defRPr sz="1200">
          <a:solidFill>
            <a:schemeClr val="tx1"/>
          </a:solidFill>
          <a:latin typeface="+mn-lt"/>
          <a:ea typeface="+mn-ea"/>
        </a:defRPr>
      </a:lvl2pPr>
      <a:lvl3pPr marL="18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200">
          <a:solidFill>
            <a:schemeClr val="tx1"/>
          </a:solidFill>
          <a:latin typeface="+mn-lt"/>
          <a:ea typeface="+mn-ea"/>
        </a:defRPr>
      </a:lvl3pPr>
      <a:lvl4pPr marL="36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-"/>
        <a:defRPr sz="1200">
          <a:solidFill>
            <a:schemeClr val="tx1"/>
          </a:solidFill>
          <a:latin typeface="+mn-lt"/>
          <a:ea typeface="+mn-ea"/>
        </a:defRPr>
      </a:lvl4pPr>
      <a:lvl5pPr marL="54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◦"/>
        <a:defRPr sz="1200">
          <a:solidFill>
            <a:schemeClr val="tx1"/>
          </a:solidFill>
          <a:latin typeface="+mn-lt"/>
          <a:ea typeface="+mn-ea"/>
        </a:defRPr>
      </a:lvl5pPr>
      <a:lvl6pPr marL="18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+mj-lt"/>
        <a:buAutoNum type="arabicPeriod"/>
        <a:defRPr sz="1200">
          <a:solidFill>
            <a:schemeClr val="tx1"/>
          </a:solidFill>
          <a:latin typeface="+mn-lt"/>
          <a:ea typeface="+mn-ea"/>
        </a:defRPr>
      </a:lvl6pPr>
      <a:lvl7pPr marL="36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+mj-lt"/>
        <a:buAutoNum type="alphaLcPeriod"/>
        <a:defRPr sz="1200">
          <a:solidFill>
            <a:schemeClr val="tx1"/>
          </a:solidFill>
          <a:latin typeface="+mn-lt"/>
          <a:ea typeface="+mn-ea"/>
        </a:defRPr>
      </a:lvl7pPr>
      <a:lvl8pPr marL="54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+mj-lt"/>
        <a:buAutoNum type="romanLcPeriod"/>
        <a:defRPr sz="12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FontTx/>
        <a:buNone/>
        <a:defRPr sz="1200">
          <a:solidFill>
            <a:schemeClr val="accent2"/>
          </a:solidFill>
          <a:latin typeface="+mn-lt"/>
          <a:ea typeface="+mn-ea"/>
        </a:defRPr>
      </a:lvl9pPr>
    </p:otherStyle>
  </p:txStyles>
  <p:extLst>
    <p:ext uri="{27BBF7A9-308A-43DC-89C8-2F10F3537804}">
      <p15:sldGuideLst xmlns:p15="http://schemas.microsoft.com/office/powerpoint/2012/main">
        <p15:guide id="2" pos="2767" userDrawn="1">
          <p15:clr>
            <a:srgbClr val="F26B43"/>
          </p15:clr>
        </p15:guide>
        <p15:guide id="4" pos="5556" userDrawn="1">
          <p15:clr>
            <a:srgbClr val="F26B43"/>
          </p15:clr>
        </p15:guide>
        <p15:guide id="6" orient="horz" pos="2845" userDrawn="1">
          <p15:clr>
            <a:srgbClr val="F26B43"/>
          </p15:clr>
        </p15:guide>
        <p15:guide id="8" pos="204" userDrawn="1">
          <p15:clr>
            <a:srgbClr val="F26B43"/>
          </p15:clr>
        </p15:guide>
        <p15:guide id="13" pos="2993" userDrawn="1">
          <p15:clr>
            <a:srgbClr val="F26B43"/>
          </p15:clr>
        </p15:guide>
        <p15:guide id="14" orient="horz" pos="350" userDrawn="1">
          <p15:clr>
            <a:srgbClr val="F26B43"/>
          </p15:clr>
        </p15:guide>
        <p15:guide id="15" orient="horz" pos="667" userDrawn="1">
          <p15:clr>
            <a:srgbClr val="F26B43"/>
          </p15:clr>
        </p15:guide>
        <p15:guide id="16" pos="2064" userDrawn="1">
          <p15:clr>
            <a:srgbClr val="F26B43"/>
          </p15:clr>
        </p15:guide>
        <p15:guide id="17" pos="3923" userDrawn="1">
          <p15:clr>
            <a:srgbClr val="F26B43"/>
          </p15:clr>
        </p15:guide>
        <p15:guide id="18" pos="3696" userDrawn="1">
          <p15:clr>
            <a:srgbClr val="F26B43"/>
          </p15:clr>
        </p15:guide>
        <p15:guide id="19" pos="183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Overruns Reporting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30195" y="2600550"/>
            <a:ext cx="4033839" cy="830997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Transmission Workgroup </a:t>
            </a:r>
          </a:p>
          <a:p>
            <a:r>
              <a:rPr lang="en-GB" dirty="0"/>
              <a:t>4</a:t>
            </a:r>
            <a:r>
              <a:rPr lang="en-GB" baseline="30000" dirty="0"/>
              <a:t>th</a:t>
            </a:r>
            <a:r>
              <a:rPr lang="en-GB" dirty="0"/>
              <a:t> March 2021</a:t>
            </a:r>
          </a:p>
        </p:txBody>
      </p:sp>
    </p:spTree>
    <p:extLst>
      <p:ext uri="{BB962C8B-B14F-4D97-AF65-F5344CB8AC3E}">
        <p14:creationId xmlns:p14="http://schemas.microsoft.com/office/powerpoint/2010/main" val="1363743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5689A-C375-43FA-9B00-7F6913C5D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111" y="287141"/>
            <a:ext cx="8497370" cy="430887"/>
          </a:xfrm>
        </p:spPr>
        <p:txBody>
          <a:bodyPr/>
          <a:lstStyle/>
          <a:p>
            <a:r>
              <a:rPr lang="en-GB" dirty="0"/>
              <a:t>Summary of data (Oct-Dec 2020)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/>
          <a:p>
            <a:pPr>
              <a:tabLst>
                <a:tab pos="989013" algn="l"/>
              </a:tabLst>
            </a:pPr>
            <a:r>
              <a:rPr lang="en-GB"/>
              <a:t>| UNC Transmission Workgroup | 4th March 2021</a:t>
            </a:r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94D8C5D-18A9-4E3E-BFD4-5A843B8A43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27846"/>
              </p:ext>
            </p:extLst>
          </p:nvPr>
        </p:nvGraphicFramePr>
        <p:xfrm>
          <a:off x="567292" y="718028"/>
          <a:ext cx="7637774" cy="2083969"/>
        </p:xfrm>
        <a:graphic>
          <a:graphicData uri="http://schemas.openxmlformats.org/drawingml/2006/table">
            <a:tbl>
              <a:tblPr/>
              <a:tblGrid>
                <a:gridCol w="1435123">
                  <a:extLst>
                    <a:ext uri="{9D8B030D-6E8A-4147-A177-3AD203B41FA5}">
                      <a16:colId xmlns:a16="http://schemas.microsoft.com/office/drawing/2014/main" val="1401481409"/>
                    </a:ext>
                  </a:extLst>
                </a:gridCol>
                <a:gridCol w="1556744">
                  <a:extLst>
                    <a:ext uri="{9D8B030D-6E8A-4147-A177-3AD203B41FA5}">
                      <a16:colId xmlns:a16="http://schemas.microsoft.com/office/drawing/2014/main" val="2608980537"/>
                    </a:ext>
                  </a:extLst>
                </a:gridCol>
                <a:gridCol w="1204044">
                  <a:extLst>
                    <a:ext uri="{9D8B030D-6E8A-4147-A177-3AD203B41FA5}">
                      <a16:colId xmlns:a16="http://schemas.microsoft.com/office/drawing/2014/main" val="1527754702"/>
                    </a:ext>
                  </a:extLst>
                </a:gridCol>
                <a:gridCol w="899993">
                  <a:extLst>
                    <a:ext uri="{9D8B030D-6E8A-4147-A177-3AD203B41FA5}">
                      <a16:colId xmlns:a16="http://schemas.microsoft.com/office/drawing/2014/main" val="3730072402"/>
                    </a:ext>
                  </a:extLst>
                </a:gridCol>
                <a:gridCol w="1532419">
                  <a:extLst>
                    <a:ext uri="{9D8B030D-6E8A-4147-A177-3AD203B41FA5}">
                      <a16:colId xmlns:a16="http://schemas.microsoft.com/office/drawing/2014/main" val="2757598952"/>
                    </a:ext>
                  </a:extLst>
                </a:gridCol>
                <a:gridCol w="1009451">
                  <a:extLst>
                    <a:ext uri="{9D8B030D-6E8A-4147-A177-3AD203B41FA5}">
                      <a16:colId xmlns:a16="http://schemas.microsoft.com/office/drawing/2014/main" val="1200658547"/>
                    </a:ext>
                  </a:extLst>
                </a:gridCol>
              </a:tblGrid>
              <a:tr h="41679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Entry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 of Overruns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Charge Quantity (mcm)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Charge Amount (£)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 of Users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 of ASEPs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205790"/>
                  </a:ext>
                </a:extLst>
              </a:tr>
              <a:tr h="20839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Oct-20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8.25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208,819.73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3850938"/>
                  </a:ext>
                </a:extLst>
              </a:tr>
              <a:tr h="20839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Oct-19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3.40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34,373.94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5589074"/>
                  </a:ext>
                </a:extLst>
              </a:tr>
              <a:tr h="20839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Nov-20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13.33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365,650.62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0284565"/>
                  </a:ext>
                </a:extLst>
              </a:tr>
              <a:tr h="20839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Nov-19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2.24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10,749.94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0833691"/>
                  </a:ext>
                </a:extLst>
              </a:tr>
              <a:tr h="20839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Dec-20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6.34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150,251.89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3556081"/>
                  </a:ext>
                </a:extLst>
              </a:tr>
              <a:tr h="20839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Dec-19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2.63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11,212.15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2723465"/>
                  </a:ext>
                </a:extLst>
              </a:tr>
              <a:tr h="20839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to date 20/21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27.92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724,722.24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2574120"/>
                  </a:ext>
                </a:extLst>
              </a:tr>
              <a:tr h="20839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to date 19/20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8.28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56,336.03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761715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A51FB7A-A8ED-4519-8BE5-6728D61272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412791"/>
              </p:ext>
            </p:extLst>
          </p:nvPr>
        </p:nvGraphicFramePr>
        <p:xfrm>
          <a:off x="557981" y="2904435"/>
          <a:ext cx="7656395" cy="1733550"/>
        </p:xfrm>
        <a:graphic>
          <a:graphicData uri="http://schemas.openxmlformats.org/drawingml/2006/table">
            <a:tbl>
              <a:tblPr/>
              <a:tblGrid>
                <a:gridCol w="1438622">
                  <a:extLst>
                    <a:ext uri="{9D8B030D-6E8A-4147-A177-3AD203B41FA5}">
                      <a16:colId xmlns:a16="http://schemas.microsoft.com/office/drawing/2014/main" val="3812671519"/>
                    </a:ext>
                  </a:extLst>
                </a:gridCol>
                <a:gridCol w="1560539">
                  <a:extLst>
                    <a:ext uri="{9D8B030D-6E8A-4147-A177-3AD203B41FA5}">
                      <a16:colId xmlns:a16="http://schemas.microsoft.com/office/drawing/2014/main" val="2679169087"/>
                    </a:ext>
                  </a:extLst>
                </a:gridCol>
                <a:gridCol w="1206980">
                  <a:extLst>
                    <a:ext uri="{9D8B030D-6E8A-4147-A177-3AD203B41FA5}">
                      <a16:colId xmlns:a16="http://schemas.microsoft.com/office/drawing/2014/main" val="2223875911"/>
                    </a:ext>
                  </a:extLst>
                </a:gridCol>
                <a:gridCol w="902186">
                  <a:extLst>
                    <a:ext uri="{9D8B030D-6E8A-4147-A177-3AD203B41FA5}">
                      <a16:colId xmlns:a16="http://schemas.microsoft.com/office/drawing/2014/main" val="1719300421"/>
                    </a:ext>
                  </a:extLst>
                </a:gridCol>
                <a:gridCol w="1536155">
                  <a:extLst>
                    <a:ext uri="{9D8B030D-6E8A-4147-A177-3AD203B41FA5}">
                      <a16:colId xmlns:a16="http://schemas.microsoft.com/office/drawing/2014/main" val="3203160178"/>
                    </a:ext>
                  </a:extLst>
                </a:gridCol>
                <a:gridCol w="1011913">
                  <a:extLst>
                    <a:ext uri="{9D8B030D-6E8A-4147-A177-3AD203B41FA5}">
                      <a16:colId xmlns:a16="http://schemas.microsoft.com/office/drawing/2014/main" val="1538793180"/>
                    </a:ext>
                  </a:extLst>
                </a:gridCol>
              </a:tblGrid>
              <a:tr h="33771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Exit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 of Overruns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Charge Quantity (mcm)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Charge Amount (£)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 of Users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 of Offtakes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922536"/>
                  </a:ext>
                </a:extLst>
              </a:tr>
              <a:tr h="17199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Oct-20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14.52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182,525.67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319741"/>
                  </a:ext>
                </a:extLst>
              </a:tr>
              <a:tr h="17199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Oct-19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0.21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2,874.67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5281769"/>
                  </a:ext>
                </a:extLst>
              </a:tr>
              <a:tr h="17199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Nov-20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15.24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189,860.56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4214033"/>
                  </a:ext>
                </a:extLst>
              </a:tr>
              <a:tr h="17199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Nov-19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-  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796977"/>
                  </a:ext>
                </a:extLst>
              </a:tr>
              <a:tr h="17199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Dec-20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15.36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185,170.44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0257966"/>
                  </a:ext>
                </a:extLst>
              </a:tr>
              <a:tr h="17199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Dec-19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-  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648389"/>
                  </a:ext>
                </a:extLst>
              </a:tr>
              <a:tr h="17199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to date 20/21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45.11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557,556.67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862057"/>
                  </a:ext>
                </a:extLst>
              </a:tr>
              <a:tr h="17199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to date 19/20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0.21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2,874.67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8772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603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66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US NG_2018 PPT__EnergyLines Template 16x9">
  <a:themeElements>
    <a:clrScheme name="Custom 8">
      <a:dk1>
        <a:srgbClr val="55555A"/>
      </a:dk1>
      <a:lt1>
        <a:srgbClr val="FFFFFF"/>
      </a:lt1>
      <a:dk2>
        <a:srgbClr val="808083"/>
      </a:dk2>
      <a:lt2>
        <a:srgbClr val="AAAAAC"/>
      </a:lt2>
      <a:accent1>
        <a:srgbClr val="00148C"/>
      </a:accent1>
      <a:accent2>
        <a:srgbClr val="00BEB4"/>
      </a:accent2>
      <a:accent3>
        <a:srgbClr val="FA4616"/>
      </a:accent3>
      <a:accent4>
        <a:srgbClr val="500A78"/>
      </a:accent4>
      <a:accent5>
        <a:srgbClr val="C800A1"/>
      </a:accent5>
      <a:accent6>
        <a:srgbClr val="FFB45A"/>
      </a:accent6>
      <a:hlink>
        <a:srgbClr val="0563C1"/>
      </a:hlink>
      <a:folHlink>
        <a:srgbClr val="954F72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4" tIns="45718" rIns="91434" bIns="45718" numCol="1" rtlCol="0" anchor="t" anchorCtr="0" compatLnSpc="1">
        <a:prstTxWarp prst="textNoShape">
          <a:avLst/>
        </a:prstTxWarp>
      </a:bodyPr>
      <a:lstStyle>
        <a:defPPr algn="l">
          <a:spcAft>
            <a:spcPts val="450"/>
          </a:spcAft>
          <a:defRPr sz="1800" dirty="0" err="1">
            <a:solidFill>
              <a:schemeClr val="bg1"/>
            </a:solidFill>
            <a:latin typeface="+mn-lt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algn="l">
          <a:spcAft>
            <a:spcPts val="600"/>
          </a:spcAft>
          <a:buClr>
            <a:schemeClr val="tx1"/>
          </a:buClr>
          <a:defRPr sz="1800" b="0" kern="0" dirty="0" err="1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  <a:extLst>
    <a:ext uri="{05A4C25C-085E-4340-85A3-A5531E510DB2}">
      <thm15:themeFamily xmlns:thm15="http://schemas.microsoft.com/office/thememl/2012/main" name="Capacity Access Review Tx WG 030920" id="{2CDBDAE6-289F-400A-A185-36ECD993566F}" vid="{AA8C9325-CABF-41A3-ACDD-7270CEFB614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75C83C969D2749B5A1DC053FBE999D" ma:contentTypeVersion="6" ma:contentTypeDescription="Create a new document." ma:contentTypeScope="" ma:versionID="a58428a884ef6907f6b02cf85997f4c2">
  <xsd:schema xmlns:xsd="http://www.w3.org/2001/XMLSchema" xmlns:xs="http://www.w3.org/2001/XMLSchema" xmlns:p="http://schemas.microsoft.com/office/2006/metadata/properties" xmlns:ns2="10a9dedb-2eef-4d57-9d50-f64bb867a9f3" xmlns:ns3="66aaacf8-fc52-4616-b6a2-e51cdff4f834" targetNamespace="http://schemas.microsoft.com/office/2006/metadata/properties" ma:root="true" ma:fieldsID="8abdfd56bc4ab7b1975c63fd3c67e662" ns2:_="" ns3:_="">
    <xsd:import namespace="10a9dedb-2eef-4d57-9d50-f64bb867a9f3"/>
    <xsd:import namespace="66aaacf8-fc52-4616-b6a2-e51cdff4f8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a9dedb-2eef-4d57-9d50-f64bb867a9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aaacf8-fc52-4616-b6a2-e51cdff4f83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04DA17-4FAB-418C-88AF-EBB5C20EE5F3}">
  <ds:schemaRefs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infopath/2007/PartnerControls"/>
    <ds:schemaRef ds:uri="10a9dedb-2eef-4d57-9d50-f64bb867a9f3"/>
    <ds:schemaRef ds:uri="http://purl.org/dc/terms/"/>
    <ds:schemaRef ds:uri="http://schemas.microsoft.com/office/2006/documentManagement/types"/>
    <ds:schemaRef ds:uri="66aaacf8-fc52-4616-b6a2-e51cdff4f834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41989E3-E6A5-48A2-8585-F2FA39FD2E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B4D163-8C52-4D95-B91F-7E1116C0DF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a9dedb-2eef-4d57-9d50-f64bb867a9f3"/>
    <ds:schemaRef ds:uri="66aaacf8-fc52-4616-b6a2-e51cdff4f8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Capacity Access Review Tx WG 030920</Template>
  <TotalTime>4228</TotalTime>
  <Words>196</Words>
  <Application>Microsoft Office PowerPoint</Application>
  <PresentationFormat>On-screen Show (16:9)</PresentationFormat>
  <Paragraphs>114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US NG_2018 PPT__EnergyLines Template 16x9</vt:lpstr>
      <vt:lpstr>Overruns Reporting</vt:lpstr>
      <vt:lpstr>Summary of data (Oct-Dec 2020)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Capacity Access Review</dc:title>
  <dc:creator>Stankiewicz, Anna</dc:creator>
  <cp:lastModifiedBy>Stankiewicz, Anna</cp:lastModifiedBy>
  <cp:revision>43</cp:revision>
  <cp:lastPrinted>2018-08-10T07:16:05Z</cp:lastPrinted>
  <dcterms:created xsi:type="dcterms:W3CDTF">2020-08-23T20:50:38Z</dcterms:created>
  <dcterms:modified xsi:type="dcterms:W3CDTF">2021-02-22T15:56:00Z</dcterms:modified>
</cp:coreProperties>
</file>