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7" r:id="rId6"/>
    <p:sldId id="323" r:id="rId7"/>
    <p:sldId id="272" r:id="rId8"/>
    <p:sldId id="319" r:id="rId9"/>
    <p:sldId id="278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5A705-A9D5-4413-B9ED-778277F62B42}" v="1" dt="2022-07-25T14:01:4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 autoAdjust="0"/>
  </p:normalViewPr>
  <p:slideViewPr>
    <p:cSldViewPr snapToGrid="0" showGuides="1">
      <p:cViewPr varScale="1">
        <p:scale>
          <a:sx n="86" d="100"/>
          <a:sy n="86" d="100"/>
        </p:scale>
        <p:origin x="801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howGuides="1">
      <p:cViewPr varScale="1">
        <p:scale>
          <a:sx n="80" d="100"/>
          <a:sy n="80" d="100"/>
        </p:scale>
        <p:origin x="22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kley, Darren" userId="5415d8e6-0f2f-476b-bbb7-893fc7d8d1e0" providerId="ADAL" clId="{502BA7B1-D55E-4205-B3F6-865A1C519AA8}"/>
    <pc:docChg chg="undo custSel addSld delSld modSld sldOrd">
      <pc:chgData name="Dunkley, Darren" userId="5415d8e6-0f2f-476b-bbb7-893fc7d8d1e0" providerId="ADAL" clId="{502BA7B1-D55E-4205-B3F6-865A1C519AA8}" dt="2021-10-25T10:54:33.073" v="6333" actId="255"/>
      <pc:docMkLst>
        <pc:docMk/>
      </pc:docMkLst>
      <pc:sldChg chg="modSp">
        <pc:chgData name="Dunkley, Darren" userId="5415d8e6-0f2f-476b-bbb7-893fc7d8d1e0" providerId="ADAL" clId="{502BA7B1-D55E-4205-B3F6-865A1C519AA8}" dt="2021-10-21T17:20:35.034" v="36" actId="20577"/>
        <pc:sldMkLst>
          <pc:docMk/>
          <pc:sldMk cId="1764775435" sldId="256"/>
        </pc:sldMkLst>
        <pc:spChg chg="mod">
          <ac:chgData name="Dunkley, Darren" userId="5415d8e6-0f2f-476b-bbb7-893fc7d8d1e0" providerId="ADAL" clId="{502BA7B1-D55E-4205-B3F6-865A1C519AA8}" dt="2021-10-21T17:20:28.247" v="23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20:35.034" v="36" actId="20577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">
        <pc:chgData name="Dunkley, Darren" userId="5415d8e6-0f2f-476b-bbb7-893fc7d8d1e0" providerId="ADAL" clId="{502BA7B1-D55E-4205-B3F6-865A1C519AA8}" dt="2021-10-21T19:01:49.581" v="5906" actId="313"/>
        <pc:sldMkLst>
          <pc:docMk/>
          <pc:sldMk cId="595351508" sldId="272"/>
        </pc:sldMkLst>
        <pc:spChg chg="mod">
          <ac:chgData name="Dunkley, Darren" userId="5415d8e6-0f2f-476b-bbb7-893fc7d8d1e0" providerId="ADAL" clId="{502BA7B1-D55E-4205-B3F6-865A1C519AA8}" dt="2021-10-21T18:10:54.365" v="3917" actId="20577"/>
          <ac:spMkLst>
            <pc:docMk/>
            <pc:sldMk cId="595351508" sldId="272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9:01:49.581" v="5906" actId="313"/>
          <ac:spMkLst>
            <pc:docMk/>
            <pc:sldMk cId="595351508" sldId="272"/>
            <ac:spMk id="4" creationId="{00000000-0000-0000-0000-000000000000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8" creationId="{3F050EE3-8D11-4175-AB6B-30DC3A416913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27" creationId="{9819A102-31C0-4D43-8594-0E766713420F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28" creationId="{B1D12C89-FCE8-4013-A303-30FB9C4F5554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30" creationId="{15CAF1D0-C178-488C-A2F3-D26A0C9EE760}"/>
          </ac:spMkLst>
        </pc:spChg>
        <pc:spChg chg="del">
          <ac:chgData name="Dunkley, Darren" userId="5415d8e6-0f2f-476b-bbb7-893fc7d8d1e0" providerId="ADAL" clId="{502BA7B1-D55E-4205-B3F6-865A1C519AA8}" dt="2021-10-21T17:35:30.013" v="1173" actId="478"/>
          <ac:spMkLst>
            <pc:docMk/>
            <pc:sldMk cId="595351508" sldId="272"/>
            <ac:spMk id="31" creationId="{B96B2CF6-432A-43AD-914A-E153F1211CE6}"/>
          </ac:spMkLst>
        </pc:s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10" creationId="{81531F18-CAE2-4EEB-81A5-B7F20996C1E8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18" creationId="{9C3D6A51-C0D5-4E73-AD49-EF7488BE489F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21" creationId="{AC11E88E-C52A-4FA7-AE89-947E208D951C}"/>
          </ac:grpSpMkLst>
        </pc:grpChg>
        <pc:grpChg chg="del">
          <ac:chgData name="Dunkley, Darren" userId="5415d8e6-0f2f-476b-bbb7-893fc7d8d1e0" providerId="ADAL" clId="{502BA7B1-D55E-4205-B3F6-865A1C519AA8}" dt="2021-10-21T17:35:30.013" v="1173" actId="478"/>
          <ac:grpSpMkLst>
            <pc:docMk/>
            <pc:sldMk cId="595351508" sldId="272"/>
            <ac:grpSpMk id="24" creationId="{204C741D-58C3-4893-A618-7D860B22CF80}"/>
          </ac:grpSpMkLst>
        </pc:grpChg>
        <pc:picChg chg="add mod">
          <ac:chgData name="Dunkley, Darren" userId="5415d8e6-0f2f-476b-bbb7-893fc7d8d1e0" providerId="ADAL" clId="{502BA7B1-D55E-4205-B3F6-865A1C519AA8}" dt="2021-10-21T17:36:44.046" v="1180" actId="1076"/>
          <ac:picMkLst>
            <pc:docMk/>
            <pc:sldMk cId="595351508" sldId="272"/>
            <ac:picMk id="2" creationId="{DB0C9A0B-9AE7-4AF5-84A9-0F5B66E857CF}"/>
          </ac:picMkLst>
        </pc:picChg>
        <pc:cxnChg chg="del">
          <ac:chgData name="Dunkley, Darren" userId="5415d8e6-0f2f-476b-bbb7-893fc7d8d1e0" providerId="ADAL" clId="{502BA7B1-D55E-4205-B3F6-865A1C519AA8}" dt="2021-10-21T17:35:30.013" v="1173" actId="478"/>
          <ac:cxnSpMkLst>
            <pc:docMk/>
            <pc:sldMk cId="595351508" sldId="272"/>
            <ac:cxnSpMk id="29" creationId="{26D91627-5861-4CD9-BFDB-F491AC9E050F}"/>
          </ac:cxnSpMkLst>
        </pc:cxnChg>
      </pc:sldChg>
      <pc:sldChg chg="modSp del">
        <pc:chgData name="Dunkley, Darren" userId="5415d8e6-0f2f-476b-bbb7-893fc7d8d1e0" providerId="ADAL" clId="{502BA7B1-D55E-4205-B3F6-865A1C519AA8}" dt="2021-10-21T18:25:33.996" v="4914" actId="2696"/>
        <pc:sldMkLst>
          <pc:docMk/>
          <pc:sldMk cId="1214996865" sldId="293"/>
        </pc:sldMkLst>
        <pc:spChg chg="mod">
          <ac:chgData name="Dunkley, Darren" userId="5415d8e6-0f2f-476b-bbb7-893fc7d8d1e0" providerId="ADAL" clId="{502BA7B1-D55E-4205-B3F6-865A1C519AA8}" dt="2021-10-21T18:25:18.824" v="4913" actId="1076"/>
          <ac:spMkLst>
            <pc:docMk/>
            <pc:sldMk cId="1214996865" sldId="293"/>
            <ac:spMk id="2" creationId="{00000000-0000-0000-0000-000000000000}"/>
          </ac:spMkLst>
        </pc:spChg>
      </pc:sldChg>
      <pc:sldChg chg="modSp">
        <pc:chgData name="Dunkley, Darren" userId="5415d8e6-0f2f-476b-bbb7-893fc7d8d1e0" providerId="ADAL" clId="{502BA7B1-D55E-4205-B3F6-865A1C519AA8}" dt="2021-10-21T18:11:26.964" v="3962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502BA7B1-D55E-4205-B3F6-865A1C519AA8}" dt="2021-10-21T18:11:26.964" v="3962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21:19.239" v="135" actId="20577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02:25.511" v="2973" actId="20577"/>
          <ac:spMkLst>
            <pc:docMk/>
            <pc:sldMk cId="1883932388" sldId="317"/>
            <ac:spMk id="10" creationId="{4D28F2B7-FCA4-4D2B-A2A7-CB06D453BE59}"/>
          </ac:spMkLst>
        </pc:spChg>
      </pc:sldChg>
      <pc:sldChg chg="modSp del">
        <pc:chgData name="Dunkley, Darren" userId="5415d8e6-0f2f-476b-bbb7-893fc7d8d1e0" providerId="ADAL" clId="{502BA7B1-D55E-4205-B3F6-865A1C519AA8}" dt="2021-10-21T18:25:54.651" v="4944" actId="2696"/>
        <pc:sldMkLst>
          <pc:docMk/>
          <pc:sldMk cId="2729183191" sldId="318"/>
        </pc:sldMkLst>
        <pc:spChg chg="mod">
          <ac:chgData name="Dunkley, Darren" userId="5415d8e6-0f2f-476b-bbb7-893fc7d8d1e0" providerId="ADAL" clId="{502BA7B1-D55E-4205-B3F6-865A1C519AA8}" dt="2021-10-21T18:25:46.207" v="4941" actId="20577"/>
          <ac:spMkLst>
            <pc:docMk/>
            <pc:sldMk cId="2729183191" sldId="318"/>
            <ac:spMk id="2" creationId="{00000000-0000-0000-0000-000000000000}"/>
          </ac:spMkLst>
        </pc:spChg>
      </pc:sldChg>
      <pc:sldChg chg="addSp delSp modSp add">
        <pc:chgData name="Dunkley, Darren" userId="5415d8e6-0f2f-476b-bbb7-893fc7d8d1e0" providerId="ADAL" clId="{502BA7B1-D55E-4205-B3F6-865A1C519AA8}" dt="2021-10-21T18:12:08.798" v="4001" actId="20577"/>
        <pc:sldMkLst>
          <pc:docMk/>
          <pc:sldMk cId="918054899" sldId="319"/>
        </pc:sldMkLst>
        <pc:spChg chg="mod">
          <ac:chgData name="Dunkley, Darren" userId="5415d8e6-0f2f-476b-bbb7-893fc7d8d1e0" providerId="ADAL" clId="{502BA7B1-D55E-4205-B3F6-865A1C519AA8}" dt="2021-10-21T18:12:08.798" v="4001" actId="20577"/>
          <ac:spMkLst>
            <pc:docMk/>
            <pc:sldMk cId="918054899" sldId="319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09:12.693" v="3781" actId="114"/>
          <ac:spMkLst>
            <pc:docMk/>
            <pc:sldMk cId="918054899" sldId="319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7:56:10.026" v="2233" actId="20577"/>
          <ac:spMkLst>
            <pc:docMk/>
            <pc:sldMk cId="918054899" sldId="319"/>
            <ac:spMk id="11" creationId="{EC4884B4-7239-41F2-9423-3F93E8D37CE2}"/>
          </ac:spMkLst>
        </pc:spChg>
        <pc:spChg chg="mod">
          <ac:chgData name="Dunkley, Darren" userId="5415d8e6-0f2f-476b-bbb7-893fc7d8d1e0" providerId="ADAL" clId="{502BA7B1-D55E-4205-B3F6-865A1C519AA8}" dt="2021-10-21T17:56:23.461" v="2259" actId="20577"/>
          <ac:spMkLst>
            <pc:docMk/>
            <pc:sldMk cId="918054899" sldId="319"/>
            <ac:spMk id="14" creationId="{B7BAD881-D6C7-4670-AD2C-7FE51C893CDB}"/>
          </ac:spMkLst>
        </pc:spChg>
        <pc:spChg chg="mod">
          <ac:chgData name="Dunkley, Darren" userId="5415d8e6-0f2f-476b-bbb7-893fc7d8d1e0" providerId="ADAL" clId="{502BA7B1-D55E-4205-B3F6-865A1C519AA8}" dt="2021-10-21T17:57:17.261" v="2347" actId="20577"/>
          <ac:spMkLst>
            <pc:docMk/>
            <pc:sldMk cId="918054899" sldId="319"/>
            <ac:spMk id="18" creationId="{BD07BD08-0F67-4E66-8588-22DDB46CB459}"/>
          </ac:spMkLst>
        </pc:spChg>
        <pc:spChg chg="mod">
          <ac:chgData name="Dunkley, Darren" userId="5415d8e6-0f2f-476b-bbb7-893fc7d8d1e0" providerId="ADAL" clId="{502BA7B1-D55E-4205-B3F6-865A1C519AA8}" dt="2021-10-21T17:56:43.946" v="2314" actId="20577"/>
          <ac:spMkLst>
            <pc:docMk/>
            <pc:sldMk cId="918054899" sldId="319"/>
            <ac:spMk id="21" creationId="{6D38EDA1-C036-4E92-92AB-BAF4BEB128B1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2" creationId="{0337471F-90FD-49D0-BBDD-1614B7E5C91C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3" creationId="{F5D77AA7-9A8B-4049-90D3-5CF50A091C2A}"/>
          </ac:spMkLst>
        </pc:spChg>
        <pc:spChg chg="add mod">
          <ac:chgData name="Dunkley, Darren" userId="5415d8e6-0f2f-476b-bbb7-893fc7d8d1e0" providerId="ADAL" clId="{502BA7B1-D55E-4205-B3F6-865A1C519AA8}" dt="2021-10-21T17:57:53.617" v="2372" actId="1038"/>
          <ac:spMkLst>
            <pc:docMk/>
            <pc:sldMk cId="918054899" sldId="319"/>
            <ac:spMk id="24" creationId="{98C0432C-F004-4796-AA04-84468222A688}"/>
          </ac:spMkLst>
        </pc:spChg>
        <pc:spChg chg="add del">
          <ac:chgData name="Dunkley, Darren" userId="5415d8e6-0f2f-476b-bbb7-893fc7d8d1e0" providerId="ADAL" clId="{502BA7B1-D55E-4205-B3F6-865A1C519AA8}" dt="2021-10-21T17:56:47.644" v="2315" actId="478"/>
          <ac:spMkLst>
            <pc:docMk/>
            <pc:sldMk cId="918054899" sldId="319"/>
            <ac:spMk id="26" creationId="{A00CAAD8-332D-4348-BC49-F497E99DCCFA}"/>
          </ac:spMkLst>
        </pc:spChg>
        <pc:spChg chg="add del">
          <ac:chgData name="Dunkley, Darren" userId="5415d8e6-0f2f-476b-bbb7-893fc7d8d1e0" providerId="ADAL" clId="{502BA7B1-D55E-4205-B3F6-865A1C519AA8}" dt="2021-10-21T17:57:24.633" v="2348" actId="478"/>
          <ac:spMkLst>
            <pc:docMk/>
            <pc:sldMk cId="918054899" sldId="319"/>
            <ac:spMk id="27" creationId="{99B65AF7-98DE-46E7-8D7E-20AD3F96A48C}"/>
          </ac:spMkLst>
        </pc:s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9" creationId="{82EB92F7-15BC-4965-AB03-7A35EED22F09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2" creationId="{29CFDAAB-8094-47C0-92ED-E7D7DE71E83A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5" creationId="{FB1E2DC8-8E42-4796-BEB3-14665012BAFA}"/>
          </ac:grpSpMkLst>
        </pc:grpChg>
        <pc:grpChg chg="add mod">
          <ac:chgData name="Dunkley, Darren" userId="5415d8e6-0f2f-476b-bbb7-893fc7d8d1e0" providerId="ADAL" clId="{502BA7B1-D55E-4205-B3F6-865A1C519AA8}" dt="2021-10-21T17:57:53.617" v="2372" actId="1038"/>
          <ac:grpSpMkLst>
            <pc:docMk/>
            <pc:sldMk cId="918054899" sldId="319"/>
            <ac:grpSpMk id="19" creationId="{37F0A9F9-1175-45AB-838F-40F78BE9CB6A}"/>
          </ac:grpSpMkLst>
        </pc:grpChg>
        <pc:picChg chg="del">
          <ac:chgData name="Dunkley, Darren" userId="5415d8e6-0f2f-476b-bbb7-893fc7d8d1e0" providerId="ADAL" clId="{502BA7B1-D55E-4205-B3F6-865A1C519AA8}" dt="2021-10-21T17:54:36.214" v="1984" actId="478"/>
          <ac:picMkLst>
            <pc:docMk/>
            <pc:sldMk cId="918054899" sldId="319"/>
            <ac:picMk id="2" creationId="{DB0C9A0B-9AE7-4AF5-84A9-0F5B66E857CF}"/>
          </ac:picMkLst>
        </pc:picChg>
        <pc:cxnChg chg="add del">
          <ac:chgData name="Dunkley, Darren" userId="5415d8e6-0f2f-476b-bbb7-893fc7d8d1e0" providerId="ADAL" clId="{502BA7B1-D55E-4205-B3F6-865A1C519AA8}" dt="2021-10-21T17:56:50.913" v="2316" actId="478"/>
          <ac:cxnSpMkLst>
            <pc:docMk/>
            <pc:sldMk cId="918054899" sldId="319"/>
            <ac:cxnSpMk id="25" creationId="{4389373D-AB33-4C90-8807-7A40AA934604}"/>
          </ac:cxnSpMkLst>
        </pc:cxnChg>
      </pc:sldChg>
      <pc:sldChg chg="addSp modSp add">
        <pc:chgData name="Dunkley, Darren" userId="5415d8e6-0f2f-476b-bbb7-893fc7d8d1e0" providerId="ADAL" clId="{502BA7B1-D55E-4205-B3F6-865A1C519AA8}" dt="2021-10-25T10:50:28.249" v="6250" actId="20577"/>
        <pc:sldMkLst>
          <pc:docMk/>
          <pc:sldMk cId="3929780878" sldId="320"/>
        </pc:sldMkLst>
        <pc:spChg chg="mod">
          <ac:chgData name="Dunkley, Darren" userId="5415d8e6-0f2f-476b-bbb7-893fc7d8d1e0" providerId="ADAL" clId="{502BA7B1-D55E-4205-B3F6-865A1C519AA8}" dt="2021-10-21T18:10:26.601" v="3860" actId="20577"/>
          <ac:spMkLst>
            <pc:docMk/>
            <pc:sldMk cId="3929780878" sldId="320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9:01:54.439" v="5907" actId="313"/>
          <ac:spMkLst>
            <pc:docMk/>
            <pc:sldMk cId="3929780878" sldId="320"/>
            <ac:spMk id="4" creationId="{00000000-0000-0000-0000-000000000000}"/>
          </ac:spMkLst>
        </pc:spChg>
        <pc:graphicFrameChg chg="add mod modGraphic">
          <ac:chgData name="Dunkley, Darren" userId="5415d8e6-0f2f-476b-bbb7-893fc7d8d1e0" providerId="ADAL" clId="{502BA7B1-D55E-4205-B3F6-865A1C519AA8}" dt="2021-10-25T10:50:28.249" v="6250" actId="20577"/>
          <ac:graphicFrameMkLst>
            <pc:docMk/>
            <pc:sldMk cId="3929780878" sldId="320"/>
            <ac:graphicFrameMk id="8" creationId="{1451C055-B4E9-4C94-A343-69ADD3CB13AC}"/>
          </ac:graphicFrameMkLst>
        </pc:graphicFrameChg>
      </pc:sldChg>
      <pc:sldChg chg="addSp delSp modSp add">
        <pc:chgData name="Dunkley, Darren" userId="5415d8e6-0f2f-476b-bbb7-893fc7d8d1e0" providerId="ADAL" clId="{502BA7B1-D55E-4205-B3F6-865A1C519AA8}" dt="2021-10-25T10:54:33.073" v="6333" actId="255"/>
        <pc:sldMkLst>
          <pc:docMk/>
          <pc:sldMk cId="1807323356" sldId="321"/>
        </pc:sldMkLst>
        <pc:spChg chg="add mod">
          <ac:chgData name="Dunkley, Darren" userId="5415d8e6-0f2f-476b-bbb7-893fc7d8d1e0" providerId="ADAL" clId="{502BA7B1-D55E-4205-B3F6-865A1C519AA8}" dt="2021-10-21T18:21:16.096" v="4419" actId="1036"/>
          <ac:spMkLst>
            <pc:docMk/>
            <pc:sldMk cId="1807323356" sldId="321"/>
            <ac:spMk id="2" creationId="{866C0B79-7F70-40C9-98DB-352499CAB6E4}"/>
          </ac:spMkLst>
        </pc:spChg>
        <pc:spChg chg="mod">
          <ac:chgData name="Dunkley, Darren" userId="5415d8e6-0f2f-476b-bbb7-893fc7d8d1e0" providerId="ADAL" clId="{502BA7B1-D55E-4205-B3F6-865A1C519AA8}" dt="2021-10-21T18:21:50.626" v="4453" actId="20577"/>
          <ac:spMkLst>
            <pc:docMk/>
            <pc:sldMk cId="1807323356" sldId="321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24:36.962" v="4911" actId="20577"/>
          <ac:spMkLst>
            <pc:docMk/>
            <pc:sldMk cId="1807323356" sldId="321"/>
            <ac:spMk id="4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19:21.469" v="4344" actId="1076"/>
          <ac:spMkLst>
            <pc:docMk/>
            <pc:sldMk cId="1807323356" sldId="321"/>
            <ac:spMk id="5" creationId="{00000000-0000-0000-0000-000000000000}"/>
          </ac:spMkLst>
        </pc:spChg>
        <pc:spChg chg="add mod">
          <ac:chgData name="Dunkley, Darren" userId="5415d8e6-0f2f-476b-bbb7-893fc7d8d1e0" providerId="ADAL" clId="{502BA7B1-D55E-4205-B3F6-865A1C519AA8}" dt="2021-10-21T18:20:31.586" v="4379" actId="1076"/>
          <ac:spMkLst>
            <pc:docMk/>
            <pc:sldMk cId="1807323356" sldId="321"/>
            <ac:spMk id="8" creationId="{BB4272B4-3CE3-4544-88CA-5EEE46B2DE85}"/>
          </ac:spMkLst>
        </pc:spChg>
        <pc:spChg chg="add mod">
          <ac:chgData name="Dunkley, Darren" userId="5415d8e6-0f2f-476b-bbb7-893fc7d8d1e0" providerId="ADAL" clId="{502BA7B1-D55E-4205-B3F6-865A1C519AA8}" dt="2021-10-25T10:54:33.073" v="6333" actId="255"/>
          <ac:spMkLst>
            <pc:docMk/>
            <pc:sldMk cId="1807323356" sldId="321"/>
            <ac:spMk id="9" creationId="{AEC62AF1-DB39-48F1-9A9D-523D45C0D62F}"/>
          </ac:spMkLst>
        </pc:spChg>
        <pc:spChg chg="mod">
          <ac:chgData name="Dunkley, Darren" userId="5415d8e6-0f2f-476b-bbb7-893fc7d8d1e0" providerId="ADAL" clId="{502BA7B1-D55E-4205-B3F6-865A1C519AA8}" dt="2021-10-21T18:21:16.096" v="4419" actId="1036"/>
          <ac:spMkLst>
            <pc:docMk/>
            <pc:sldMk cId="1807323356" sldId="321"/>
            <ac:spMk id="22" creationId="{0337471F-90FD-49D0-BBDD-1614B7E5C91C}"/>
          </ac:spMkLst>
        </pc:spChg>
        <pc:spChg chg="mod">
          <ac:chgData name="Dunkley, Darren" userId="5415d8e6-0f2f-476b-bbb7-893fc7d8d1e0" providerId="ADAL" clId="{502BA7B1-D55E-4205-B3F6-865A1C519AA8}" dt="2021-10-21T18:17:10.470" v="4195" actId="1076"/>
          <ac:spMkLst>
            <pc:docMk/>
            <pc:sldMk cId="1807323356" sldId="321"/>
            <ac:spMk id="23" creationId="{F5D77AA7-9A8B-4049-90D3-5CF50A091C2A}"/>
          </ac:spMkLst>
        </pc:spChg>
        <pc:spChg chg="mod">
          <ac:chgData name="Dunkley, Darren" userId="5415d8e6-0f2f-476b-bbb7-893fc7d8d1e0" providerId="ADAL" clId="{502BA7B1-D55E-4205-B3F6-865A1C519AA8}" dt="2021-10-21T18:16:47.063" v="4111" actId="1076"/>
          <ac:spMkLst>
            <pc:docMk/>
            <pc:sldMk cId="1807323356" sldId="321"/>
            <ac:spMk id="24" creationId="{98C0432C-F004-4796-AA04-84468222A688}"/>
          </ac:spMkLst>
        </pc:spChg>
        <pc:spChg chg="add mod">
          <ac:chgData name="Dunkley, Darren" userId="5415d8e6-0f2f-476b-bbb7-893fc7d8d1e0" providerId="ADAL" clId="{502BA7B1-D55E-4205-B3F6-865A1C519AA8}" dt="2021-10-21T19:01:57.410" v="5908" actId="2"/>
          <ac:spMkLst>
            <pc:docMk/>
            <pc:sldMk cId="1807323356" sldId="321"/>
            <ac:spMk id="25" creationId="{EBE34518-FEF4-4B4F-9B58-2BEE1E7C46A0}"/>
          </ac:spMkLst>
        </pc:spChg>
        <pc:spChg chg="add mod">
          <ac:chgData name="Dunkley, Darren" userId="5415d8e6-0f2f-476b-bbb7-893fc7d8d1e0" providerId="ADAL" clId="{502BA7B1-D55E-4205-B3F6-865A1C519AA8}" dt="2021-10-21T19:01:24.747" v="5904" actId="255"/>
          <ac:spMkLst>
            <pc:docMk/>
            <pc:sldMk cId="1807323356" sldId="321"/>
            <ac:spMk id="26" creationId="{2F38B0FB-42D0-4C48-9581-875ED939C4B3}"/>
          </ac:spMkLst>
        </pc:spChg>
        <pc:spChg chg="add mod">
          <ac:chgData name="Dunkley, Darren" userId="5415d8e6-0f2f-476b-bbb7-893fc7d8d1e0" providerId="ADAL" clId="{502BA7B1-D55E-4205-B3F6-865A1C519AA8}" dt="2021-10-21T18:20:47.481" v="4401" actId="1035"/>
          <ac:spMkLst>
            <pc:docMk/>
            <pc:sldMk cId="1807323356" sldId="321"/>
            <ac:spMk id="27" creationId="{2E001738-5871-4721-B2D6-9BD1E897C7EE}"/>
          </ac:spMkLst>
        </pc:spChg>
        <pc:spChg chg="add mod">
          <ac:chgData name="Dunkley, Darren" userId="5415d8e6-0f2f-476b-bbb7-893fc7d8d1e0" providerId="ADAL" clId="{502BA7B1-D55E-4205-B3F6-865A1C519AA8}" dt="2021-10-25T10:53:07.049" v="6252" actId="20577"/>
          <ac:spMkLst>
            <pc:docMk/>
            <pc:sldMk cId="1807323356" sldId="321"/>
            <ac:spMk id="28" creationId="{CAB4294F-D7FD-42A2-A467-2E6EA07DF2E2}"/>
          </ac:spMkLst>
        </pc:spChg>
        <pc:spChg chg="add mod">
          <ac:chgData name="Dunkley, Darren" userId="5415d8e6-0f2f-476b-bbb7-893fc7d8d1e0" providerId="ADAL" clId="{502BA7B1-D55E-4205-B3F6-865A1C519AA8}" dt="2021-10-21T18:20:58.863" v="4402" actId="1076"/>
          <ac:spMkLst>
            <pc:docMk/>
            <pc:sldMk cId="1807323356" sldId="321"/>
            <ac:spMk id="29" creationId="{A4AB74D5-9EB9-433C-B3CE-4C7091913A2D}"/>
          </ac:spMkLst>
        </pc:spChg>
        <pc:spChg chg="add del mod">
          <ac:chgData name="Dunkley, Darren" userId="5415d8e6-0f2f-476b-bbb7-893fc7d8d1e0" providerId="ADAL" clId="{502BA7B1-D55E-4205-B3F6-865A1C519AA8}" dt="2021-10-21T18:19:30.330" v="4348" actId="478"/>
          <ac:spMkLst>
            <pc:docMk/>
            <pc:sldMk cId="1807323356" sldId="321"/>
            <ac:spMk id="30" creationId="{E6660C5B-8A37-41DF-B14F-A298F5D297D6}"/>
          </ac:spMkLst>
        </pc:spChg>
        <pc:spChg chg="add mod">
          <ac:chgData name="Dunkley, Darren" userId="5415d8e6-0f2f-476b-bbb7-893fc7d8d1e0" providerId="ADAL" clId="{502BA7B1-D55E-4205-B3F6-865A1C519AA8}" dt="2021-10-21T18:21:06.191" v="4403" actId="1076"/>
          <ac:spMkLst>
            <pc:docMk/>
            <pc:sldMk cId="1807323356" sldId="321"/>
            <ac:spMk id="31" creationId="{2039A1BC-DA43-4660-98EC-ED39FB3CF75F}"/>
          </ac:spMkLst>
        </pc:spChg>
        <pc:grpChg chg="del">
          <ac:chgData name="Dunkley, Darren" userId="5415d8e6-0f2f-476b-bbb7-893fc7d8d1e0" providerId="ADAL" clId="{502BA7B1-D55E-4205-B3F6-865A1C519AA8}" dt="2021-10-21T18:14:23.519" v="4017" actId="478"/>
          <ac:grpSpMkLst>
            <pc:docMk/>
            <pc:sldMk cId="1807323356" sldId="321"/>
            <ac:grpSpMk id="9" creationId="{82EB92F7-15BC-4965-AB03-7A35EED22F09}"/>
          </ac:grpSpMkLst>
        </pc:grpChg>
        <pc:grpChg chg="del">
          <ac:chgData name="Dunkley, Darren" userId="5415d8e6-0f2f-476b-bbb7-893fc7d8d1e0" providerId="ADAL" clId="{502BA7B1-D55E-4205-B3F6-865A1C519AA8}" dt="2021-10-21T18:14:26.121" v="4018" actId="478"/>
          <ac:grpSpMkLst>
            <pc:docMk/>
            <pc:sldMk cId="1807323356" sldId="321"/>
            <ac:grpSpMk id="12" creationId="{29CFDAAB-8094-47C0-92ED-E7D7DE71E83A}"/>
          </ac:grpSpMkLst>
        </pc:grpChg>
        <pc:grpChg chg="del">
          <ac:chgData name="Dunkley, Darren" userId="5415d8e6-0f2f-476b-bbb7-893fc7d8d1e0" providerId="ADAL" clId="{502BA7B1-D55E-4205-B3F6-865A1C519AA8}" dt="2021-10-21T18:15:52.074" v="4067" actId="478"/>
          <ac:grpSpMkLst>
            <pc:docMk/>
            <pc:sldMk cId="1807323356" sldId="321"/>
            <ac:grpSpMk id="15" creationId="{FB1E2DC8-8E42-4796-BEB3-14665012BAFA}"/>
          </ac:grpSpMkLst>
        </pc:grpChg>
        <pc:grpChg chg="del">
          <ac:chgData name="Dunkley, Darren" userId="5415d8e6-0f2f-476b-bbb7-893fc7d8d1e0" providerId="ADAL" clId="{502BA7B1-D55E-4205-B3F6-865A1C519AA8}" dt="2021-10-21T18:16:28.788" v="4106" actId="478"/>
          <ac:grpSpMkLst>
            <pc:docMk/>
            <pc:sldMk cId="1807323356" sldId="321"/>
            <ac:grpSpMk id="19" creationId="{37F0A9F9-1175-45AB-838F-40F78BE9CB6A}"/>
          </ac:grpSpMkLst>
        </pc:grpChg>
      </pc:sldChg>
      <pc:sldChg chg="addSp delSp modSp add ord">
        <pc:chgData name="Dunkley, Darren" userId="5415d8e6-0f2f-476b-bbb7-893fc7d8d1e0" providerId="ADAL" clId="{502BA7B1-D55E-4205-B3F6-865A1C519AA8}" dt="2021-10-21T18:58:32.113" v="5883" actId="20577"/>
        <pc:sldMkLst>
          <pc:docMk/>
          <pc:sldMk cId="509811783" sldId="322"/>
        </pc:sldMkLst>
        <pc:spChg chg="mod">
          <ac:chgData name="Dunkley, Darren" userId="5415d8e6-0f2f-476b-bbb7-893fc7d8d1e0" providerId="ADAL" clId="{502BA7B1-D55E-4205-B3F6-865A1C519AA8}" dt="2021-10-21T18:26:02.233" v="4953" actId="20577"/>
          <ac:spMkLst>
            <pc:docMk/>
            <pc:sldMk cId="509811783" sldId="322"/>
            <ac:spMk id="3" creationId="{00000000-0000-0000-0000-000000000000}"/>
          </ac:spMkLst>
        </pc:spChg>
        <pc:spChg chg="mod">
          <ac:chgData name="Dunkley, Darren" userId="5415d8e6-0f2f-476b-bbb7-893fc7d8d1e0" providerId="ADAL" clId="{502BA7B1-D55E-4205-B3F6-865A1C519AA8}" dt="2021-10-21T18:58:32.113" v="5883" actId="20577"/>
          <ac:spMkLst>
            <pc:docMk/>
            <pc:sldMk cId="509811783" sldId="322"/>
            <ac:spMk id="4" creationId="{00000000-0000-0000-0000-000000000000}"/>
          </ac:spMkLst>
        </pc:spChg>
        <pc:picChg chg="del">
          <ac:chgData name="Dunkley, Darren" userId="5415d8e6-0f2f-476b-bbb7-893fc7d8d1e0" providerId="ADAL" clId="{502BA7B1-D55E-4205-B3F6-865A1C519AA8}" dt="2021-10-21T18:50:50.830" v="5039" actId="478"/>
          <ac:picMkLst>
            <pc:docMk/>
            <pc:sldMk cId="509811783" sldId="322"/>
            <ac:picMk id="2" creationId="{DB0C9A0B-9AE7-4AF5-84A9-0F5B66E857CF}"/>
          </ac:picMkLst>
        </pc:picChg>
        <pc:picChg chg="add mod">
          <ac:chgData name="Dunkley, Darren" userId="5415d8e6-0f2f-476b-bbb7-893fc7d8d1e0" providerId="ADAL" clId="{502BA7B1-D55E-4205-B3F6-865A1C519AA8}" dt="2021-10-21T18:51:07.653" v="5043" actId="692"/>
          <ac:picMkLst>
            <pc:docMk/>
            <pc:sldMk cId="509811783" sldId="322"/>
            <ac:picMk id="8" creationId="{D1DD7FE4-1D0A-4DCD-B2CE-FEA59D65D826}"/>
          </ac:picMkLst>
        </pc:picChg>
      </pc:sldChg>
    </pc:docChg>
  </pc:docChgLst>
  <pc:docChgLst>
    <pc:chgData name="Dunkley, Darren" userId="5415d8e6-0f2f-476b-bbb7-893fc7d8d1e0" providerId="ADAL" clId="{92C5836A-D8FF-442E-843C-8931C87E4FAE}"/>
    <pc:docChg chg="undo custSel mod addSld delSld modSld sldOrd">
      <pc:chgData name="Dunkley, Darren" userId="5415d8e6-0f2f-476b-bbb7-893fc7d8d1e0" providerId="ADAL" clId="{92C5836A-D8FF-442E-843C-8931C87E4FAE}" dt="2021-03-08T15:21:30.443" v="5240" actId="20577"/>
      <pc:docMkLst>
        <pc:docMk/>
      </pc:docMkLst>
      <pc:sldChg chg="modSp">
        <pc:chgData name="Dunkley, Darren" userId="5415d8e6-0f2f-476b-bbb7-893fc7d8d1e0" providerId="ADAL" clId="{92C5836A-D8FF-442E-843C-8931C87E4FAE}" dt="2021-03-08T10:49:13.720" v="65" actId="20577"/>
        <pc:sldMkLst>
          <pc:docMk/>
          <pc:sldMk cId="1764775435" sldId="256"/>
        </pc:sldMkLst>
        <pc:spChg chg="mod">
          <ac:chgData name="Dunkley, Darren" userId="5415d8e6-0f2f-476b-bbb7-893fc7d8d1e0" providerId="ADAL" clId="{92C5836A-D8FF-442E-843C-8931C87E4FAE}" dt="2021-03-08T10:49:03.901" v="50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0:49:13.720" v="65" actId="20577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 ord">
        <pc:chgData name="Dunkley, Darren" userId="5415d8e6-0f2f-476b-bbb7-893fc7d8d1e0" providerId="ADAL" clId="{92C5836A-D8FF-442E-843C-8931C87E4FAE}" dt="2021-03-08T12:24:14.003" v="4702" actId="6549"/>
        <pc:sldMkLst>
          <pc:docMk/>
          <pc:sldMk cId="595351508" sldId="272"/>
        </pc:sldMkLst>
        <pc:spChg chg="mod">
          <ac:chgData name="Dunkley, Darren" userId="5415d8e6-0f2f-476b-bbb7-893fc7d8d1e0" providerId="ADAL" clId="{92C5836A-D8FF-442E-843C-8931C87E4FAE}" dt="2021-03-08T11:18:38.332" v="934"/>
          <ac:spMkLst>
            <pc:docMk/>
            <pc:sldMk cId="595351508" sldId="272"/>
            <ac:spMk id="3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2:24:14.003" v="4702" actId="6549"/>
          <ac:spMkLst>
            <pc:docMk/>
            <pc:sldMk cId="595351508" sldId="272"/>
            <ac:spMk id="4" creationId="{00000000-0000-0000-0000-000000000000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8" creationId="{3F050EE3-8D11-4175-AB6B-30DC3A416913}"/>
          </ac:spMkLst>
        </pc:spChg>
        <pc:spChg chg="add mod">
          <ac:chgData name="Dunkley, Darren" userId="5415d8e6-0f2f-476b-bbb7-893fc7d8d1e0" providerId="ADAL" clId="{92C5836A-D8FF-442E-843C-8931C87E4FAE}" dt="2021-03-08T11:20:42.685" v="1099" actId="1036"/>
          <ac:spMkLst>
            <pc:docMk/>
            <pc:sldMk cId="595351508" sldId="272"/>
            <ac:spMk id="11" creationId="{0159ED19-0434-478C-9D09-B49C22C9283C}"/>
          </ac:spMkLst>
        </pc:spChg>
        <pc:spChg chg="add mod">
          <ac:chgData name="Dunkley, Darren" userId="5415d8e6-0f2f-476b-bbb7-893fc7d8d1e0" providerId="ADAL" clId="{92C5836A-D8FF-442E-843C-8931C87E4FAE}" dt="2021-03-08T11:20:26.954" v="1092" actId="20577"/>
          <ac:spMkLst>
            <pc:docMk/>
            <pc:sldMk cId="595351508" sldId="272"/>
            <ac:spMk id="12" creationId="{F95BA464-2682-45D4-86D9-14C62DC0509C}"/>
          </ac:spMkLst>
        </pc:spChg>
        <pc:spChg chg="add">
          <ac:chgData name="Dunkley, Darren" userId="5415d8e6-0f2f-476b-bbb7-893fc7d8d1e0" providerId="ADAL" clId="{92C5836A-D8FF-442E-843C-8931C87E4FAE}" dt="2021-03-08T11:21:05.997" v="1150"/>
          <ac:spMkLst>
            <pc:docMk/>
            <pc:sldMk cId="595351508" sldId="272"/>
            <ac:spMk id="15" creationId="{FA5E3BFD-C1D6-492A-84FC-FF1ADD5DDA12}"/>
          </ac:spMkLst>
        </pc:spChg>
        <pc:spChg chg="add">
          <ac:chgData name="Dunkley, Darren" userId="5415d8e6-0f2f-476b-bbb7-893fc7d8d1e0" providerId="ADAL" clId="{92C5836A-D8FF-442E-843C-8931C87E4FAE}" dt="2021-03-08T11:21:05.997" v="1150"/>
          <ac:spMkLst>
            <pc:docMk/>
            <pc:sldMk cId="595351508" sldId="272"/>
            <ac:spMk id="17" creationId="{5925D6E5-7A57-48B8-992D-27B9588F4A61}"/>
          </ac:spMkLst>
        </pc:spChg>
        <pc:spChg chg="mod">
          <ac:chgData name="Dunkley, Darren" userId="5415d8e6-0f2f-476b-bbb7-893fc7d8d1e0" providerId="ADAL" clId="{92C5836A-D8FF-442E-843C-8931C87E4FAE}" dt="2021-03-08T11:21:37.121" v="1171" actId="20577"/>
          <ac:spMkLst>
            <pc:docMk/>
            <pc:sldMk cId="595351508" sldId="272"/>
            <ac:spMk id="20" creationId="{07909C2A-9B21-4A63-8F2E-FD4E5FC5CC68}"/>
          </ac:spMkLst>
        </pc:spChg>
        <pc:spChg chg="mod">
          <ac:chgData name="Dunkley, Darren" userId="5415d8e6-0f2f-476b-bbb7-893fc7d8d1e0" providerId="ADAL" clId="{92C5836A-D8FF-442E-843C-8931C87E4FAE}" dt="2021-03-08T11:23:48.465" v="1203" actId="207"/>
          <ac:spMkLst>
            <pc:docMk/>
            <pc:sldMk cId="595351508" sldId="272"/>
            <ac:spMk id="23" creationId="{BC684727-A0B2-4B26-8A95-42A8EE6B4A9E}"/>
          </ac:spMkLst>
        </pc:spChg>
        <pc:spChg chg="mod">
          <ac:chgData name="Dunkley, Darren" userId="5415d8e6-0f2f-476b-bbb7-893fc7d8d1e0" providerId="ADAL" clId="{92C5836A-D8FF-442E-843C-8931C87E4FAE}" dt="2021-03-08T11:21:45.851" v="1194" actId="20577"/>
          <ac:spMkLst>
            <pc:docMk/>
            <pc:sldMk cId="595351508" sldId="272"/>
            <ac:spMk id="26" creationId="{23E26C62-1DD0-46B5-94DC-B29A6593B04A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27" creationId="{9819A102-31C0-4D43-8594-0E766713420F}"/>
          </ac:spMkLst>
        </pc:spChg>
        <pc:spChg chg="add mod">
          <ac:chgData name="Dunkley, Darren" userId="5415d8e6-0f2f-476b-bbb7-893fc7d8d1e0" providerId="ADAL" clId="{92C5836A-D8FF-442E-843C-8931C87E4FAE}" dt="2021-03-08T11:27:21.255" v="1437" actId="1037"/>
          <ac:spMkLst>
            <pc:docMk/>
            <pc:sldMk cId="595351508" sldId="272"/>
            <ac:spMk id="28" creationId="{B1D12C89-FCE8-4013-A303-30FB9C4F5554}"/>
          </ac:spMkLst>
        </pc:spChg>
        <pc:spChg chg="add mod">
          <ac:chgData name="Dunkley, Darren" userId="5415d8e6-0f2f-476b-bbb7-893fc7d8d1e0" providerId="ADAL" clId="{92C5836A-D8FF-442E-843C-8931C87E4FAE}" dt="2021-03-08T11:30:03.121" v="1492" actId="122"/>
          <ac:spMkLst>
            <pc:docMk/>
            <pc:sldMk cId="595351508" sldId="272"/>
            <ac:spMk id="30" creationId="{15CAF1D0-C178-488C-A2F3-D26A0C9EE760}"/>
          </ac:spMkLst>
        </pc:spChg>
        <pc:spChg chg="add mod">
          <ac:chgData name="Dunkley, Darren" userId="5415d8e6-0f2f-476b-bbb7-893fc7d8d1e0" providerId="ADAL" clId="{92C5836A-D8FF-442E-843C-8931C87E4FAE}" dt="2021-03-08T11:29:59.259" v="1491" actId="122"/>
          <ac:spMkLst>
            <pc:docMk/>
            <pc:sldMk cId="595351508" sldId="272"/>
            <ac:spMk id="31" creationId="{B96B2CF6-432A-43AD-914A-E153F1211CE6}"/>
          </ac:spMkLst>
        </pc:s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10" creationId="{81531F18-CAE2-4EEB-81A5-B7F20996C1E8}"/>
          </ac:grpSpMkLst>
        </pc:grpChg>
        <pc:grpChg chg="add mod">
          <ac:chgData name="Dunkley, Darren" userId="5415d8e6-0f2f-476b-bbb7-893fc7d8d1e0" providerId="ADAL" clId="{92C5836A-D8FF-442E-843C-8931C87E4FAE}" dt="2021-03-08T11:21:11.778" v="1151"/>
          <ac:grpSpMkLst>
            <pc:docMk/>
            <pc:sldMk cId="595351508" sldId="272"/>
            <ac:grpSpMk id="14" creationId="{F99492F2-B68C-4C0D-B45A-910557C56436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18" creationId="{9C3D6A51-C0D5-4E73-AD49-EF7488BE489F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21" creationId="{AC11E88E-C52A-4FA7-AE89-947E208D951C}"/>
          </ac:grpSpMkLst>
        </pc:grpChg>
        <pc:grpChg chg="add mod">
          <ac:chgData name="Dunkley, Darren" userId="5415d8e6-0f2f-476b-bbb7-893fc7d8d1e0" providerId="ADAL" clId="{92C5836A-D8FF-442E-843C-8931C87E4FAE}" dt="2021-03-08T11:27:10.092" v="1406" actId="14100"/>
          <ac:grpSpMkLst>
            <pc:docMk/>
            <pc:sldMk cId="595351508" sldId="272"/>
            <ac:grpSpMk id="24" creationId="{204C741D-58C3-4893-A618-7D860B22CF80}"/>
          </ac:grpSpMkLst>
        </pc:grpChg>
        <pc:graphicFrameChg chg="add del mod">
          <ac:chgData name="Dunkley, Darren" userId="5415d8e6-0f2f-476b-bbb7-893fc7d8d1e0" providerId="ADAL" clId="{92C5836A-D8FF-442E-843C-8931C87E4FAE}" dt="2021-03-08T11:17:30.125" v="933" actId="1032"/>
          <ac:graphicFrameMkLst>
            <pc:docMk/>
            <pc:sldMk cId="595351508" sldId="272"/>
            <ac:graphicFrameMk id="2" creationId="{FCB5447D-299B-42C3-A09C-78E975948BE2}"/>
          </ac:graphicFrameMkLst>
        </pc:graphicFrameChg>
        <pc:graphicFrameChg chg="del mod">
          <ac:chgData name="Dunkley, Darren" userId="5415d8e6-0f2f-476b-bbb7-893fc7d8d1e0" providerId="ADAL" clId="{92C5836A-D8FF-442E-843C-8931C87E4FAE}" dt="2021-03-08T11:19:17.297" v="936" actId="478"/>
          <ac:graphicFrameMkLst>
            <pc:docMk/>
            <pc:sldMk cId="595351508" sldId="272"/>
            <ac:graphicFrameMk id="13" creationId="{00000000-0000-0000-0000-000000000000}"/>
          </ac:graphicFrameMkLst>
        </pc:graphicFrameChg>
        <pc:cxnChg chg="add mod">
          <ac:chgData name="Dunkley, Darren" userId="5415d8e6-0f2f-476b-bbb7-893fc7d8d1e0" providerId="ADAL" clId="{92C5836A-D8FF-442E-843C-8931C87E4FAE}" dt="2021-03-08T11:28:07.782" v="1446" actId="692"/>
          <ac:cxnSpMkLst>
            <pc:docMk/>
            <pc:sldMk cId="595351508" sldId="272"/>
            <ac:cxnSpMk id="29" creationId="{26D91627-5861-4CD9-BFDB-F491AC9E050F}"/>
          </ac:cxnSpMkLst>
        </pc:cxnChg>
      </pc:sldChg>
      <pc:sldChg chg="addSp delSp modSp delAnim modAnim">
        <pc:chgData name="Dunkley, Darren" userId="5415d8e6-0f2f-476b-bbb7-893fc7d8d1e0" providerId="ADAL" clId="{92C5836A-D8FF-442E-843C-8931C87E4FAE}" dt="2021-03-08T15:21:30.443" v="5240" actId="20577"/>
        <pc:sldMkLst>
          <pc:docMk/>
          <pc:sldMk cId="1214996865" sldId="293"/>
        </pc:sldMkLst>
        <pc:spChg chg="mod">
          <ac:chgData name="Dunkley, Darren" userId="5415d8e6-0f2f-476b-bbb7-893fc7d8d1e0" providerId="ADAL" clId="{92C5836A-D8FF-442E-843C-8931C87E4FAE}" dt="2021-03-08T11:46:24.786" v="2673" actId="20577"/>
          <ac:spMkLst>
            <pc:docMk/>
            <pc:sldMk cId="1214996865" sldId="293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5:21:30.443" v="5240" actId="20577"/>
          <ac:spMkLst>
            <pc:docMk/>
            <pc:sldMk cId="1214996865" sldId="293"/>
            <ac:spMk id="3" creationId="{00000000-0000-0000-0000-000000000000}"/>
          </ac:spMkLst>
        </pc:spChg>
        <pc:spChg chg="add del mod">
          <ac:chgData name="Dunkley, Darren" userId="5415d8e6-0f2f-476b-bbb7-893fc7d8d1e0" providerId="ADAL" clId="{92C5836A-D8FF-442E-843C-8931C87E4FAE}" dt="2021-03-08T11:48:33.144" v="2678" actId="478"/>
          <ac:spMkLst>
            <pc:docMk/>
            <pc:sldMk cId="1214996865" sldId="293"/>
            <ac:spMk id="9" creationId="{DA1C8328-6ABA-4E0C-A89F-F573D6946187}"/>
          </ac:spMkLst>
        </pc:spChg>
        <pc:picChg chg="add ord">
          <ac:chgData name="Dunkley, Darren" userId="5415d8e6-0f2f-476b-bbb7-893fc7d8d1e0" providerId="ADAL" clId="{92C5836A-D8FF-442E-843C-8931C87E4FAE}" dt="2021-03-08T11:48:20.537" v="2675" actId="167"/>
          <ac:picMkLst>
            <pc:docMk/>
            <pc:sldMk cId="1214996865" sldId="293"/>
            <ac:picMk id="8" creationId="{F9084407-4473-4A44-A00F-A295DED9922E}"/>
          </ac:picMkLst>
        </pc:picChg>
        <pc:picChg chg="del">
          <ac:chgData name="Dunkley, Darren" userId="5415d8e6-0f2f-476b-bbb7-893fc7d8d1e0" providerId="ADAL" clId="{92C5836A-D8FF-442E-843C-8931C87E4FAE}" dt="2021-03-08T11:48:22.336" v="2676" actId="478"/>
          <ac:picMkLst>
            <pc:docMk/>
            <pc:sldMk cId="1214996865" sldId="293"/>
            <ac:picMk id="10" creationId="{00000000-0000-0000-0000-000000000000}"/>
          </ac:picMkLst>
        </pc:picChg>
      </pc:sldChg>
      <pc:sldChg chg="del">
        <pc:chgData name="Dunkley, Darren" userId="5415d8e6-0f2f-476b-bbb7-893fc7d8d1e0" providerId="ADAL" clId="{92C5836A-D8FF-442E-843C-8931C87E4FAE}" dt="2021-03-08T12:09:49.157" v="4117" actId="2696"/>
        <pc:sldMkLst>
          <pc:docMk/>
          <pc:sldMk cId="505109572" sldId="296"/>
        </pc:sldMkLst>
      </pc:sldChg>
      <pc:sldChg chg="modSp del">
        <pc:chgData name="Dunkley, Darren" userId="5415d8e6-0f2f-476b-bbb7-893fc7d8d1e0" providerId="ADAL" clId="{92C5836A-D8FF-442E-843C-8931C87E4FAE}" dt="2021-03-08T12:11:40.862" v="4121" actId="2696"/>
        <pc:sldMkLst>
          <pc:docMk/>
          <pc:sldMk cId="3305109510" sldId="316"/>
        </pc:sldMkLst>
        <pc:graphicFrameChg chg="mod">
          <ac:chgData name="Dunkley, Darren" userId="5415d8e6-0f2f-476b-bbb7-893fc7d8d1e0" providerId="ADAL" clId="{92C5836A-D8FF-442E-843C-8931C87E4FAE}" dt="2021-03-08T11:22:58.567" v="1198"/>
          <ac:graphicFrameMkLst>
            <pc:docMk/>
            <pc:sldMk cId="3305109510" sldId="316"/>
            <ac:graphicFrameMk id="9" creationId="{00000000-0000-0000-0000-000000000000}"/>
          </ac:graphicFrameMkLst>
        </pc:graphicFrameChg>
      </pc:sldChg>
      <pc:sldChg chg="addSp delSp modSp mod ord modClrScheme modAnim chgLayout">
        <pc:chgData name="Dunkley, Darren" userId="5415d8e6-0f2f-476b-bbb7-893fc7d8d1e0" providerId="ADAL" clId="{92C5836A-D8FF-442E-843C-8931C87E4FAE}" dt="2021-03-08T12:23:12.631" v="4698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92C5836A-D8FF-442E-843C-8931C87E4FAE}" dt="2021-03-08T11:16:12.049" v="928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2:17:05.407" v="4452" actId="1036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4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5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6" creationId="{00000000-0000-0000-0000-000000000000}"/>
          </ac:spMkLst>
        </pc:spChg>
        <pc:spChg chg="add mod">
          <ac:chgData name="Dunkley, Darren" userId="5415d8e6-0f2f-476b-bbb7-893fc7d8d1e0" providerId="ADAL" clId="{92C5836A-D8FF-442E-843C-8931C87E4FAE}" dt="2021-03-08T12:23:12.631" v="4698" actId="20577"/>
          <ac:spMkLst>
            <pc:docMk/>
            <pc:sldMk cId="1883932388" sldId="317"/>
            <ac:spMk id="10" creationId="{4D28F2B7-FCA4-4D2B-A2A7-CB06D453BE59}"/>
          </ac:spMkLst>
        </pc:spChg>
        <pc:spChg chg="add del mod">
          <ac:chgData name="Dunkley, Darren" userId="5415d8e6-0f2f-476b-bbb7-893fc7d8d1e0" providerId="ADAL" clId="{92C5836A-D8FF-442E-843C-8931C87E4FAE}" dt="2021-03-08T11:04:51.440" v="84" actId="26606"/>
          <ac:spMkLst>
            <pc:docMk/>
            <pc:sldMk cId="1883932388" sldId="317"/>
            <ac:spMk id="14" creationId="{F927EAAC-58DA-4EDE-A4F7-AD60860D056C}"/>
          </ac:spMkLst>
        </pc:spChg>
        <pc:picChg chg="add del mod">
          <ac:chgData name="Dunkley, Darren" userId="5415d8e6-0f2f-476b-bbb7-893fc7d8d1e0" providerId="ADAL" clId="{92C5836A-D8FF-442E-843C-8931C87E4FAE}" dt="2021-03-08T11:02:27.007" v="72" actId="478"/>
          <ac:picMkLst>
            <pc:docMk/>
            <pc:sldMk cId="1883932388" sldId="317"/>
            <ac:picMk id="7" creationId="{ABA4F766-6C35-4757-A6D1-7C77F82DE4A8}"/>
          </ac:picMkLst>
        </pc:picChg>
        <pc:picChg chg="del">
          <ac:chgData name="Dunkley, Darren" userId="5415d8e6-0f2f-476b-bbb7-893fc7d8d1e0" providerId="ADAL" clId="{92C5836A-D8FF-442E-843C-8931C87E4FAE}" dt="2021-03-08T11:04:38.468" v="82" actId="478"/>
          <ac:picMkLst>
            <pc:docMk/>
            <pc:sldMk cId="1883932388" sldId="317"/>
            <ac:picMk id="8" creationId="{00000000-0000-0000-0000-000000000000}"/>
          </ac:picMkLst>
        </pc:picChg>
        <pc:picChg chg="add del mod ord">
          <ac:chgData name="Dunkley, Darren" userId="5415d8e6-0f2f-476b-bbb7-893fc7d8d1e0" providerId="ADAL" clId="{92C5836A-D8FF-442E-843C-8931C87E4FAE}" dt="2021-03-08T12:15:47.348" v="4401" actId="478"/>
          <ac:picMkLst>
            <pc:docMk/>
            <pc:sldMk cId="1883932388" sldId="317"/>
            <ac:picMk id="9" creationId="{F912287E-0DB1-43AC-BA70-7B3F2C433548}"/>
          </ac:picMkLst>
        </pc:picChg>
        <pc:picChg chg="add">
          <ac:chgData name="Dunkley, Darren" userId="5415d8e6-0f2f-476b-bbb7-893fc7d8d1e0" providerId="ADAL" clId="{92C5836A-D8FF-442E-843C-8931C87E4FAE}" dt="2021-03-08T12:15:44.768" v="4400"/>
          <ac:picMkLst>
            <pc:docMk/>
            <pc:sldMk cId="1883932388" sldId="317"/>
            <ac:picMk id="11" creationId="{8EF8E789-F176-4177-8136-3DE9014E043F}"/>
          </ac:picMkLst>
        </pc:picChg>
      </pc:sldChg>
      <pc:sldChg chg="addSp delSp modSp add ord modAnim">
        <pc:chgData name="Dunkley, Darren" userId="5415d8e6-0f2f-476b-bbb7-893fc7d8d1e0" providerId="ADAL" clId="{92C5836A-D8FF-442E-843C-8931C87E4FAE}" dt="2021-03-08T15:19:18.714" v="5212"/>
        <pc:sldMkLst>
          <pc:docMk/>
          <pc:sldMk cId="2729183191" sldId="318"/>
        </pc:sldMkLst>
        <pc:spChg chg="mod">
          <ac:chgData name="Dunkley, Darren" userId="5415d8e6-0f2f-476b-bbb7-893fc7d8d1e0" providerId="ADAL" clId="{92C5836A-D8FF-442E-843C-8931C87E4FAE}" dt="2021-03-08T12:28:36.795" v="5036" actId="20577"/>
          <ac:spMkLst>
            <pc:docMk/>
            <pc:sldMk cId="2729183191" sldId="318"/>
            <ac:spMk id="2" creationId="{00000000-0000-0000-0000-000000000000}"/>
          </ac:spMkLst>
        </pc:spChg>
        <pc:spChg chg="mod">
          <ac:chgData name="Dunkley, Darren" userId="5415d8e6-0f2f-476b-bbb7-893fc7d8d1e0" providerId="ADAL" clId="{92C5836A-D8FF-442E-843C-8931C87E4FAE}" dt="2021-03-08T15:19:18.714" v="5212"/>
          <ac:spMkLst>
            <pc:docMk/>
            <pc:sldMk cId="2729183191" sldId="318"/>
            <ac:spMk id="3" creationId="{00000000-0000-0000-0000-000000000000}"/>
          </ac:spMkLst>
        </pc:spChg>
        <pc:picChg chg="del">
          <ac:chgData name="Dunkley, Darren" userId="5415d8e6-0f2f-476b-bbb7-893fc7d8d1e0" providerId="ADAL" clId="{92C5836A-D8FF-442E-843C-8931C87E4FAE}" dt="2021-03-08T12:15:00.899" v="4396" actId="478"/>
          <ac:picMkLst>
            <pc:docMk/>
            <pc:sldMk cId="2729183191" sldId="318"/>
            <ac:picMk id="8" creationId="{00000000-0000-0000-0000-000000000000}"/>
          </ac:picMkLst>
        </pc:picChg>
        <pc:picChg chg="add">
          <ac:chgData name="Dunkley, Darren" userId="5415d8e6-0f2f-476b-bbb7-893fc7d8d1e0" providerId="ADAL" clId="{92C5836A-D8FF-442E-843C-8931C87E4FAE}" dt="2021-03-08T12:15:01.337" v="4397"/>
          <ac:picMkLst>
            <pc:docMk/>
            <pc:sldMk cId="2729183191" sldId="318"/>
            <ac:picMk id="9" creationId="{EBE568F3-35E0-44AA-80C3-0314565622C4}"/>
          </ac:picMkLst>
        </pc:picChg>
      </pc:sldChg>
      <pc:sldChg chg="delSp add del delAnim">
        <pc:chgData name="Dunkley, Darren" userId="5415d8e6-0f2f-476b-bbb7-893fc7d8d1e0" providerId="ADAL" clId="{92C5836A-D8FF-442E-843C-8931C87E4FAE}" dt="2021-03-08T12:23:43.056" v="4699" actId="2696"/>
        <pc:sldMkLst>
          <pc:docMk/>
          <pc:sldMk cId="3256266587" sldId="325"/>
        </pc:sldMkLst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2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6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7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8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19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20" creationId="{00000000-0000-0000-0000-000000000000}"/>
          </ac:spMkLst>
        </pc:spChg>
        <pc:spChg chg="del">
          <ac:chgData name="Dunkley, Darren" userId="5415d8e6-0f2f-476b-bbb7-893fc7d8d1e0" providerId="ADAL" clId="{92C5836A-D8FF-442E-843C-8931C87E4FAE}" dt="2021-03-08T12:15:32.466" v="4399" actId="478"/>
          <ac:spMkLst>
            <pc:docMk/>
            <pc:sldMk cId="3256266587" sldId="325"/>
            <ac:spMk id="21" creationId="{00000000-0000-0000-0000-000000000000}"/>
          </ac:spMkLst>
        </pc:spChg>
      </pc:sldChg>
    </pc:docChg>
  </pc:docChgLst>
  <pc:docChgLst>
    <pc:chgData name="Dunkley, Darren" userId="5415d8e6-0f2f-476b-bbb7-893fc7d8d1e0" providerId="ADAL" clId="{8505A705-A9D5-4413-B9ED-778277F62B42}"/>
    <pc:docChg chg="custSel delSld modSld sldOrd">
      <pc:chgData name="Dunkley, Darren" userId="5415d8e6-0f2f-476b-bbb7-893fc7d8d1e0" providerId="ADAL" clId="{8505A705-A9D5-4413-B9ED-778277F62B42}" dt="2022-07-26T15:48:16.421" v="1990" actId="20577"/>
      <pc:docMkLst>
        <pc:docMk/>
      </pc:docMkLst>
      <pc:sldChg chg="modSp mod">
        <pc:chgData name="Dunkley, Darren" userId="5415d8e6-0f2f-476b-bbb7-893fc7d8d1e0" providerId="ADAL" clId="{8505A705-A9D5-4413-B9ED-778277F62B42}" dt="2022-07-25T15:05:05.392" v="1985" actId="313"/>
        <pc:sldMkLst>
          <pc:docMk/>
          <pc:sldMk cId="595351508" sldId="272"/>
        </pc:sldMkLst>
        <pc:spChg chg="mod">
          <ac:chgData name="Dunkley, Darren" userId="5415d8e6-0f2f-476b-bbb7-893fc7d8d1e0" providerId="ADAL" clId="{8505A705-A9D5-4413-B9ED-778277F62B42}" dt="2022-07-25T15:05:05.392" v="1985" actId="313"/>
          <ac:spMkLst>
            <pc:docMk/>
            <pc:sldMk cId="595351508" sldId="272"/>
            <ac:spMk id="14" creationId="{C0B31047-6EB3-4DC9-ACD8-4DC404F12445}"/>
          </ac:spMkLst>
        </pc:spChg>
      </pc:sldChg>
      <pc:sldChg chg="modSp mod">
        <pc:chgData name="Dunkley, Darren" userId="5415d8e6-0f2f-476b-bbb7-893fc7d8d1e0" providerId="ADAL" clId="{8505A705-A9D5-4413-B9ED-778277F62B42}" dt="2022-07-25T15:04:02.543" v="1984" actId="20577"/>
        <pc:sldMkLst>
          <pc:docMk/>
          <pc:sldMk cId="4214214879" sldId="278"/>
        </pc:sldMkLst>
        <pc:spChg chg="mod">
          <ac:chgData name="Dunkley, Darren" userId="5415d8e6-0f2f-476b-bbb7-893fc7d8d1e0" providerId="ADAL" clId="{8505A705-A9D5-4413-B9ED-778277F62B42}" dt="2022-07-25T15:04:02.543" v="1984" actId="20577"/>
          <ac:spMkLst>
            <pc:docMk/>
            <pc:sldMk cId="4214214879" sldId="278"/>
            <ac:spMk id="4" creationId="{00000000-0000-0000-0000-000000000000}"/>
          </ac:spMkLst>
        </pc:spChg>
      </pc:sldChg>
      <pc:sldChg chg="modSp mod">
        <pc:chgData name="Dunkley, Darren" userId="5415d8e6-0f2f-476b-bbb7-893fc7d8d1e0" providerId="ADAL" clId="{8505A705-A9D5-4413-B9ED-778277F62B42}" dt="2022-07-25T13:53:40.149" v="66" actId="20577"/>
        <pc:sldMkLst>
          <pc:docMk/>
          <pc:sldMk cId="1883932388" sldId="317"/>
        </pc:sldMkLst>
        <pc:spChg chg="mod">
          <ac:chgData name="Dunkley, Darren" userId="5415d8e6-0f2f-476b-bbb7-893fc7d8d1e0" providerId="ADAL" clId="{8505A705-A9D5-4413-B9ED-778277F62B42}" dt="2022-07-25T13:53:40.149" v="66" actId="20577"/>
          <ac:spMkLst>
            <pc:docMk/>
            <pc:sldMk cId="1883932388" sldId="317"/>
            <ac:spMk id="10" creationId="{4D28F2B7-FCA4-4D2B-A2A7-CB06D453BE59}"/>
          </ac:spMkLst>
        </pc:spChg>
      </pc:sldChg>
      <pc:sldChg chg="addSp modSp mod ord">
        <pc:chgData name="Dunkley, Darren" userId="5415d8e6-0f2f-476b-bbb7-893fc7d8d1e0" providerId="ADAL" clId="{8505A705-A9D5-4413-B9ED-778277F62B42}" dt="2022-07-25T15:05:13.782" v="1986" actId="313"/>
        <pc:sldMkLst>
          <pc:docMk/>
          <pc:sldMk cId="918054899" sldId="319"/>
        </pc:sldMkLst>
        <pc:spChg chg="mod">
          <ac:chgData name="Dunkley, Darren" userId="5415d8e6-0f2f-476b-bbb7-893fc7d8d1e0" providerId="ADAL" clId="{8505A705-A9D5-4413-B9ED-778277F62B42}" dt="2022-07-25T13:56:35.156" v="278" actId="20577"/>
          <ac:spMkLst>
            <pc:docMk/>
            <pc:sldMk cId="918054899" sldId="319"/>
            <ac:spMk id="3" creationId="{00000000-0000-0000-0000-000000000000}"/>
          </ac:spMkLst>
        </pc:spChg>
        <pc:spChg chg="mod">
          <ac:chgData name="Dunkley, Darren" userId="5415d8e6-0f2f-476b-bbb7-893fc7d8d1e0" providerId="ADAL" clId="{8505A705-A9D5-4413-B9ED-778277F62B42}" dt="2022-07-25T15:05:13.782" v="1986" actId="313"/>
          <ac:spMkLst>
            <pc:docMk/>
            <pc:sldMk cId="918054899" sldId="319"/>
            <ac:spMk id="4" creationId="{00000000-0000-0000-0000-000000000000}"/>
          </ac:spMkLst>
        </pc:spChg>
        <pc:spChg chg="mod">
          <ac:chgData name="Dunkley, Darren" userId="5415d8e6-0f2f-476b-bbb7-893fc7d8d1e0" providerId="ADAL" clId="{8505A705-A9D5-4413-B9ED-778277F62B42}" dt="2022-07-25T14:00:36.384" v="348" actId="20577"/>
          <ac:spMkLst>
            <pc:docMk/>
            <pc:sldMk cId="918054899" sldId="319"/>
            <ac:spMk id="11" creationId="{EC4884B4-7239-41F2-9423-3F93E8D37CE2}"/>
          </ac:spMkLst>
        </pc:spChg>
        <pc:spChg chg="mod">
          <ac:chgData name="Dunkley, Darren" userId="5415d8e6-0f2f-476b-bbb7-893fc7d8d1e0" providerId="ADAL" clId="{8505A705-A9D5-4413-B9ED-778277F62B42}" dt="2022-07-25T14:01:06.933" v="392" actId="20577"/>
          <ac:spMkLst>
            <pc:docMk/>
            <pc:sldMk cId="918054899" sldId="319"/>
            <ac:spMk id="14" creationId="{B7BAD881-D6C7-4670-AD2C-7FE51C893CDB}"/>
          </ac:spMkLst>
        </pc:spChg>
        <pc:spChg chg="mod">
          <ac:chgData name="Dunkley, Darren" userId="5415d8e6-0f2f-476b-bbb7-893fc7d8d1e0" providerId="ADAL" clId="{8505A705-A9D5-4413-B9ED-778277F62B42}" dt="2022-07-25T14:01:23.329" v="424" actId="20577"/>
          <ac:spMkLst>
            <pc:docMk/>
            <pc:sldMk cId="918054899" sldId="319"/>
            <ac:spMk id="18" creationId="{BD07BD08-0F67-4E66-8588-22DDB46CB459}"/>
          </ac:spMkLst>
        </pc:spChg>
        <pc:spChg chg="mod">
          <ac:chgData name="Dunkley, Darren" userId="5415d8e6-0f2f-476b-bbb7-893fc7d8d1e0" providerId="ADAL" clId="{8505A705-A9D5-4413-B9ED-778277F62B42}" dt="2022-07-25T14:03:20.286" v="610" actId="20577"/>
          <ac:spMkLst>
            <pc:docMk/>
            <pc:sldMk cId="918054899" sldId="319"/>
            <ac:spMk id="21" creationId="{6D38EDA1-C036-4E92-92AB-BAF4BEB128B1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2" creationId="{0337471F-90FD-49D0-BBDD-1614B7E5C91C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3" creationId="{F5D77AA7-9A8B-4049-90D3-5CF50A091C2A}"/>
          </ac:spMkLst>
        </pc:spChg>
        <pc:spChg chg="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4" creationId="{98C0432C-F004-4796-AA04-84468222A688}"/>
          </ac:spMkLst>
        </pc:spChg>
        <pc:spChg chg="mod">
          <ac:chgData name="Dunkley, Darren" userId="5415d8e6-0f2f-476b-bbb7-893fc7d8d1e0" providerId="ADAL" clId="{8505A705-A9D5-4413-B9ED-778277F62B42}" dt="2022-07-25T14:02:19.665" v="481" actId="207"/>
          <ac:spMkLst>
            <pc:docMk/>
            <pc:sldMk cId="918054899" sldId="319"/>
            <ac:spMk id="26" creationId="{507B4649-0E9B-45C3-BBC4-AF2633B5B68B}"/>
          </ac:spMkLst>
        </pc:spChg>
        <pc:spChg chg="mod">
          <ac:chgData name="Dunkley, Darren" userId="5415d8e6-0f2f-476b-bbb7-893fc7d8d1e0" providerId="ADAL" clId="{8505A705-A9D5-4413-B9ED-778277F62B42}" dt="2022-07-25T14:02:59.615" v="552" actId="20577"/>
          <ac:spMkLst>
            <pc:docMk/>
            <pc:sldMk cId="918054899" sldId="319"/>
            <ac:spMk id="27" creationId="{05F30BF8-A9F4-407E-9CFD-8C58A917761F}"/>
          </ac:spMkLst>
        </pc:spChg>
        <pc:spChg chg="add mod">
          <ac:chgData name="Dunkley, Darren" userId="5415d8e6-0f2f-476b-bbb7-893fc7d8d1e0" providerId="ADAL" clId="{8505A705-A9D5-4413-B9ED-778277F62B42}" dt="2022-07-25T14:03:57.079" v="638" actId="1036"/>
          <ac:spMkLst>
            <pc:docMk/>
            <pc:sldMk cId="918054899" sldId="319"/>
            <ac:spMk id="28" creationId="{6B39A66F-FCF8-4FDD-9EDF-AE81D94177F1}"/>
          </ac:spMkLst>
        </pc:s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9" creationId="{82EB92F7-15BC-4965-AB03-7A35EED22F09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2" creationId="{29CFDAAB-8094-47C0-92ED-E7D7DE71E83A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5" creationId="{FB1E2DC8-8E42-4796-BEB3-14665012BAFA}"/>
          </ac:grpSpMkLst>
        </pc:grpChg>
        <pc:grpChg chg="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19" creationId="{37F0A9F9-1175-45AB-838F-40F78BE9CB6A}"/>
          </ac:grpSpMkLst>
        </pc:grpChg>
        <pc:grpChg chg="add mod">
          <ac:chgData name="Dunkley, Darren" userId="5415d8e6-0f2f-476b-bbb7-893fc7d8d1e0" providerId="ADAL" clId="{8505A705-A9D5-4413-B9ED-778277F62B42}" dt="2022-07-25T14:03:57.079" v="638" actId="1036"/>
          <ac:grpSpMkLst>
            <pc:docMk/>
            <pc:sldMk cId="918054899" sldId="319"/>
            <ac:grpSpMk id="25" creationId="{0D7ABB37-1FB7-4B46-B191-BAEA93D02CC4}"/>
          </ac:grpSpMkLst>
        </pc:grpChg>
      </pc:sldChg>
      <pc:sldChg chg="del">
        <pc:chgData name="Dunkley, Darren" userId="5415d8e6-0f2f-476b-bbb7-893fc7d8d1e0" providerId="ADAL" clId="{8505A705-A9D5-4413-B9ED-778277F62B42}" dt="2022-07-25T14:35:17.153" v="1928" actId="47"/>
        <pc:sldMkLst>
          <pc:docMk/>
          <pc:sldMk cId="3929780878" sldId="320"/>
        </pc:sldMkLst>
      </pc:sldChg>
      <pc:sldChg chg="del">
        <pc:chgData name="Dunkley, Darren" userId="5415d8e6-0f2f-476b-bbb7-893fc7d8d1e0" providerId="ADAL" clId="{8505A705-A9D5-4413-B9ED-778277F62B42}" dt="2022-07-25T14:35:23.378" v="1929" actId="47"/>
        <pc:sldMkLst>
          <pc:docMk/>
          <pc:sldMk cId="1807323356" sldId="321"/>
        </pc:sldMkLst>
      </pc:sldChg>
      <pc:sldChg chg="del">
        <pc:chgData name="Dunkley, Darren" userId="5415d8e6-0f2f-476b-bbb7-893fc7d8d1e0" providerId="ADAL" clId="{8505A705-A9D5-4413-B9ED-778277F62B42}" dt="2022-07-25T14:35:26.243" v="1930" actId="47"/>
        <pc:sldMkLst>
          <pc:docMk/>
          <pc:sldMk cId="509811783" sldId="322"/>
        </pc:sldMkLst>
      </pc:sldChg>
      <pc:sldChg chg="modSp mod">
        <pc:chgData name="Dunkley, Darren" userId="5415d8e6-0f2f-476b-bbb7-893fc7d8d1e0" providerId="ADAL" clId="{8505A705-A9D5-4413-B9ED-778277F62B42}" dt="2022-07-26T15:48:16.421" v="1990" actId="20577"/>
        <pc:sldMkLst>
          <pc:docMk/>
          <pc:sldMk cId="3159621787" sldId="323"/>
        </pc:sldMkLst>
        <pc:spChg chg="mod">
          <ac:chgData name="Dunkley, Darren" userId="5415d8e6-0f2f-476b-bbb7-893fc7d8d1e0" providerId="ADAL" clId="{8505A705-A9D5-4413-B9ED-778277F62B42}" dt="2022-07-26T15:48:16.421" v="1990" actId="20577"/>
          <ac:spMkLst>
            <pc:docMk/>
            <pc:sldMk cId="3159621787" sldId="323"/>
            <ac:spMk id="10" creationId="{4D28F2B7-FCA4-4D2B-A2A7-CB06D453BE59}"/>
          </ac:spMkLst>
        </pc:spChg>
      </pc:sldChg>
    </pc:docChg>
  </pc:docChgLst>
  <pc:docChgLst>
    <pc:chgData name="Dunkley, Darren" userId="5415d8e6-0f2f-476b-bbb7-893fc7d8d1e0" providerId="ADAL" clId="{1292318B-2B72-4FE4-A05E-6930681A1A57}"/>
    <pc:docChg chg="custSel addSld modSld">
      <pc:chgData name="Dunkley, Darren" userId="5415d8e6-0f2f-476b-bbb7-893fc7d8d1e0" providerId="ADAL" clId="{1292318B-2B72-4FE4-A05E-6930681A1A57}" dt="2022-07-15T14:30:46.407" v="3023" actId="207"/>
      <pc:docMkLst>
        <pc:docMk/>
      </pc:docMkLst>
      <pc:sldChg chg="modSp mod">
        <pc:chgData name="Dunkley, Darren" userId="5415d8e6-0f2f-476b-bbb7-893fc7d8d1e0" providerId="ADAL" clId="{1292318B-2B72-4FE4-A05E-6930681A1A57}" dt="2022-07-15T13:31:21.764" v="135" actId="6549"/>
        <pc:sldMkLst>
          <pc:docMk/>
          <pc:sldMk cId="1764775435" sldId="256"/>
        </pc:sldMkLst>
        <pc:spChg chg="mod">
          <ac:chgData name="Dunkley, Darren" userId="5415d8e6-0f2f-476b-bbb7-893fc7d8d1e0" providerId="ADAL" clId="{1292318B-2B72-4FE4-A05E-6930681A1A57}" dt="2022-07-15T13:30:52.916" v="108" actId="20577"/>
          <ac:spMkLst>
            <pc:docMk/>
            <pc:sldMk cId="1764775435" sldId="256"/>
            <ac:spMk id="4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3:31:21.764" v="135" actId="6549"/>
          <ac:spMkLst>
            <pc:docMk/>
            <pc:sldMk cId="1764775435" sldId="256"/>
            <ac:spMk id="5" creationId="{00000000-0000-0000-0000-000000000000}"/>
          </ac:spMkLst>
        </pc:spChg>
      </pc:sldChg>
      <pc:sldChg chg="addSp delSp modSp mod">
        <pc:chgData name="Dunkley, Darren" userId="5415d8e6-0f2f-476b-bbb7-893fc7d8d1e0" providerId="ADAL" clId="{1292318B-2B72-4FE4-A05E-6930681A1A57}" dt="2022-07-15T14:30:46.407" v="3023" actId="207"/>
        <pc:sldMkLst>
          <pc:docMk/>
          <pc:sldMk cId="595351508" sldId="272"/>
        </pc:sldMkLst>
        <pc:spChg chg="mod">
          <ac:chgData name="Dunkley, Darren" userId="5415d8e6-0f2f-476b-bbb7-893fc7d8d1e0" providerId="ADAL" clId="{1292318B-2B72-4FE4-A05E-6930681A1A57}" dt="2022-07-15T14:16:17.643" v="1938" actId="20577"/>
          <ac:spMkLst>
            <pc:docMk/>
            <pc:sldMk cId="595351508" sldId="272"/>
            <ac:spMk id="3" creationId="{00000000-0000-0000-0000-000000000000}"/>
          </ac:spMkLst>
        </pc:spChg>
        <pc:spChg chg="del">
          <ac:chgData name="Dunkley, Darren" userId="5415d8e6-0f2f-476b-bbb7-893fc7d8d1e0" providerId="ADAL" clId="{1292318B-2B72-4FE4-A05E-6930681A1A57}" dt="2022-07-15T14:16:46.068" v="1939" actId="478"/>
          <ac:spMkLst>
            <pc:docMk/>
            <pc:sldMk cId="595351508" sldId="272"/>
            <ac:spMk id="4" creationId="{00000000-0000-0000-0000-000000000000}"/>
          </ac:spMkLst>
        </pc:spChg>
        <pc:spChg chg="add del mod">
          <ac:chgData name="Dunkley, Darren" userId="5415d8e6-0f2f-476b-bbb7-893fc7d8d1e0" providerId="ADAL" clId="{1292318B-2B72-4FE4-A05E-6930681A1A57}" dt="2022-07-15T14:16:53.041" v="1942" actId="478"/>
          <ac:spMkLst>
            <pc:docMk/>
            <pc:sldMk cId="595351508" sldId="272"/>
            <ac:spMk id="11" creationId="{EB8BEA0B-210F-4EB8-81BA-FA73F5464B46}"/>
          </ac:spMkLst>
        </pc:spChg>
        <pc:spChg chg="add del mod">
          <ac:chgData name="Dunkley, Darren" userId="5415d8e6-0f2f-476b-bbb7-893fc7d8d1e0" providerId="ADAL" clId="{1292318B-2B72-4FE4-A05E-6930681A1A57}" dt="2022-07-15T14:16:48.353" v="1941"/>
          <ac:spMkLst>
            <pc:docMk/>
            <pc:sldMk cId="595351508" sldId="272"/>
            <ac:spMk id="13" creationId="{CE07FF66-8061-4509-9946-4D22B3E1A8B9}"/>
          </ac:spMkLst>
        </pc:spChg>
        <pc:spChg chg="add mod">
          <ac:chgData name="Dunkley, Darren" userId="5415d8e6-0f2f-476b-bbb7-893fc7d8d1e0" providerId="ADAL" clId="{1292318B-2B72-4FE4-A05E-6930681A1A57}" dt="2022-07-15T14:30:46.407" v="3023" actId="207"/>
          <ac:spMkLst>
            <pc:docMk/>
            <pc:sldMk cId="595351508" sldId="272"/>
            <ac:spMk id="14" creationId="{C0B31047-6EB3-4DC9-ACD8-4DC404F12445}"/>
          </ac:spMkLst>
        </pc:spChg>
        <pc:picChg chg="del">
          <ac:chgData name="Dunkley, Darren" userId="5415d8e6-0f2f-476b-bbb7-893fc7d8d1e0" providerId="ADAL" clId="{1292318B-2B72-4FE4-A05E-6930681A1A57}" dt="2022-07-15T14:13:53.646" v="1891" actId="478"/>
          <ac:picMkLst>
            <pc:docMk/>
            <pc:sldMk cId="595351508" sldId="272"/>
            <ac:picMk id="2" creationId="{DB0C9A0B-9AE7-4AF5-84A9-0F5B66E857CF}"/>
          </ac:picMkLst>
        </pc:picChg>
        <pc:picChg chg="add mod">
          <ac:chgData name="Dunkley, Darren" userId="5415d8e6-0f2f-476b-bbb7-893fc7d8d1e0" providerId="ADAL" clId="{1292318B-2B72-4FE4-A05E-6930681A1A57}" dt="2022-07-15T14:14:42.518" v="1914" actId="14861"/>
          <ac:picMkLst>
            <pc:docMk/>
            <pc:sldMk cId="595351508" sldId="272"/>
            <ac:picMk id="9" creationId="{852F9956-55A6-4F10-BB81-EFA32F2B9D15}"/>
          </ac:picMkLst>
        </pc:picChg>
      </pc:sldChg>
      <pc:sldChg chg="addSp delSp modSp mod">
        <pc:chgData name="Dunkley, Darren" userId="5415d8e6-0f2f-476b-bbb7-893fc7d8d1e0" providerId="ADAL" clId="{1292318B-2B72-4FE4-A05E-6930681A1A57}" dt="2022-07-15T14:10:36.495" v="1889" actId="1037"/>
        <pc:sldMkLst>
          <pc:docMk/>
          <pc:sldMk cId="1883932388" sldId="317"/>
        </pc:sldMkLst>
        <pc:spChg chg="mod">
          <ac:chgData name="Dunkley, Darren" userId="5415d8e6-0f2f-476b-bbb7-893fc7d8d1e0" providerId="ADAL" clId="{1292318B-2B72-4FE4-A05E-6930681A1A57}" dt="2022-07-15T13:31:09.508" v="128" actId="20577"/>
          <ac:spMkLst>
            <pc:docMk/>
            <pc:sldMk cId="1883932388" sldId="317"/>
            <ac:spMk id="2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3:32:17.839" v="222" actId="5793"/>
          <ac:spMkLst>
            <pc:docMk/>
            <pc:sldMk cId="1883932388" sldId="317"/>
            <ac:spMk id="3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8:01.787" v="1768" actId="20577"/>
          <ac:spMkLst>
            <pc:docMk/>
            <pc:sldMk cId="1883932388" sldId="317"/>
            <ac:spMk id="10" creationId="{4D28F2B7-FCA4-4D2B-A2A7-CB06D453BE59}"/>
          </ac:spMkLst>
        </pc:spChg>
        <pc:picChg chg="add mod ord">
          <ac:chgData name="Dunkley, Darren" userId="5415d8e6-0f2f-476b-bbb7-893fc7d8d1e0" providerId="ADAL" clId="{1292318B-2B72-4FE4-A05E-6930681A1A57}" dt="2022-07-15T14:10:36.495" v="1889" actId="1037"/>
          <ac:picMkLst>
            <pc:docMk/>
            <pc:sldMk cId="1883932388" sldId="317"/>
            <ac:picMk id="9" creationId="{211AFD41-F9FE-4E58-8C95-8D52EC1EABF8}"/>
          </ac:picMkLst>
        </pc:picChg>
        <pc:picChg chg="del mod">
          <ac:chgData name="Dunkley, Darren" userId="5415d8e6-0f2f-476b-bbb7-893fc7d8d1e0" providerId="ADAL" clId="{1292318B-2B72-4FE4-A05E-6930681A1A57}" dt="2022-07-15T14:10:34.036" v="1887" actId="478"/>
          <ac:picMkLst>
            <pc:docMk/>
            <pc:sldMk cId="1883932388" sldId="317"/>
            <ac:picMk id="11" creationId="{8EF8E789-F176-4177-8136-3DE9014E043F}"/>
          </ac:picMkLst>
        </pc:picChg>
      </pc:sldChg>
      <pc:sldChg chg="modSp add mod">
        <pc:chgData name="Dunkley, Darren" userId="5415d8e6-0f2f-476b-bbb7-893fc7d8d1e0" providerId="ADAL" clId="{1292318B-2B72-4FE4-A05E-6930681A1A57}" dt="2022-07-15T14:09:24.120" v="1836" actId="20577"/>
        <pc:sldMkLst>
          <pc:docMk/>
          <pc:sldMk cId="3159621787" sldId="323"/>
        </pc:sldMkLst>
        <pc:spChg chg="mod">
          <ac:chgData name="Dunkley, Darren" userId="5415d8e6-0f2f-476b-bbb7-893fc7d8d1e0" providerId="ADAL" clId="{1292318B-2B72-4FE4-A05E-6930681A1A57}" dt="2022-07-15T13:56:48.386" v="1245" actId="20577"/>
          <ac:spMkLst>
            <pc:docMk/>
            <pc:sldMk cId="3159621787" sldId="323"/>
            <ac:spMk id="2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5:12.606" v="1628" actId="20577"/>
          <ac:spMkLst>
            <pc:docMk/>
            <pc:sldMk cId="3159621787" sldId="323"/>
            <ac:spMk id="3" creationId="{00000000-0000-0000-0000-000000000000}"/>
          </ac:spMkLst>
        </pc:spChg>
        <pc:spChg chg="mod">
          <ac:chgData name="Dunkley, Darren" userId="5415d8e6-0f2f-476b-bbb7-893fc7d8d1e0" providerId="ADAL" clId="{1292318B-2B72-4FE4-A05E-6930681A1A57}" dt="2022-07-15T14:09:24.120" v="1836" actId="20577"/>
          <ac:spMkLst>
            <pc:docMk/>
            <pc:sldMk cId="3159621787" sldId="323"/>
            <ac:spMk id="10" creationId="{4D28F2B7-FCA4-4D2B-A2A7-CB06D453BE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EFAF-D2E2-430B-AA60-3B737F733DC0}" type="datetimeFigureOut">
              <a:rPr lang="en-GB" smtClean="0"/>
              <a:t>26/07/2022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FD529-B9AC-4D9A-B713-36734C05E9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78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C967-6403-4C5F-8772-70A3C93BA6F4}" type="datetimeFigureOut">
              <a:rPr lang="en-GB" smtClean="0"/>
              <a:t>26/07/2022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F4EF-0CB7-4BE4-87B2-7E00C5B196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1760" y="1447801"/>
            <a:ext cx="3616021" cy="149263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1760" y="3070284"/>
            <a:ext cx="3616021" cy="17484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261938" algn="l"/>
              </a:tabLst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185987" y="0"/>
            <a:ext cx="2386013" cy="14478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4572000" cy="405765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750344" y="5505450"/>
            <a:ext cx="1821656" cy="5905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37349" y="5092397"/>
            <a:ext cx="1800000" cy="7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4D13-FAF9-4915-B9BE-0E96829C791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3533935" y="2136775"/>
            <a:ext cx="5383847" cy="423545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9F2FB-C9C7-43CA-B19C-8CEBD042A7C1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y B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4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62337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9C8E69-0AF2-4CFC-A791-49D8632D489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935" y="2138101"/>
            <a:ext cx="2627100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6516886" y="2138101"/>
            <a:ext cx="2400896" cy="4234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42875" indent="-142875">
              <a:defRPr sz="1200">
                <a:solidFill>
                  <a:schemeClr val="bg1"/>
                </a:solidFill>
              </a:defRPr>
            </a:lvl2pPr>
            <a:lvl3pPr marL="312738" indent="-152400">
              <a:defRPr sz="1100">
                <a:solidFill>
                  <a:schemeClr val="bg1"/>
                </a:solidFill>
              </a:defRPr>
            </a:lvl3pPr>
            <a:lvl4pPr marL="468313" indent="-134938">
              <a:defRPr sz="1050">
                <a:solidFill>
                  <a:schemeClr val="bg1"/>
                </a:solidFill>
              </a:defRPr>
            </a:lvl4pPr>
            <a:lvl5pPr marL="636588" indent="-150813"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512400" y="265823"/>
            <a:ext cx="1266823" cy="116102"/>
            <a:chOff x="226220" y="265823"/>
            <a:chExt cx="1266823" cy="116102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39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69" y="1454613"/>
            <a:ext cx="4614398" cy="4083062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3332-DCF9-4A51-9EE7-ED138928450B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7225"/>
            <a:ext cx="2627114" cy="5715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50069" y="1031813"/>
            <a:ext cx="432000" cy="43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23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04C4B9-A7E3-446E-A0A1-2DA494AF99BD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1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1480214"/>
            <a:ext cx="5797978" cy="4293043"/>
          </a:xfrm>
        </p:spPr>
        <p:txBody>
          <a:bodyPr/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2385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04C4B9-A7E3-446E-A0A1-2DA494AF99BD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6994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DBFDD-AA77-49A2-908C-E27FD381F139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3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08727" y="1758464"/>
            <a:ext cx="3490546" cy="4038112"/>
          </a:xfrm>
        </p:spPr>
        <p:txBody>
          <a:bodyPr/>
          <a:lstStyle>
            <a:lvl1pPr marL="0" indent="0" algn="r">
              <a:buNone/>
              <a:defRPr sz="287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6" y="6372225"/>
            <a:ext cx="1262392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DBFDD-AA77-49A2-908C-E27FD381F139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0069" y="2148785"/>
            <a:ext cx="3242714" cy="21535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3214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BA69-0EF0-490A-991A-3F23C4811A1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C50E-8CCD-4676-9F3E-3B1C595BFAFE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64A09-F16A-4ACD-8A32-0978D7E94503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512400" y="265823"/>
            <a:ext cx="1266878" cy="116108"/>
            <a:chOff x="226220" y="265823"/>
            <a:chExt cx="1266878" cy="11610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6220" y="265823"/>
              <a:ext cx="460800" cy="1158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33498" y="310374"/>
              <a:ext cx="759600" cy="71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71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8259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485900"/>
            <a:ext cx="5966817" cy="4886325"/>
          </a:xfrm>
        </p:spPr>
        <p:txBody>
          <a:bodyPr/>
          <a:lstStyle>
            <a:lvl1pPr marL="342900" indent="-342900">
              <a:spcBef>
                <a:spcPts val="900"/>
              </a:spcBef>
              <a:buFont typeface="Wingdings" panose="05000000000000000000" pitchFamily="2" charset="2"/>
              <a:buChar char="§"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885" y="6372225"/>
            <a:ext cx="1136981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464A09-F16A-4ACD-8A32-0978D7E94503}" type="datetime1">
              <a:rPr lang="en-GB" smtClean="0"/>
              <a:pPr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</p:spTree>
    <p:extLst>
      <p:ext uri="{BB962C8B-B14F-4D97-AF65-F5344CB8AC3E}">
        <p14:creationId xmlns:p14="http://schemas.microsoft.com/office/powerpoint/2010/main" val="42060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5E75-8B09-4981-A2A2-19CE564CF36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2136776"/>
            <a:ext cx="4332419" cy="1258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3395401"/>
            <a:ext cx="4332419" cy="29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A084-6C91-41DD-943D-6F2B0CB8A8F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907882" y="657225"/>
            <a:ext cx="3236119" cy="340995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07881" y="4067175"/>
            <a:ext cx="1885950" cy="7000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013" y="4767263"/>
            <a:ext cx="1906169" cy="16049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91B8-DD9D-4BA1-9486-C00C17B9DC2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571227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5610509" cy="423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FCC7-9EFF-4D10-8F2A-4E43B55F48B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7389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6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1050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A12D-BEA1-44E3-ABCA-ADE5BB6C4D14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514527" y="2798053"/>
            <a:ext cx="1315916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515100" y="3633827"/>
            <a:ext cx="1315641" cy="183035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3477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9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6097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25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2DC01-1044-40EA-8D3F-0E5E104DCEC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516886" y="659953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32756" y="2138101"/>
            <a:ext cx="2627100" cy="4234125"/>
          </a:xfrm>
        </p:spPr>
        <p:txBody>
          <a:bodyPr/>
          <a:lstStyle>
            <a:lvl1pPr>
              <a:defRPr sz="1400"/>
            </a:lvl1pPr>
            <a:lvl2pPr marL="142875" indent="-142875">
              <a:defRPr sz="1200"/>
            </a:lvl2pPr>
            <a:lvl3pPr marL="312738" indent="-152400">
              <a:defRPr sz="1100"/>
            </a:lvl3pPr>
            <a:lvl4pPr marL="468313" indent="-134938">
              <a:defRPr sz="1050"/>
            </a:lvl4pPr>
            <a:lvl5pPr marL="636588" indent="-150813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516886" y="2798054"/>
            <a:ext cx="2627114" cy="21381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514527" y="4936154"/>
            <a:ext cx="2629473" cy="5939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8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659954"/>
            <a:ext cx="5966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138101"/>
            <a:ext cx="5966817" cy="4234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16885" y="6372225"/>
            <a:ext cx="1043847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3035FB1-3355-4472-9B8A-291BC3D74C22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069" y="283369"/>
            <a:ext cx="4242064" cy="2730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933" y="6372225"/>
            <a:ext cx="645253" cy="2730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D5361521-EF7F-456B-A25F-4EAD8E019C3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0069" y="6372225"/>
            <a:ext cx="1822971" cy="2730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© Cadent Gas Ltd 2017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513240" y="265823"/>
            <a:ext cx="1266823" cy="116102"/>
            <a:chOff x="226220" y="265823"/>
            <a:chExt cx="1266823" cy="116102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1"/>
            <a:stretch>
              <a:fillRect/>
            </a:stretch>
          </p:blipFill>
          <p:spPr>
            <a:xfrm>
              <a:off x="226220" y="265823"/>
              <a:ext cx="461962" cy="1161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733498" y="310374"/>
              <a:ext cx="759545" cy="7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2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8" r:id="rId3"/>
    <p:sldLayoutId id="2147483650" r:id="rId4"/>
    <p:sldLayoutId id="2147483663" r:id="rId5"/>
    <p:sldLayoutId id="2147483657" r:id="rId6"/>
    <p:sldLayoutId id="2147483660" r:id="rId7"/>
    <p:sldLayoutId id="2147483661" r:id="rId8"/>
    <p:sldLayoutId id="2147483662" r:id="rId9"/>
    <p:sldLayoutId id="2147483665" r:id="rId10"/>
    <p:sldLayoutId id="2147483667" r:id="rId11"/>
    <p:sldLayoutId id="2147483666" r:id="rId12"/>
    <p:sldLayoutId id="2147483658" r:id="rId13"/>
    <p:sldLayoutId id="2147483659" r:id="rId14"/>
    <p:sldLayoutId id="2147483669" r:id="rId15"/>
    <p:sldLayoutId id="2147483651" r:id="rId16"/>
    <p:sldLayoutId id="2147483670" r:id="rId17"/>
    <p:sldLayoutId id="2147483654" r:id="rId18"/>
    <p:sldLayoutId id="214748365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54025" indent="-200025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612775" indent="-149225" algn="l" defTabSz="914400" rtl="0" eaLnBrk="1" latinLnBrk="0" hangingPunct="1">
        <a:lnSpc>
          <a:spcPct val="90000"/>
        </a:lnSpc>
        <a:spcBef>
          <a:spcPts val="300"/>
        </a:spcBef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19150" indent="-192088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14" userDrawn="1">
          <p15:clr>
            <a:srgbClr val="F26B43"/>
          </p15:clr>
        </p15:guide>
        <p15:guide id="2" orient="horz" pos="1346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5618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OAD</a:t>
            </a:r>
            <a:br>
              <a:rPr lang="en-GB" sz="3200" dirty="0"/>
            </a:br>
            <a:r>
              <a:rPr lang="en-GB" sz="3200" dirty="0"/>
              <a:t>Revisions to the SA Amendment Process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Darren Dunkley</a:t>
            </a:r>
          </a:p>
          <a:p>
            <a:r>
              <a:rPr lang="en-GB" dirty="0"/>
              <a:t>July 2022</a:t>
            </a:r>
          </a:p>
        </p:txBody>
      </p:sp>
      <p:pic>
        <p:nvPicPr>
          <p:cNvPr id="8" name="Picture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 r="84"/>
          <a:stretch>
            <a:fillRect/>
          </a:stretch>
        </p:blipFill>
        <p:spPr>
          <a:xfrm>
            <a:off x="0" y="1560786"/>
            <a:ext cx="4572000" cy="3894084"/>
          </a:xfrm>
          <a:prstGeom prst="rect">
            <a:avLst/>
          </a:prstGeom>
        </p:spPr>
      </p:pic>
      <p:pic>
        <p:nvPicPr>
          <p:cNvPr id="9" name="Picture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2380594" y="0"/>
            <a:ext cx="2191406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211AFD41-F9FE-4E58-8C95-8D52EC1EAB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3925"/>
          <a:stretch>
            <a:fillRect/>
          </a:stretch>
        </p:blipFill>
        <p:spPr>
          <a:xfrm>
            <a:off x="6519652" y="673803"/>
            <a:ext cx="2627114" cy="2138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994015"/>
            <a:ext cx="5610509" cy="976401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GB" dirty="0"/>
              <a:t>The current arrangements in OAD for updating Supplemental Agreements are unchanged since the framework was implemented back in 2005.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0A-91CA-4367-A456-82BCD19EBBFA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8F2B7-FCA4-4D2B-A2A7-CB06D453BE59}"/>
              </a:ext>
            </a:extLst>
          </p:cNvPr>
          <p:cNvSpPr txBox="1"/>
          <p:nvPr/>
        </p:nvSpPr>
        <p:spPr>
          <a:xfrm>
            <a:off x="455143" y="3014749"/>
            <a:ext cx="823371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GB" sz="1600" dirty="0"/>
              <a:t>Through the review group 0646r it has been agreed that the existing arrangements do need to be updated.  A summary of the key issues are: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OAD states the upstream party is responsible for processing any SA amendments;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does not cater for tri-party sites;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is very transactional and does not allow sufficient time for operators to review amendments made by another operator;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does not cater for certain commercial circumstances where the SA requires agreement prior to the assets become operational;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Arrangements are hard-wired into OAD making process revisions burdensome.</a:t>
            </a:r>
          </a:p>
        </p:txBody>
      </p:sp>
    </p:spTree>
    <p:extLst>
      <p:ext uri="{BB962C8B-B14F-4D97-AF65-F5344CB8AC3E}">
        <p14:creationId xmlns:p14="http://schemas.microsoft.com/office/powerpoint/2010/main" val="18839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Business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069" y="1994015"/>
            <a:ext cx="5610509" cy="976401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GB" dirty="0"/>
              <a:t>Before 0646r was closed, the operators agreed the principles for the necessary process revisions.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430A-91CA-4367-A456-82BCD19EBBFA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8EF8E789-F176-4177-8136-3DE9014E0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7" b="12437"/>
          <a:stretch>
            <a:fillRect/>
          </a:stretch>
        </p:blipFill>
        <p:spPr>
          <a:xfrm>
            <a:off x="6516886" y="659953"/>
            <a:ext cx="2627114" cy="2138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28F2B7-FCA4-4D2B-A2A7-CB06D453BE59}"/>
              </a:ext>
            </a:extLst>
          </p:cNvPr>
          <p:cNvSpPr txBox="1"/>
          <p:nvPr/>
        </p:nvSpPr>
        <p:spPr>
          <a:xfrm>
            <a:off x="455143" y="3014749"/>
            <a:ext cx="8233714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GB" sz="1600" dirty="0"/>
              <a:t>These were: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any party can initiate the update process and draft proposed changes;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any amendments provided must have updated the relevant current version of the supplemental agreement and track changes must have been applied;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for tri-partite sites, the initiating or amending party shall assess the impact on the services party and will seek approval for any modifications to the site services and site services assets; 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process revisions will apply for all site types (including shared sites);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receiving party or parties may require further additional information from the amending party to support to acceptance of the revised supplemental.  This is covered by OAD Section N3.3;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revised process is to be agreed as a new Subsidiary Document.</a:t>
            </a:r>
          </a:p>
        </p:txBody>
      </p:sp>
    </p:spTree>
    <p:extLst>
      <p:ext uri="{BB962C8B-B14F-4D97-AF65-F5344CB8AC3E}">
        <p14:creationId xmlns:p14="http://schemas.microsoft.com/office/powerpoint/2010/main" val="315962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Current Status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160-357B-4E5A-AE13-409348CB1E2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0666" y="2061900"/>
            <a:ext cx="429885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2F9956-55A6-4F10-BB81-EFA32F2B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14" y="2154910"/>
            <a:ext cx="3307514" cy="428659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0B31047-6EB3-4DC9-ACD8-4DC404F1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8" y="2205643"/>
            <a:ext cx="3738153" cy="443963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800" dirty="0"/>
              <a:t> The current drafting status is:</a:t>
            </a:r>
          </a:p>
          <a:p>
            <a:pPr marL="285750" indent="-28575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1300" dirty="0"/>
              <a:t>Proposal Document produced covering the principles for the necessary amendments -  </a:t>
            </a:r>
            <a:r>
              <a:rPr lang="en-GB" sz="1100" i="1" dirty="0"/>
              <a:t>Proposal for Updating Supplemental Agreements v0.5.docx.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OAD Subsidiary Document has been produced.  This includes: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The standard template has been used for developing Subsidiary document;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A two phase process approach covering ‘draft’ and ‘execution’ requirements;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Scope and Principles requirements refined to include the agreement reached for Metering Upgrades or amendments;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Procedural steps drafted.</a:t>
            </a:r>
          </a:p>
          <a:p>
            <a:pPr marL="714375" lvl="1" indent="-28575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GB" sz="1100" dirty="0"/>
              <a:t>Latest version is </a:t>
            </a:r>
            <a:r>
              <a:rPr lang="en-GB" sz="1100" i="1" dirty="0"/>
              <a:t>UNC OAD Subsidiary Document (Supplemental Agreement Update Process) v0.6.xdoc</a:t>
            </a:r>
          </a:p>
          <a:p>
            <a:pPr algn="just"/>
            <a:r>
              <a:rPr lang="en-GB" sz="1300" dirty="0"/>
              <a:t>The subsidiary document needs to be provisionally agreed so the next step of reviewing the legal text can commence.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35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 Amendment Process</a:t>
            </a:r>
            <a:br>
              <a:rPr lang="en-GB" dirty="0"/>
            </a:br>
            <a:r>
              <a:rPr lang="en-GB" dirty="0">
                <a:solidFill>
                  <a:schemeClr val="bg2"/>
                </a:solidFill>
              </a:rPr>
              <a:t>Next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068" y="2205644"/>
            <a:ext cx="3738153" cy="4166582"/>
          </a:xfrm>
        </p:spPr>
        <p:txBody>
          <a:bodyPr/>
          <a:lstStyle/>
          <a:p>
            <a:pPr algn="just"/>
            <a:r>
              <a:rPr lang="en-GB" sz="1800" dirty="0"/>
              <a:t>As some time has elapsed since the closure of 0646r, operators are asked to re-review the drafted Subsidiary Document. </a:t>
            </a:r>
          </a:p>
          <a:p>
            <a:pPr algn="just"/>
            <a:r>
              <a:rPr lang="en-GB" sz="1600" dirty="0"/>
              <a:t>Considerations then need to take place  concerning the approach for amending and providing the respective legal text.</a:t>
            </a:r>
          </a:p>
          <a:p>
            <a:pPr algn="just"/>
            <a:r>
              <a:rPr lang="en-GB" sz="1300" dirty="0"/>
              <a:t>The key amendments are anticipated 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Overhaul of Section N3.3.1 with replacement text to ‘hook in’ new Subsidiary Document.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A new requirement is needed to terminate previous versions that have been superseded by a newly executed version (Section A, B or N?)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/>
              <a:t>Minor amendments to Section N10 (Shared Sites) to also link to new Subsidiary Document.</a:t>
            </a:r>
          </a:p>
          <a:p>
            <a:pPr algn="just"/>
            <a:r>
              <a:rPr lang="en-GB" sz="1300" dirty="0"/>
              <a:t> </a:t>
            </a:r>
          </a:p>
          <a:p>
            <a:pPr algn="just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0160-357B-4E5A-AE13-409348CB1E2F}" type="datetime1">
              <a:rPr lang="en-GB" smtClean="0"/>
              <a:t>26/07/2022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info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1521-EF7F-456B-A25F-4EAD8E019C37}" type="slidenum">
              <a:rPr lang="en-GB" smtClean="0"/>
              <a:pPr/>
              <a:t>5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00666" y="2061900"/>
            <a:ext cx="4298859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2EB92F7-15BC-4965-AB03-7A35EED22F09}"/>
              </a:ext>
            </a:extLst>
          </p:cNvPr>
          <p:cNvGrpSpPr/>
          <p:nvPr/>
        </p:nvGrpSpPr>
        <p:grpSpPr>
          <a:xfrm>
            <a:off x="5109554" y="2398420"/>
            <a:ext cx="3214258" cy="488866"/>
            <a:chOff x="-3" y="-13314"/>
            <a:chExt cx="8156030" cy="11744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11E9607-AF47-4901-92A1-00FFCDDC847B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C4884B4-7239-41F2-9423-3F93E8D37CE2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kern="1200" dirty="0"/>
                <a:t>Re-review Subsidiary Document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FDAAB-8094-47C0-92ED-E7D7DE71E83A}"/>
              </a:ext>
            </a:extLst>
          </p:cNvPr>
          <p:cNvGrpSpPr/>
          <p:nvPr/>
        </p:nvGrpSpPr>
        <p:grpSpPr>
          <a:xfrm>
            <a:off x="5109553" y="3219423"/>
            <a:ext cx="3214258" cy="488866"/>
            <a:chOff x="-3" y="-13314"/>
            <a:chExt cx="8156030" cy="1174470"/>
          </a:xfrm>
          <a:solidFill>
            <a:schemeClr val="tx2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6B10756-A73F-4E66-9405-36C56232A10A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B7BAD881-D6C7-4670-AD2C-7FE51C893CDB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/>
                <a:t>Agree Subsidiary Document</a:t>
              </a:r>
              <a:endParaRPr lang="en-GB" sz="1500" b="1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1E2DC8-8E42-4796-BEB3-14665012BAFA}"/>
              </a:ext>
            </a:extLst>
          </p:cNvPr>
          <p:cNvGrpSpPr/>
          <p:nvPr/>
        </p:nvGrpSpPr>
        <p:grpSpPr>
          <a:xfrm>
            <a:off x="5109552" y="4034636"/>
            <a:ext cx="3214258" cy="488866"/>
            <a:chOff x="-3" y="-13314"/>
            <a:chExt cx="8156030" cy="1174470"/>
          </a:xfrm>
          <a:solidFill>
            <a:schemeClr val="bg1">
              <a:lumMod val="85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314909-05CD-436B-AFA3-1C4D863213FA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BD07BD08-0F67-4E66-8588-22DDB46CB459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kern="1200" dirty="0">
                  <a:solidFill>
                    <a:schemeClr val="tx1"/>
                  </a:solidFill>
                </a:rPr>
                <a:t>Agree </a:t>
              </a:r>
              <a:r>
                <a:rPr lang="en-GB" sz="1500" b="1" dirty="0">
                  <a:solidFill>
                    <a:schemeClr val="tx1"/>
                  </a:solidFill>
                </a:rPr>
                <a:t>Legal Text Approach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F0A9F9-1175-45AB-838F-40F78BE9CB6A}"/>
              </a:ext>
            </a:extLst>
          </p:cNvPr>
          <p:cNvGrpSpPr/>
          <p:nvPr/>
        </p:nvGrpSpPr>
        <p:grpSpPr>
          <a:xfrm>
            <a:off x="5109551" y="5711559"/>
            <a:ext cx="3214258" cy="488866"/>
            <a:chOff x="-3" y="-13314"/>
            <a:chExt cx="8156030" cy="1174470"/>
          </a:xfrm>
          <a:solidFill>
            <a:schemeClr val="accent6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F6ADD9-6BDB-404F-912B-C1432220BD90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6D38EDA1-C036-4E92-92AB-BAF4BEB128B1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>
                  <a:solidFill>
                    <a:schemeClr val="tx1"/>
                  </a:solidFill>
                </a:rPr>
                <a:t>Deliver Legal Text / MOD Proposal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337471F-90FD-49D0-BBDD-1614B7E5C91C}"/>
              </a:ext>
            </a:extLst>
          </p:cNvPr>
          <p:cNvSpPr/>
          <p:nvPr/>
        </p:nvSpPr>
        <p:spPr>
          <a:xfrm>
            <a:off x="6533802" y="2887053"/>
            <a:ext cx="354676" cy="331124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5D77AA7-9A8B-4049-90D3-5CF50A091C2A}"/>
              </a:ext>
            </a:extLst>
          </p:cNvPr>
          <p:cNvSpPr/>
          <p:nvPr/>
        </p:nvSpPr>
        <p:spPr>
          <a:xfrm>
            <a:off x="6536572" y="3715561"/>
            <a:ext cx="354676" cy="33112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8C0432C-F004-4796-AA04-84468222A688}"/>
              </a:ext>
            </a:extLst>
          </p:cNvPr>
          <p:cNvSpPr/>
          <p:nvPr/>
        </p:nvSpPr>
        <p:spPr>
          <a:xfrm>
            <a:off x="6531030" y="4530206"/>
            <a:ext cx="354676" cy="3311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7ABB37-1FB7-4B46-B191-BAEA93D02CC4}"/>
              </a:ext>
            </a:extLst>
          </p:cNvPr>
          <p:cNvGrpSpPr/>
          <p:nvPr/>
        </p:nvGrpSpPr>
        <p:grpSpPr>
          <a:xfrm>
            <a:off x="5117860" y="4868680"/>
            <a:ext cx="3214258" cy="488866"/>
            <a:chOff x="-3" y="-13314"/>
            <a:chExt cx="8156030" cy="1174470"/>
          </a:xfrm>
          <a:solidFill>
            <a:schemeClr val="accent4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07B4649-0E9B-45C3-BBC4-AF2633B5B68B}"/>
                </a:ext>
              </a:extLst>
            </p:cNvPr>
            <p:cNvSpPr/>
            <p:nvPr/>
          </p:nvSpPr>
          <p:spPr>
            <a:xfrm>
              <a:off x="0" y="-13314"/>
              <a:ext cx="8156027" cy="117447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05F30BF8-A9F4-407E-9CFD-8C58A917761F}"/>
                </a:ext>
              </a:extLst>
            </p:cNvPr>
            <p:cNvSpPr txBox="1"/>
            <p:nvPr/>
          </p:nvSpPr>
          <p:spPr>
            <a:xfrm>
              <a:off x="-3" y="159772"/>
              <a:ext cx="8156027" cy="9880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500" b="1" dirty="0">
                  <a:solidFill>
                    <a:schemeClr val="tx1"/>
                  </a:solidFill>
                </a:rPr>
                <a:t>Produce MOD documentation</a:t>
              </a:r>
              <a:endParaRPr lang="en-GB" sz="15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B39A66F-FCF8-4FDD-9EDF-AE81D94177F1}"/>
              </a:ext>
            </a:extLst>
          </p:cNvPr>
          <p:cNvSpPr/>
          <p:nvPr/>
        </p:nvSpPr>
        <p:spPr>
          <a:xfrm>
            <a:off x="6539338" y="5364250"/>
            <a:ext cx="354676" cy="331124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80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01760" y="1905015"/>
            <a:ext cx="3616021" cy="1492639"/>
          </a:xfrm>
        </p:spPr>
        <p:txBody>
          <a:bodyPr/>
          <a:lstStyle/>
          <a:p>
            <a:r>
              <a:rPr lang="en-GB" u="sng" dirty="0"/>
              <a:t>Feedback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Dialogue, questions or concerns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15612"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16007" b="9509"/>
          <a:stretch/>
        </p:blipFill>
        <p:spPr>
          <a:xfrm>
            <a:off x="2190116" y="0"/>
            <a:ext cx="238188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dent">
  <a:themeElements>
    <a:clrScheme name="Cadent">
      <a:dk1>
        <a:sysClr val="windowText" lastClr="000000"/>
      </a:dk1>
      <a:lt1>
        <a:sysClr val="window" lastClr="FFFFFF"/>
      </a:lt1>
      <a:dk2>
        <a:srgbClr val="373A36"/>
      </a:dk2>
      <a:lt2>
        <a:srgbClr val="FA4616"/>
      </a:lt2>
      <a:accent1>
        <a:srgbClr val="00426A"/>
      </a:accent1>
      <a:accent2>
        <a:srgbClr val="69B3E7"/>
      </a:accent2>
      <a:accent3>
        <a:srgbClr val="004C45"/>
      </a:accent3>
      <a:accent4>
        <a:srgbClr val="A0DAB3"/>
      </a:accent4>
      <a:accent5>
        <a:srgbClr val="41273B"/>
      </a:accent5>
      <a:accent6>
        <a:srgbClr val="FDDA2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adent_PowerPoint_Template (4-3).potx" id="{44231CBE-2A7D-4B98-9364-48EE976871C4}" vid="{98EDE64B-F109-4E60-96F8-5BBDDB929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F1071FEC59E41A820E9294AE07AB1" ma:contentTypeVersion="13" ma:contentTypeDescription="Create a new document." ma:contentTypeScope="" ma:versionID="afa430f74a32e3efa4060f383787e031">
  <xsd:schema xmlns:xsd="http://www.w3.org/2001/XMLSchema" xmlns:xs="http://www.w3.org/2001/XMLSchema" xmlns:p="http://schemas.microsoft.com/office/2006/metadata/properties" xmlns:ns2="028dae23-1077-43f0-af6a-f64793792108" xmlns:ns3="3ee84ff3-1fa2-4b0e-bbc1-9d3729ac2ba9" targetNamespace="http://schemas.microsoft.com/office/2006/metadata/properties" ma:root="true" ma:fieldsID="8dabbb055c5f64ea5c64131a36c7f1a8" ns2:_="" ns3:_="">
    <xsd:import namespace="028dae23-1077-43f0-af6a-f64793792108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Sign_x002d_off_x0020_statu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ae23-1077-43f0-af6a-f64793792108" elementFormDefault="qualified">
    <xsd:import namespace="http://schemas.microsoft.com/office/2006/documentManagement/types"/>
    <xsd:import namespace="http://schemas.microsoft.com/office/infopath/2007/PartnerControls"/>
    <xsd:element name="Sign_x002d_off_x0020_status" ma:index="8" nillable="true" ma:displayName="Sign-off status" ma:list="UserInfo" ma:SharePointGroup="0" ma:internalName="Sign_x002d_off_x0020_status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format="Dropdown" ma:internalName="Sign_x002d_off_x0020_status0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Flow_SignoffStatus xmlns="028dae23-1077-43f0-af6a-f64793792108" xsi:nil="true"/>
    <Sign_x002d_off_x0020_status xmlns="028dae23-1077-43f0-af6a-f64793792108">
      <UserInfo>
        <DisplayName/>
        <AccountId xsi:nil="true"/>
        <AccountType/>
      </UserInfo>
    </Sign_x002d_off_x0020_status>
  </documentManagement>
</p:properties>
</file>

<file path=customXml/itemProps1.xml><?xml version="1.0" encoding="utf-8"?>
<ds:datastoreItem xmlns:ds="http://schemas.openxmlformats.org/officeDocument/2006/customXml" ds:itemID="{CCEF4C66-DFC8-45CF-8138-CB7011AD19FE}"/>
</file>

<file path=customXml/itemProps2.xml><?xml version="1.0" encoding="utf-8"?>
<ds:datastoreItem xmlns:ds="http://schemas.openxmlformats.org/officeDocument/2006/customXml" ds:itemID="{4C6E853B-C070-48A7-9EAC-2AD780B04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36E1B-BB3F-4A3C-A2CF-37FDF401741C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Cadent_PowerPoint_Template (4-3)[1]</Template>
  <TotalTime>1866</TotalTime>
  <Words>578</Words>
  <Application>Microsoft Office PowerPoint</Application>
  <PresentationFormat>On-screen Show (4:3)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Cadent</vt:lpstr>
      <vt:lpstr>OAD Revisions to the SA Amendment Process</vt:lpstr>
      <vt:lpstr>SA Amendment Process Overview</vt:lpstr>
      <vt:lpstr>SA Amendment Process Business Rules</vt:lpstr>
      <vt:lpstr>SA Amendment Process Current Status</vt:lpstr>
      <vt:lpstr>SA Amendment Process Next Steps</vt:lpstr>
      <vt:lpstr>Feedback  Dialogue, questions or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over a maximum of three lines</dc:title>
  <dc:creator>Darren Pascoe</dc:creator>
  <cp:lastModifiedBy>Dunkley, Darren</cp:lastModifiedBy>
  <cp:revision>42</cp:revision>
  <cp:lastPrinted>2017-10-02T08:38:52Z</cp:lastPrinted>
  <dcterms:created xsi:type="dcterms:W3CDTF">2017-05-12T15:21:21Z</dcterms:created>
  <dcterms:modified xsi:type="dcterms:W3CDTF">2022-07-26T15:48:26Z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0x01010049DC855EAAE3C14E825A046983295E0C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MSIP_Label_7a28ff59-1dd3-406f-be87-f82473b549be_Enabled">
    <vt:lpwstr>True</vt:lpwstr>
  </property>
  <property fmtid="{D5CDD505-2E9C-101B-9397-08002B2CF9AE}" pid="7" name="MSIP_Label_7a28ff59-1dd3-406f-be87-f82473b549be_SiteId">
    <vt:lpwstr>de0d74aa-9914-4bb9-9235-fbefe83b1769</vt:lpwstr>
  </property>
  <property fmtid="{D5CDD505-2E9C-101B-9397-08002B2CF9AE}" pid="8" name="MSIP_Label_7a28ff59-1dd3-406f-be87-f82473b549be_Owner">
    <vt:lpwstr>Darren.Dunkley@cadentgas.com</vt:lpwstr>
  </property>
  <property fmtid="{D5CDD505-2E9C-101B-9397-08002B2CF9AE}" pid="9" name="MSIP_Label_7a28ff59-1dd3-406f-be87-f82473b549be_SetDate">
    <vt:lpwstr>2021-03-08T12:33:02.6960104Z</vt:lpwstr>
  </property>
  <property fmtid="{D5CDD505-2E9C-101B-9397-08002B2CF9AE}" pid="10" name="MSIP_Label_7a28ff59-1dd3-406f-be87-f82473b549be_Name">
    <vt:lpwstr>Cadent - Official</vt:lpwstr>
  </property>
  <property fmtid="{D5CDD505-2E9C-101B-9397-08002B2CF9AE}" pid="11" name="MSIP_Label_7a28ff59-1dd3-406f-be87-f82473b549be_Application">
    <vt:lpwstr>Microsoft Azure Information Protection</vt:lpwstr>
  </property>
  <property fmtid="{D5CDD505-2E9C-101B-9397-08002B2CF9AE}" pid="12" name="MSIP_Label_7a28ff59-1dd3-406f-be87-f82473b549be_Extended_MSFT_Method">
    <vt:lpwstr>Automatic</vt:lpwstr>
  </property>
  <property fmtid="{D5CDD505-2E9C-101B-9397-08002B2CF9AE}" pid="13" name="Sensitivity">
    <vt:lpwstr>Cadent - Official</vt:lpwstr>
  </property>
</Properties>
</file>