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9" r:id="rId5"/>
    <p:sldId id="260" r:id="rId6"/>
    <p:sldId id="258"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26AA3A-BFBB-404F-A20A-7752AF938C21}" v="1" dt="2021-09-13T14:56:11.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62" d="100"/>
          <a:sy n="62" d="100"/>
        </p:scale>
        <p:origin x="7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kley, Darren" userId="5415d8e6-0f2f-476b-bbb7-893fc7d8d1e0" providerId="ADAL" clId="{141A008B-C004-4D3A-849E-197425AB2C1C}"/>
    <pc:docChg chg="custSel delSld modSld">
      <pc:chgData name="Dunkley, Darren" userId="5415d8e6-0f2f-476b-bbb7-893fc7d8d1e0" providerId="ADAL" clId="{141A008B-C004-4D3A-849E-197425AB2C1C}" dt="2021-09-07T11:05:12.290" v="147" actId="20577"/>
      <pc:docMkLst>
        <pc:docMk/>
      </pc:docMkLst>
      <pc:sldChg chg="del">
        <pc:chgData name="Dunkley, Darren" userId="5415d8e6-0f2f-476b-bbb7-893fc7d8d1e0" providerId="ADAL" clId="{141A008B-C004-4D3A-849E-197425AB2C1C}" dt="2021-09-07T10:58:30.917" v="0" actId="2696"/>
        <pc:sldMkLst>
          <pc:docMk/>
          <pc:sldMk cId="1635618470" sldId="256"/>
        </pc:sldMkLst>
      </pc:sldChg>
      <pc:sldChg chg="del">
        <pc:chgData name="Dunkley, Darren" userId="5415d8e6-0f2f-476b-bbb7-893fc7d8d1e0" providerId="ADAL" clId="{141A008B-C004-4D3A-849E-197425AB2C1C}" dt="2021-09-07T10:58:36.796" v="1" actId="2696"/>
        <pc:sldMkLst>
          <pc:docMk/>
          <pc:sldMk cId="2794522177" sldId="257"/>
        </pc:sldMkLst>
      </pc:sldChg>
      <pc:sldChg chg="modSp">
        <pc:chgData name="Dunkley, Darren" userId="5415d8e6-0f2f-476b-bbb7-893fc7d8d1e0" providerId="ADAL" clId="{141A008B-C004-4D3A-849E-197425AB2C1C}" dt="2021-09-07T11:00:35.889" v="99" actId="20577"/>
        <pc:sldMkLst>
          <pc:docMk/>
          <pc:sldMk cId="1197470011" sldId="258"/>
        </pc:sldMkLst>
        <pc:spChg chg="mod">
          <ac:chgData name="Dunkley, Darren" userId="5415d8e6-0f2f-476b-bbb7-893fc7d8d1e0" providerId="ADAL" clId="{141A008B-C004-4D3A-849E-197425AB2C1C}" dt="2021-09-07T11:00:35.889" v="99" actId="20577"/>
          <ac:spMkLst>
            <pc:docMk/>
            <pc:sldMk cId="1197470011" sldId="258"/>
            <ac:spMk id="2" creationId="{F9B97C7E-4598-4763-808E-B36252717883}"/>
          </ac:spMkLst>
        </pc:spChg>
      </pc:sldChg>
      <pc:sldChg chg="modSp">
        <pc:chgData name="Dunkley, Darren" userId="5415d8e6-0f2f-476b-bbb7-893fc7d8d1e0" providerId="ADAL" clId="{141A008B-C004-4D3A-849E-197425AB2C1C}" dt="2021-09-07T11:04:22.336" v="127" actId="20577"/>
        <pc:sldMkLst>
          <pc:docMk/>
          <pc:sldMk cId="4194891368" sldId="259"/>
        </pc:sldMkLst>
        <pc:spChg chg="mod">
          <ac:chgData name="Dunkley, Darren" userId="5415d8e6-0f2f-476b-bbb7-893fc7d8d1e0" providerId="ADAL" clId="{141A008B-C004-4D3A-849E-197425AB2C1C}" dt="2021-09-07T11:04:22.336" v="127" actId="20577"/>
          <ac:spMkLst>
            <pc:docMk/>
            <pc:sldMk cId="4194891368" sldId="259"/>
            <ac:spMk id="2" creationId="{F9B97C7E-4598-4763-808E-B36252717883}"/>
          </ac:spMkLst>
        </pc:spChg>
      </pc:sldChg>
      <pc:sldChg chg="modSp">
        <pc:chgData name="Dunkley, Darren" userId="5415d8e6-0f2f-476b-bbb7-893fc7d8d1e0" providerId="ADAL" clId="{141A008B-C004-4D3A-849E-197425AB2C1C}" dt="2021-09-07T10:59:18.759" v="46" actId="1037"/>
        <pc:sldMkLst>
          <pc:docMk/>
          <pc:sldMk cId="4275221713" sldId="260"/>
        </pc:sldMkLst>
        <pc:spChg chg="mod">
          <ac:chgData name="Dunkley, Darren" userId="5415d8e6-0f2f-476b-bbb7-893fc7d8d1e0" providerId="ADAL" clId="{141A008B-C004-4D3A-849E-197425AB2C1C}" dt="2021-09-07T10:59:18.759" v="46" actId="1037"/>
          <ac:spMkLst>
            <pc:docMk/>
            <pc:sldMk cId="4275221713" sldId="260"/>
            <ac:spMk id="2" creationId="{F9B97C7E-4598-4763-808E-B36252717883}"/>
          </ac:spMkLst>
        </pc:spChg>
      </pc:sldChg>
      <pc:sldChg chg="modSp">
        <pc:chgData name="Dunkley, Darren" userId="5415d8e6-0f2f-476b-bbb7-893fc7d8d1e0" providerId="ADAL" clId="{141A008B-C004-4D3A-849E-197425AB2C1C}" dt="2021-09-07T11:05:12.290" v="147" actId="20577"/>
        <pc:sldMkLst>
          <pc:docMk/>
          <pc:sldMk cId="1616894468" sldId="261"/>
        </pc:sldMkLst>
        <pc:spChg chg="mod">
          <ac:chgData name="Dunkley, Darren" userId="5415d8e6-0f2f-476b-bbb7-893fc7d8d1e0" providerId="ADAL" clId="{141A008B-C004-4D3A-849E-197425AB2C1C}" dt="2021-09-07T11:05:12.290" v="147" actId="20577"/>
          <ac:spMkLst>
            <pc:docMk/>
            <pc:sldMk cId="1616894468" sldId="261"/>
            <ac:spMk id="11" creationId="{2BDE3810-7ED3-476C-BC33-5A7785CAF110}"/>
          </ac:spMkLst>
        </pc:spChg>
        <pc:graphicFrameChg chg="mod modGraphic">
          <ac:chgData name="Dunkley, Darren" userId="5415d8e6-0f2f-476b-bbb7-893fc7d8d1e0" providerId="ADAL" clId="{141A008B-C004-4D3A-849E-197425AB2C1C}" dt="2021-09-07T11:03:36.980" v="113"/>
          <ac:graphicFrameMkLst>
            <pc:docMk/>
            <pc:sldMk cId="1616894468" sldId="261"/>
            <ac:graphicFrameMk id="3" creationId="{274E1865-CC31-4ED2-91C5-95F540AB144D}"/>
          </ac:graphicFrameMkLst>
        </pc:graphicFrameChg>
      </pc:sldChg>
      <pc:sldChg chg="del">
        <pc:chgData name="Dunkley, Darren" userId="5415d8e6-0f2f-476b-bbb7-893fc7d8d1e0" providerId="ADAL" clId="{141A008B-C004-4D3A-849E-197425AB2C1C}" dt="2021-09-07T11:04:08.109" v="114" actId="2696"/>
        <pc:sldMkLst>
          <pc:docMk/>
          <pc:sldMk cId="3204188672" sldId="263"/>
        </pc:sldMkLst>
      </pc:sldChg>
    </pc:docChg>
  </pc:docChgLst>
  <pc:docChgLst>
    <pc:chgData name="Dunkley, Darren" userId="5415d8e6-0f2f-476b-bbb7-893fc7d8d1e0" providerId="ADAL" clId="{80301411-6153-4F9B-8D06-6805399B8BE6}"/>
    <pc:docChg chg="undo custSel addSld delSld modSld">
      <pc:chgData name="Dunkley, Darren" userId="5415d8e6-0f2f-476b-bbb7-893fc7d8d1e0" providerId="ADAL" clId="{80301411-6153-4F9B-8D06-6805399B8BE6}" dt="2021-06-10T13:15:37.186" v="2388" actId="1035"/>
      <pc:docMkLst>
        <pc:docMk/>
      </pc:docMkLst>
      <pc:sldChg chg="delSp modSp add del">
        <pc:chgData name="Dunkley, Darren" userId="5415d8e6-0f2f-476b-bbb7-893fc7d8d1e0" providerId="ADAL" clId="{80301411-6153-4F9B-8D06-6805399B8BE6}" dt="2021-05-18T14:59:32.155" v="6" actId="2696"/>
        <pc:sldMkLst>
          <pc:docMk/>
          <pc:sldMk cId="3590656540" sldId="259"/>
        </pc:sldMkLst>
        <pc:spChg chg="del mod">
          <ac:chgData name="Dunkley, Darren" userId="5415d8e6-0f2f-476b-bbb7-893fc7d8d1e0" providerId="ADAL" clId="{80301411-6153-4F9B-8D06-6805399B8BE6}" dt="2021-05-18T14:59:27.880" v="5" actId="478"/>
          <ac:spMkLst>
            <pc:docMk/>
            <pc:sldMk cId="3590656540" sldId="259"/>
            <ac:spMk id="4" creationId="{1C85EDD8-6EE5-4FFD-8874-5F97C4552084}"/>
          </ac:spMkLst>
        </pc:spChg>
        <pc:graphicFrameChg chg="del mod">
          <ac:chgData name="Dunkley, Darren" userId="5415d8e6-0f2f-476b-bbb7-893fc7d8d1e0" providerId="ADAL" clId="{80301411-6153-4F9B-8D06-6805399B8BE6}" dt="2021-05-18T14:59:22.733" v="3" actId="478"/>
          <ac:graphicFrameMkLst>
            <pc:docMk/>
            <pc:sldMk cId="3590656540" sldId="259"/>
            <ac:graphicFrameMk id="5" creationId="{D6E0F9BA-9FE1-4694-8F7E-49F620256553}"/>
          </ac:graphicFrameMkLst>
        </pc:graphicFrameChg>
      </pc:sldChg>
      <pc:sldChg chg="addSp delSp modSp add">
        <pc:chgData name="Dunkley, Darren" userId="5415d8e6-0f2f-476b-bbb7-893fc7d8d1e0" providerId="ADAL" clId="{80301411-6153-4F9B-8D06-6805399B8BE6}" dt="2021-06-10T13:15:37.186" v="2388" actId="1035"/>
        <pc:sldMkLst>
          <pc:docMk/>
          <pc:sldMk cId="4194891368" sldId="259"/>
        </pc:sldMkLst>
        <pc:spChg chg="mod">
          <ac:chgData name="Dunkley, Darren" userId="5415d8e6-0f2f-476b-bbb7-893fc7d8d1e0" providerId="ADAL" clId="{80301411-6153-4F9B-8D06-6805399B8BE6}" dt="2021-05-18T15:27:11.937" v="764" actId="115"/>
          <ac:spMkLst>
            <pc:docMk/>
            <pc:sldMk cId="4194891368" sldId="259"/>
            <ac:spMk id="2" creationId="{F9B97C7E-4598-4763-808E-B36252717883}"/>
          </ac:spMkLst>
        </pc:spChg>
        <pc:spChg chg="del">
          <ac:chgData name="Dunkley, Darren" userId="5415d8e6-0f2f-476b-bbb7-893fc7d8d1e0" providerId="ADAL" clId="{80301411-6153-4F9B-8D06-6805399B8BE6}" dt="2021-05-18T14:59:53.440" v="10" actId="478"/>
          <ac:spMkLst>
            <pc:docMk/>
            <pc:sldMk cId="4194891368" sldId="259"/>
            <ac:spMk id="3" creationId="{8627AB69-DF1C-4A71-81DA-8258297804C1}"/>
          </ac:spMkLst>
        </pc:spChg>
        <pc:spChg chg="del">
          <ac:chgData name="Dunkley, Darren" userId="5415d8e6-0f2f-476b-bbb7-893fc7d8d1e0" providerId="ADAL" clId="{80301411-6153-4F9B-8D06-6805399B8BE6}" dt="2021-05-18T14:59:45.286" v="8" actId="478"/>
          <ac:spMkLst>
            <pc:docMk/>
            <pc:sldMk cId="4194891368" sldId="259"/>
            <ac:spMk id="4" creationId="{1C85EDD8-6EE5-4FFD-8874-5F97C4552084}"/>
          </ac:spMkLst>
        </pc:spChg>
        <pc:spChg chg="del">
          <ac:chgData name="Dunkley, Darren" userId="5415d8e6-0f2f-476b-bbb7-893fc7d8d1e0" providerId="ADAL" clId="{80301411-6153-4F9B-8D06-6805399B8BE6}" dt="2021-05-18T14:59:53.440" v="10" actId="478"/>
          <ac:spMkLst>
            <pc:docMk/>
            <pc:sldMk cId="4194891368" sldId="259"/>
            <ac:spMk id="10" creationId="{BE5116DB-F2C8-4CBD-BB9B-206C9E5901BB}"/>
          </ac:spMkLst>
        </pc:spChg>
        <pc:spChg chg="del">
          <ac:chgData name="Dunkley, Darren" userId="5415d8e6-0f2f-476b-bbb7-893fc7d8d1e0" providerId="ADAL" clId="{80301411-6153-4F9B-8D06-6805399B8BE6}" dt="2021-05-18T15:00:00.435" v="11" actId="478"/>
          <ac:spMkLst>
            <pc:docMk/>
            <pc:sldMk cId="4194891368" sldId="259"/>
            <ac:spMk id="11" creationId="{2BDE3810-7ED3-476C-BC33-5A7785CAF110}"/>
          </ac:spMkLst>
        </pc:spChg>
        <pc:spChg chg="add mod">
          <ac:chgData name="Dunkley, Darren" userId="5415d8e6-0f2f-476b-bbb7-893fc7d8d1e0" providerId="ADAL" clId="{80301411-6153-4F9B-8D06-6805399B8BE6}" dt="2021-05-18T15:27:28.466" v="830" actId="1038"/>
          <ac:spMkLst>
            <pc:docMk/>
            <pc:sldMk cId="4194891368" sldId="259"/>
            <ac:spMk id="12" creationId="{CC3D0F30-660D-4327-B4A5-D549AA7FFE41}"/>
          </ac:spMkLst>
        </pc:spChg>
        <pc:spChg chg="add mod">
          <ac:chgData name="Dunkley, Darren" userId="5415d8e6-0f2f-476b-bbb7-893fc7d8d1e0" providerId="ADAL" clId="{80301411-6153-4F9B-8D06-6805399B8BE6}" dt="2021-05-18T15:27:28.466" v="830" actId="1038"/>
          <ac:spMkLst>
            <pc:docMk/>
            <pc:sldMk cId="4194891368" sldId="259"/>
            <ac:spMk id="13" creationId="{2F75D421-4EBC-473A-9182-C23355485C81}"/>
          </ac:spMkLst>
        </pc:spChg>
        <pc:spChg chg="del">
          <ac:chgData name="Dunkley, Darren" userId="5415d8e6-0f2f-476b-bbb7-893fc7d8d1e0" providerId="ADAL" clId="{80301411-6153-4F9B-8D06-6805399B8BE6}" dt="2021-05-18T14:59:53.440" v="10" actId="478"/>
          <ac:spMkLst>
            <pc:docMk/>
            <pc:sldMk cId="4194891368" sldId="259"/>
            <ac:spMk id="14" creationId="{3F20CDAE-652E-454A-88D9-42E6F4DB19A8}"/>
          </ac:spMkLst>
        </pc:spChg>
        <pc:spChg chg="del">
          <ac:chgData name="Dunkley, Darren" userId="5415d8e6-0f2f-476b-bbb7-893fc7d8d1e0" providerId="ADAL" clId="{80301411-6153-4F9B-8D06-6805399B8BE6}" dt="2021-05-18T14:59:53.440" v="10" actId="478"/>
          <ac:spMkLst>
            <pc:docMk/>
            <pc:sldMk cId="4194891368" sldId="259"/>
            <ac:spMk id="15" creationId="{952085EF-8624-45D5-B434-E42D27D17082}"/>
          </ac:spMkLst>
        </pc:spChg>
        <pc:spChg chg="del">
          <ac:chgData name="Dunkley, Darren" userId="5415d8e6-0f2f-476b-bbb7-893fc7d8d1e0" providerId="ADAL" clId="{80301411-6153-4F9B-8D06-6805399B8BE6}" dt="2021-05-18T14:59:53.440" v="10" actId="478"/>
          <ac:spMkLst>
            <pc:docMk/>
            <pc:sldMk cId="4194891368" sldId="259"/>
            <ac:spMk id="17" creationId="{392B8CEC-B2E9-4922-A22C-176720D116BD}"/>
          </ac:spMkLst>
        </pc:spChg>
        <pc:spChg chg="del">
          <ac:chgData name="Dunkley, Darren" userId="5415d8e6-0f2f-476b-bbb7-893fc7d8d1e0" providerId="ADAL" clId="{80301411-6153-4F9B-8D06-6805399B8BE6}" dt="2021-05-18T14:59:53.440" v="10" actId="478"/>
          <ac:spMkLst>
            <pc:docMk/>
            <pc:sldMk cId="4194891368" sldId="259"/>
            <ac:spMk id="19" creationId="{FDDD91B0-99A5-4EB9-98D0-005DDCE68122}"/>
          </ac:spMkLst>
        </pc:spChg>
        <pc:spChg chg="del">
          <ac:chgData name="Dunkley, Darren" userId="5415d8e6-0f2f-476b-bbb7-893fc7d8d1e0" providerId="ADAL" clId="{80301411-6153-4F9B-8D06-6805399B8BE6}" dt="2021-05-18T14:59:53.440" v="10" actId="478"/>
          <ac:spMkLst>
            <pc:docMk/>
            <pc:sldMk cId="4194891368" sldId="259"/>
            <ac:spMk id="20" creationId="{912981C7-D50B-43F7-B28F-991E158D3046}"/>
          </ac:spMkLst>
        </pc:spChg>
        <pc:spChg chg="del">
          <ac:chgData name="Dunkley, Darren" userId="5415d8e6-0f2f-476b-bbb7-893fc7d8d1e0" providerId="ADAL" clId="{80301411-6153-4F9B-8D06-6805399B8BE6}" dt="2021-05-18T14:59:53.440" v="10" actId="478"/>
          <ac:spMkLst>
            <pc:docMk/>
            <pc:sldMk cId="4194891368" sldId="259"/>
            <ac:spMk id="21" creationId="{0D550839-8753-4DEC-A9B6-9883CCE15F96}"/>
          </ac:spMkLst>
        </pc:spChg>
        <pc:spChg chg="add mod">
          <ac:chgData name="Dunkley, Darren" userId="5415d8e6-0f2f-476b-bbb7-893fc7d8d1e0" providerId="ADAL" clId="{80301411-6153-4F9B-8D06-6805399B8BE6}" dt="2021-05-18T15:27:28.466" v="830" actId="1038"/>
          <ac:spMkLst>
            <pc:docMk/>
            <pc:sldMk cId="4194891368" sldId="259"/>
            <ac:spMk id="22" creationId="{BD1FFAFB-AD06-4D01-84EF-C6524DA57D1A}"/>
          </ac:spMkLst>
        </pc:spChg>
        <pc:spChg chg="add mod">
          <ac:chgData name="Dunkley, Darren" userId="5415d8e6-0f2f-476b-bbb7-893fc7d8d1e0" providerId="ADAL" clId="{80301411-6153-4F9B-8D06-6805399B8BE6}" dt="2021-05-18T15:27:28.466" v="830" actId="1038"/>
          <ac:spMkLst>
            <pc:docMk/>
            <pc:sldMk cId="4194891368" sldId="259"/>
            <ac:spMk id="23" creationId="{81A338D8-0D29-4B91-A5D7-5BDEB823E697}"/>
          </ac:spMkLst>
        </pc:spChg>
        <pc:spChg chg="add mod">
          <ac:chgData name="Dunkley, Darren" userId="5415d8e6-0f2f-476b-bbb7-893fc7d8d1e0" providerId="ADAL" clId="{80301411-6153-4F9B-8D06-6805399B8BE6}" dt="2021-05-18T15:27:28.466" v="830" actId="1038"/>
          <ac:spMkLst>
            <pc:docMk/>
            <pc:sldMk cId="4194891368" sldId="259"/>
            <ac:spMk id="24" creationId="{CCFBCCF4-2847-4EF7-8DAD-445E08925D18}"/>
          </ac:spMkLst>
        </pc:spChg>
        <pc:spChg chg="add mod">
          <ac:chgData name="Dunkley, Darren" userId="5415d8e6-0f2f-476b-bbb7-893fc7d8d1e0" providerId="ADAL" clId="{80301411-6153-4F9B-8D06-6805399B8BE6}" dt="2021-05-18T15:27:28.466" v="830" actId="1038"/>
          <ac:spMkLst>
            <pc:docMk/>
            <pc:sldMk cId="4194891368" sldId="259"/>
            <ac:spMk id="25" creationId="{C42651F4-684C-492E-9D0F-41EBAE34D288}"/>
          </ac:spMkLst>
        </pc:spChg>
        <pc:spChg chg="add mod">
          <ac:chgData name="Dunkley, Darren" userId="5415d8e6-0f2f-476b-bbb7-893fc7d8d1e0" providerId="ADAL" clId="{80301411-6153-4F9B-8D06-6805399B8BE6}" dt="2021-06-10T13:14:59.965" v="2365" actId="1036"/>
          <ac:spMkLst>
            <pc:docMk/>
            <pc:sldMk cId="4194891368" sldId="259"/>
            <ac:spMk id="28" creationId="{6B6D9BDB-F80C-429E-84DE-DA29E252C90A}"/>
          </ac:spMkLst>
        </pc:spChg>
        <pc:spChg chg="add mod">
          <ac:chgData name="Dunkley, Darren" userId="5415d8e6-0f2f-476b-bbb7-893fc7d8d1e0" providerId="ADAL" clId="{80301411-6153-4F9B-8D06-6805399B8BE6}" dt="2021-06-10T13:15:26.461" v="2375" actId="114"/>
          <ac:spMkLst>
            <pc:docMk/>
            <pc:sldMk cId="4194891368" sldId="259"/>
            <ac:spMk id="38" creationId="{E4711026-9806-472E-B484-51769A7A3C09}"/>
          </ac:spMkLst>
        </pc:spChg>
        <pc:spChg chg="add mod">
          <ac:chgData name="Dunkley, Darren" userId="5415d8e6-0f2f-476b-bbb7-893fc7d8d1e0" providerId="ADAL" clId="{80301411-6153-4F9B-8D06-6805399B8BE6}" dt="2021-06-10T13:15:37.186" v="2388" actId="1035"/>
          <ac:spMkLst>
            <pc:docMk/>
            <pc:sldMk cId="4194891368" sldId="259"/>
            <ac:spMk id="40" creationId="{C4EB9D23-8BC3-4E51-ADBA-F375912BFDC4}"/>
          </ac:spMkLst>
        </pc:spChg>
        <pc:graphicFrameChg chg="del">
          <ac:chgData name="Dunkley, Darren" userId="5415d8e6-0f2f-476b-bbb7-893fc7d8d1e0" providerId="ADAL" clId="{80301411-6153-4F9B-8D06-6805399B8BE6}" dt="2021-05-18T14:59:49.432" v="9" actId="478"/>
          <ac:graphicFrameMkLst>
            <pc:docMk/>
            <pc:sldMk cId="4194891368" sldId="259"/>
            <ac:graphicFrameMk id="5" creationId="{D6E0F9BA-9FE1-4694-8F7E-49F620256553}"/>
          </ac:graphicFrameMkLst>
        </pc:graphicFrameChg>
        <pc:cxnChg chg="del">
          <ac:chgData name="Dunkley, Darren" userId="5415d8e6-0f2f-476b-bbb7-893fc7d8d1e0" providerId="ADAL" clId="{80301411-6153-4F9B-8D06-6805399B8BE6}" dt="2021-05-18T14:59:53.440" v="10" actId="478"/>
          <ac:cxnSpMkLst>
            <pc:docMk/>
            <pc:sldMk cId="4194891368" sldId="259"/>
            <ac:cxnSpMk id="6" creationId="{7567B5B8-59E8-4750-9A7D-02DAF4EECBC4}"/>
          </ac:cxnSpMkLst>
        </pc:cxnChg>
        <pc:cxnChg chg="del">
          <ac:chgData name="Dunkley, Darren" userId="5415d8e6-0f2f-476b-bbb7-893fc7d8d1e0" providerId="ADAL" clId="{80301411-6153-4F9B-8D06-6805399B8BE6}" dt="2021-05-18T14:59:53.440" v="10" actId="478"/>
          <ac:cxnSpMkLst>
            <pc:docMk/>
            <pc:sldMk cId="4194891368" sldId="259"/>
            <ac:cxnSpMk id="7" creationId="{BEE49699-D3F6-4537-8EC5-EDD723183724}"/>
          </ac:cxnSpMkLst>
        </pc:cxnChg>
        <pc:cxnChg chg="del">
          <ac:chgData name="Dunkley, Darren" userId="5415d8e6-0f2f-476b-bbb7-893fc7d8d1e0" providerId="ADAL" clId="{80301411-6153-4F9B-8D06-6805399B8BE6}" dt="2021-05-18T14:59:53.440" v="10" actId="478"/>
          <ac:cxnSpMkLst>
            <pc:docMk/>
            <pc:sldMk cId="4194891368" sldId="259"/>
            <ac:cxnSpMk id="8" creationId="{CF300DA7-2487-4BC6-8B92-19941D8DEA47}"/>
          </ac:cxnSpMkLst>
        </pc:cxnChg>
        <pc:cxnChg chg="del">
          <ac:chgData name="Dunkley, Darren" userId="5415d8e6-0f2f-476b-bbb7-893fc7d8d1e0" providerId="ADAL" clId="{80301411-6153-4F9B-8D06-6805399B8BE6}" dt="2021-05-18T14:59:53.440" v="10" actId="478"/>
          <ac:cxnSpMkLst>
            <pc:docMk/>
            <pc:sldMk cId="4194891368" sldId="259"/>
            <ac:cxnSpMk id="9" creationId="{7BAF9A7F-98EE-4EB8-BA90-8FA8353040D6}"/>
          </ac:cxnSpMkLst>
        </pc:cxnChg>
        <pc:cxnChg chg="del">
          <ac:chgData name="Dunkley, Darren" userId="5415d8e6-0f2f-476b-bbb7-893fc7d8d1e0" providerId="ADAL" clId="{80301411-6153-4F9B-8D06-6805399B8BE6}" dt="2021-05-18T14:59:53.440" v="10" actId="478"/>
          <ac:cxnSpMkLst>
            <pc:docMk/>
            <pc:sldMk cId="4194891368" sldId="259"/>
            <ac:cxnSpMk id="18" creationId="{D2DC8538-F736-4779-A5FE-39EBC2C8DEA0}"/>
          </ac:cxnSpMkLst>
        </pc:cxnChg>
        <pc:cxnChg chg="add mod">
          <ac:chgData name="Dunkley, Darren" userId="5415d8e6-0f2f-476b-bbb7-893fc7d8d1e0" providerId="ADAL" clId="{80301411-6153-4F9B-8D06-6805399B8BE6}" dt="2021-06-10T13:14:53.029" v="2357" actId="1036"/>
          <ac:cxnSpMkLst>
            <pc:docMk/>
            <pc:sldMk cId="4194891368" sldId="259"/>
            <ac:cxnSpMk id="26" creationId="{45F4BFD7-77E6-4CBA-89AF-2FCE0997F183}"/>
          </ac:cxnSpMkLst>
        </pc:cxnChg>
        <pc:cxnChg chg="add mod">
          <ac:chgData name="Dunkley, Darren" userId="5415d8e6-0f2f-476b-bbb7-893fc7d8d1e0" providerId="ADAL" clId="{80301411-6153-4F9B-8D06-6805399B8BE6}" dt="2021-05-18T15:27:28.466" v="830" actId="1038"/>
          <ac:cxnSpMkLst>
            <pc:docMk/>
            <pc:sldMk cId="4194891368" sldId="259"/>
            <ac:cxnSpMk id="31" creationId="{53C7454A-6DB0-4AF2-9FEB-4505635E07C5}"/>
          </ac:cxnSpMkLst>
        </pc:cxnChg>
        <pc:cxnChg chg="add mod">
          <ac:chgData name="Dunkley, Darren" userId="5415d8e6-0f2f-476b-bbb7-893fc7d8d1e0" providerId="ADAL" clId="{80301411-6153-4F9B-8D06-6805399B8BE6}" dt="2021-05-18T15:27:28.466" v="830" actId="1038"/>
          <ac:cxnSpMkLst>
            <pc:docMk/>
            <pc:sldMk cId="4194891368" sldId="259"/>
            <ac:cxnSpMk id="33" creationId="{E15836EC-58B6-4FED-8236-6DDB61CE7C91}"/>
          </ac:cxnSpMkLst>
        </pc:cxnChg>
        <pc:cxnChg chg="add mod">
          <ac:chgData name="Dunkley, Darren" userId="5415d8e6-0f2f-476b-bbb7-893fc7d8d1e0" providerId="ADAL" clId="{80301411-6153-4F9B-8D06-6805399B8BE6}" dt="2021-05-18T15:27:28.466" v="830" actId="1038"/>
          <ac:cxnSpMkLst>
            <pc:docMk/>
            <pc:sldMk cId="4194891368" sldId="259"/>
            <ac:cxnSpMk id="35" creationId="{4DF2F0DF-3BF7-4F42-840B-5A7B1A56DB37}"/>
          </ac:cxnSpMkLst>
        </pc:cxnChg>
        <pc:cxnChg chg="add mod">
          <ac:chgData name="Dunkley, Darren" userId="5415d8e6-0f2f-476b-bbb7-893fc7d8d1e0" providerId="ADAL" clId="{80301411-6153-4F9B-8D06-6805399B8BE6}" dt="2021-05-18T15:27:28.466" v="830" actId="1038"/>
          <ac:cxnSpMkLst>
            <pc:docMk/>
            <pc:sldMk cId="4194891368" sldId="259"/>
            <ac:cxnSpMk id="37" creationId="{54EABBF7-48A1-472C-B13D-195C18FD8853}"/>
          </ac:cxnSpMkLst>
        </pc:cxnChg>
      </pc:sldChg>
      <pc:sldChg chg="addSp delSp modSp add">
        <pc:chgData name="Dunkley, Darren" userId="5415d8e6-0f2f-476b-bbb7-893fc7d8d1e0" providerId="ADAL" clId="{80301411-6153-4F9B-8D06-6805399B8BE6}" dt="2021-06-01T14:48:11.730" v="2299" actId="20577"/>
        <pc:sldMkLst>
          <pc:docMk/>
          <pc:sldMk cId="4275221713" sldId="260"/>
        </pc:sldMkLst>
        <pc:spChg chg="mod">
          <ac:chgData name="Dunkley, Darren" userId="5415d8e6-0f2f-476b-bbb7-893fc7d8d1e0" providerId="ADAL" clId="{80301411-6153-4F9B-8D06-6805399B8BE6}" dt="2021-06-01T14:28:52.976" v="1394" actId="1076"/>
          <ac:spMkLst>
            <pc:docMk/>
            <pc:sldMk cId="4275221713" sldId="260"/>
            <ac:spMk id="2" creationId="{F9B97C7E-4598-4763-808E-B36252717883}"/>
          </ac:spMkLst>
        </pc:spChg>
        <pc:spChg chg="del">
          <ac:chgData name="Dunkley, Darren" userId="5415d8e6-0f2f-476b-bbb7-893fc7d8d1e0" providerId="ADAL" clId="{80301411-6153-4F9B-8D06-6805399B8BE6}" dt="2021-06-01T14:10:09.338" v="925" actId="478"/>
          <ac:spMkLst>
            <pc:docMk/>
            <pc:sldMk cId="4275221713" sldId="260"/>
            <ac:spMk id="12" creationId="{CC3D0F30-660D-4327-B4A5-D549AA7FFE41}"/>
          </ac:spMkLst>
        </pc:spChg>
        <pc:spChg chg="mod">
          <ac:chgData name="Dunkley, Darren" userId="5415d8e6-0f2f-476b-bbb7-893fc7d8d1e0" providerId="ADAL" clId="{80301411-6153-4F9B-8D06-6805399B8BE6}" dt="2021-06-01T14:29:08.388" v="1458" actId="1035"/>
          <ac:spMkLst>
            <pc:docMk/>
            <pc:sldMk cId="4275221713" sldId="260"/>
            <ac:spMk id="13" creationId="{2F75D421-4EBC-473A-9182-C23355485C81}"/>
          </ac:spMkLst>
        </pc:spChg>
        <pc:spChg chg="mod">
          <ac:chgData name="Dunkley, Darren" userId="5415d8e6-0f2f-476b-bbb7-893fc7d8d1e0" providerId="ADAL" clId="{80301411-6153-4F9B-8D06-6805399B8BE6}" dt="2021-06-01T14:29:08.388" v="1458" actId="1035"/>
          <ac:spMkLst>
            <pc:docMk/>
            <pc:sldMk cId="4275221713" sldId="260"/>
            <ac:spMk id="22" creationId="{BD1FFAFB-AD06-4D01-84EF-C6524DA57D1A}"/>
          </ac:spMkLst>
        </pc:spChg>
        <pc:spChg chg="mod">
          <ac:chgData name="Dunkley, Darren" userId="5415d8e6-0f2f-476b-bbb7-893fc7d8d1e0" providerId="ADAL" clId="{80301411-6153-4F9B-8D06-6805399B8BE6}" dt="2021-06-01T14:29:08.388" v="1458" actId="1035"/>
          <ac:spMkLst>
            <pc:docMk/>
            <pc:sldMk cId="4275221713" sldId="260"/>
            <ac:spMk id="23" creationId="{81A338D8-0D29-4B91-A5D7-5BDEB823E697}"/>
          </ac:spMkLst>
        </pc:spChg>
        <pc:spChg chg="mod">
          <ac:chgData name="Dunkley, Darren" userId="5415d8e6-0f2f-476b-bbb7-893fc7d8d1e0" providerId="ADAL" clId="{80301411-6153-4F9B-8D06-6805399B8BE6}" dt="2021-06-01T14:29:08.388" v="1458" actId="1035"/>
          <ac:spMkLst>
            <pc:docMk/>
            <pc:sldMk cId="4275221713" sldId="260"/>
            <ac:spMk id="24" creationId="{CCFBCCF4-2847-4EF7-8DAD-445E08925D18}"/>
          </ac:spMkLst>
        </pc:spChg>
        <pc:spChg chg="mod">
          <ac:chgData name="Dunkley, Darren" userId="5415d8e6-0f2f-476b-bbb7-893fc7d8d1e0" providerId="ADAL" clId="{80301411-6153-4F9B-8D06-6805399B8BE6}" dt="2021-06-01T14:32:10.179" v="1566" actId="1035"/>
          <ac:spMkLst>
            <pc:docMk/>
            <pc:sldMk cId="4275221713" sldId="260"/>
            <ac:spMk id="25" creationId="{C42651F4-684C-492E-9D0F-41EBAE34D288}"/>
          </ac:spMkLst>
        </pc:spChg>
        <pc:spChg chg="mod">
          <ac:chgData name="Dunkley, Darren" userId="5415d8e6-0f2f-476b-bbb7-893fc7d8d1e0" providerId="ADAL" clId="{80301411-6153-4F9B-8D06-6805399B8BE6}" dt="2021-06-01T14:48:11.730" v="2299" actId="20577"/>
          <ac:spMkLst>
            <pc:docMk/>
            <pc:sldMk cId="4275221713" sldId="260"/>
            <ac:spMk id="28" creationId="{6B6D9BDB-F80C-429E-84DE-DA29E252C90A}"/>
          </ac:spMkLst>
        </pc:spChg>
        <pc:spChg chg="add mod">
          <ac:chgData name="Dunkley, Darren" userId="5415d8e6-0f2f-476b-bbb7-893fc7d8d1e0" providerId="ADAL" clId="{80301411-6153-4F9B-8D06-6805399B8BE6}" dt="2021-06-01T14:34:59.108" v="1586" actId="207"/>
          <ac:spMkLst>
            <pc:docMk/>
            <pc:sldMk cId="4275221713" sldId="260"/>
            <ac:spMk id="29" creationId="{174B861E-0DC3-43D3-B4DC-67B6481AE0B8}"/>
          </ac:spMkLst>
        </pc:spChg>
        <pc:spChg chg="del">
          <ac:chgData name="Dunkley, Darren" userId="5415d8e6-0f2f-476b-bbb7-893fc7d8d1e0" providerId="ADAL" clId="{80301411-6153-4F9B-8D06-6805399B8BE6}" dt="2021-06-01T14:09:58.749" v="921" actId="478"/>
          <ac:spMkLst>
            <pc:docMk/>
            <pc:sldMk cId="4275221713" sldId="260"/>
            <ac:spMk id="38" creationId="{E4711026-9806-472E-B484-51769A7A3C09}"/>
          </ac:spMkLst>
        </pc:spChg>
        <pc:spChg chg="del mod">
          <ac:chgData name="Dunkley, Darren" userId="5415d8e6-0f2f-476b-bbb7-893fc7d8d1e0" providerId="ADAL" clId="{80301411-6153-4F9B-8D06-6805399B8BE6}" dt="2021-06-01T14:10:03.731" v="923" actId="478"/>
          <ac:spMkLst>
            <pc:docMk/>
            <pc:sldMk cId="4275221713" sldId="260"/>
            <ac:spMk id="40" creationId="{C4EB9D23-8BC3-4E51-ADBA-F375912BFDC4}"/>
          </ac:spMkLst>
        </pc:spChg>
        <pc:spChg chg="add del mod">
          <ac:chgData name="Dunkley, Darren" userId="5415d8e6-0f2f-476b-bbb7-893fc7d8d1e0" providerId="ADAL" clId="{80301411-6153-4F9B-8D06-6805399B8BE6}" dt="2021-06-01T14:21:18.069" v="1267" actId="478"/>
          <ac:spMkLst>
            <pc:docMk/>
            <pc:sldMk cId="4275221713" sldId="260"/>
            <ac:spMk id="48" creationId="{49A74CCD-3D4A-4000-9C9E-E19CE786F6C2}"/>
          </ac:spMkLst>
        </pc:spChg>
        <pc:spChg chg="add mod">
          <ac:chgData name="Dunkley, Darren" userId="5415d8e6-0f2f-476b-bbb7-893fc7d8d1e0" providerId="ADAL" clId="{80301411-6153-4F9B-8D06-6805399B8BE6}" dt="2021-06-01T14:47:10.889" v="2270" actId="1037"/>
          <ac:spMkLst>
            <pc:docMk/>
            <pc:sldMk cId="4275221713" sldId="260"/>
            <ac:spMk id="51" creationId="{B47CA8F8-03C9-4C8D-B2F7-31B3E6D06A67}"/>
          </ac:spMkLst>
        </pc:spChg>
        <pc:spChg chg="add mod">
          <ac:chgData name="Dunkley, Darren" userId="5415d8e6-0f2f-476b-bbb7-893fc7d8d1e0" providerId="ADAL" clId="{80301411-6153-4F9B-8D06-6805399B8BE6}" dt="2021-06-01T14:31:21.484" v="1539" actId="1037"/>
          <ac:spMkLst>
            <pc:docMk/>
            <pc:sldMk cId="4275221713" sldId="260"/>
            <ac:spMk id="55" creationId="{9639A309-C627-44D6-81B4-F219955B7F6F}"/>
          </ac:spMkLst>
        </pc:spChg>
        <pc:spChg chg="add del mod ord">
          <ac:chgData name="Dunkley, Darren" userId="5415d8e6-0f2f-476b-bbb7-893fc7d8d1e0" providerId="ADAL" clId="{80301411-6153-4F9B-8D06-6805399B8BE6}" dt="2021-06-01T14:21:20.881" v="1269" actId="478"/>
          <ac:spMkLst>
            <pc:docMk/>
            <pc:sldMk cId="4275221713" sldId="260"/>
            <ac:spMk id="56" creationId="{40EC45A8-55A3-49D6-A22C-D953D0E63B5A}"/>
          </ac:spMkLst>
        </pc:spChg>
        <pc:spChg chg="add mod ord">
          <ac:chgData name="Dunkley, Darren" userId="5415d8e6-0f2f-476b-bbb7-893fc7d8d1e0" providerId="ADAL" clId="{80301411-6153-4F9B-8D06-6805399B8BE6}" dt="2021-06-01T14:31:15.868" v="1535" actId="14100"/>
          <ac:spMkLst>
            <pc:docMk/>
            <pc:sldMk cId="4275221713" sldId="260"/>
            <ac:spMk id="57" creationId="{342560BB-2BDB-440B-A65F-299E56A233C3}"/>
          </ac:spMkLst>
        </pc:spChg>
        <pc:spChg chg="add mod">
          <ac:chgData name="Dunkley, Darren" userId="5415d8e6-0f2f-476b-bbb7-893fc7d8d1e0" providerId="ADAL" clId="{80301411-6153-4F9B-8D06-6805399B8BE6}" dt="2021-06-01T14:47:59.413" v="2288" actId="255"/>
          <ac:spMkLst>
            <pc:docMk/>
            <pc:sldMk cId="4275221713" sldId="260"/>
            <ac:spMk id="58" creationId="{A98ACFA8-31C9-4DBE-A703-F7C832B7FA1B}"/>
          </ac:spMkLst>
        </pc:spChg>
        <pc:spChg chg="add mod">
          <ac:chgData name="Dunkley, Darren" userId="5415d8e6-0f2f-476b-bbb7-893fc7d8d1e0" providerId="ADAL" clId="{80301411-6153-4F9B-8D06-6805399B8BE6}" dt="2021-06-01T14:36:12.516" v="1589" actId="20577"/>
          <ac:spMkLst>
            <pc:docMk/>
            <pc:sldMk cId="4275221713" sldId="260"/>
            <ac:spMk id="59" creationId="{1E6AFEC1-C5EE-488D-BD5F-2E4E98E8FA8B}"/>
          </ac:spMkLst>
        </pc:spChg>
        <pc:spChg chg="add mod">
          <ac:chgData name="Dunkley, Darren" userId="5415d8e6-0f2f-476b-bbb7-893fc7d8d1e0" providerId="ADAL" clId="{80301411-6153-4F9B-8D06-6805399B8BE6}" dt="2021-06-01T14:47:10.889" v="2270" actId="1037"/>
          <ac:spMkLst>
            <pc:docMk/>
            <pc:sldMk cId="4275221713" sldId="260"/>
            <ac:spMk id="60" creationId="{2F31CCBB-E68C-4F06-9BF1-57734294CBD3}"/>
          </ac:spMkLst>
        </pc:spChg>
        <pc:spChg chg="add del mod">
          <ac:chgData name="Dunkley, Darren" userId="5415d8e6-0f2f-476b-bbb7-893fc7d8d1e0" providerId="ADAL" clId="{80301411-6153-4F9B-8D06-6805399B8BE6}" dt="2021-06-01T14:26:43.592" v="1369" actId="478"/>
          <ac:spMkLst>
            <pc:docMk/>
            <pc:sldMk cId="4275221713" sldId="260"/>
            <ac:spMk id="61" creationId="{C83FC367-7BB0-4242-9366-34B659C7FC91}"/>
          </ac:spMkLst>
        </pc:spChg>
        <pc:spChg chg="add mod ord">
          <ac:chgData name="Dunkley, Darren" userId="5415d8e6-0f2f-476b-bbb7-893fc7d8d1e0" providerId="ADAL" clId="{80301411-6153-4F9B-8D06-6805399B8BE6}" dt="2021-06-01T14:47:04.906" v="2265" actId="1037"/>
          <ac:spMkLst>
            <pc:docMk/>
            <pc:sldMk cId="4275221713" sldId="260"/>
            <ac:spMk id="62" creationId="{C36369AE-4FCA-4C2E-87B1-56F92095A615}"/>
          </ac:spMkLst>
        </pc:spChg>
        <pc:spChg chg="add mod">
          <ac:chgData name="Dunkley, Darren" userId="5415d8e6-0f2f-476b-bbb7-893fc7d8d1e0" providerId="ADAL" clId="{80301411-6153-4F9B-8D06-6805399B8BE6}" dt="2021-06-01T14:46:32.172" v="2261" actId="20577"/>
          <ac:spMkLst>
            <pc:docMk/>
            <pc:sldMk cId="4275221713" sldId="260"/>
            <ac:spMk id="74" creationId="{5CA5F897-FDF7-4EB1-943D-DCF459AD418B}"/>
          </ac:spMkLst>
        </pc:spChg>
        <pc:cxnChg chg="mod">
          <ac:chgData name="Dunkley, Darren" userId="5415d8e6-0f2f-476b-bbb7-893fc7d8d1e0" providerId="ADAL" clId="{80301411-6153-4F9B-8D06-6805399B8BE6}" dt="2021-06-01T14:29:15.604" v="1459" actId="1076"/>
          <ac:cxnSpMkLst>
            <pc:docMk/>
            <pc:sldMk cId="4275221713" sldId="260"/>
            <ac:cxnSpMk id="26" creationId="{45F4BFD7-77E6-4CBA-89AF-2FCE0997F183}"/>
          </ac:cxnSpMkLst>
        </pc:cxnChg>
        <pc:cxnChg chg="mod">
          <ac:chgData name="Dunkley, Darren" userId="5415d8e6-0f2f-476b-bbb7-893fc7d8d1e0" providerId="ADAL" clId="{80301411-6153-4F9B-8D06-6805399B8BE6}" dt="2021-06-01T14:29:08.388" v="1458" actId="1035"/>
          <ac:cxnSpMkLst>
            <pc:docMk/>
            <pc:sldMk cId="4275221713" sldId="260"/>
            <ac:cxnSpMk id="31" creationId="{53C7454A-6DB0-4AF2-9FEB-4505635E07C5}"/>
          </ac:cxnSpMkLst>
        </pc:cxnChg>
        <pc:cxnChg chg="mod">
          <ac:chgData name="Dunkley, Darren" userId="5415d8e6-0f2f-476b-bbb7-893fc7d8d1e0" providerId="ADAL" clId="{80301411-6153-4F9B-8D06-6805399B8BE6}" dt="2021-06-01T14:29:08.388" v="1458" actId="1035"/>
          <ac:cxnSpMkLst>
            <pc:docMk/>
            <pc:sldMk cId="4275221713" sldId="260"/>
            <ac:cxnSpMk id="33" creationId="{E15836EC-58B6-4FED-8236-6DDB61CE7C91}"/>
          </ac:cxnSpMkLst>
        </pc:cxnChg>
        <pc:cxnChg chg="mod">
          <ac:chgData name="Dunkley, Darren" userId="5415d8e6-0f2f-476b-bbb7-893fc7d8d1e0" providerId="ADAL" clId="{80301411-6153-4F9B-8D06-6805399B8BE6}" dt="2021-06-01T14:29:08.388" v="1458" actId="1035"/>
          <ac:cxnSpMkLst>
            <pc:docMk/>
            <pc:sldMk cId="4275221713" sldId="260"/>
            <ac:cxnSpMk id="35" creationId="{4DF2F0DF-3BF7-4F42-840B-5A7B1A56DB37}"/>
          </ac:cxnSpMkLst>
        </pc:cxnChg>
        <pc:cxnChg chg="del mod">
          <ac:chgData name="Dunkley, Darren" userId="5415d8e6-0f2f-476b-bbb7-893fc7d8d1e0" providerId="ADAL" clId="{80301411-6153-4F9B-8D06-6805399B8BE6}" dt="2021-06-01T14:13:13.384" v="1072" actId="478"/>
          <ac:cxnSpMkLst>
            <pc:docMk/>
            <pc:sldMk cId="4275221713" sldId="260"/>
            <ac:cxnSpMk id="37" creationId="{54EABBF7-48A1-472C-B13D-195C18FD8853}"/>
          </ac:cxnSpMkLst>
        </pc:cxnChg>
        <pc:cxnChg chg="add mod">
          <ac:chgData name="Dunkley, Darren" userId="5415d8e6-0f2f-476b-bbb7-893fc7d8d1e0" providerId="ADAL" clId="{80301411-6153-4F9B-8D06-6805399B8BE6}" dt="2021-06-01T14:29:08.388" v="1458" actId="1035"/>
          <ac:cxnSpMkLst>
            <pc:docMk/>
            <pc:sldMk cId="4275221713" sldId="260"/>
            <ac:cxnSpMk id="39" creationId="{52DFB4FE-3052-41CB-A4FC-55EF957BAEEB}"/>
          </ac:cxnSpMkLst>
        </pc:cxnChg>
        <pc:cxnChg chg="add mod">
          <ac:chgData name="Dunkley, Darren" userId="5415d8e6-0f2f-476b-bbb7-893fc7d8d1e0" providerId="ADAL" clId="{80301411-6153-4F9B-8D06-6805399B8BE6}" dt="2021-06-01T14:31:07.797" v="1532" actId="14100"/>
          <ac:cxnSpMkLst>
            <pc:docMk/>
            <pc:sldMk cId="4275221713" sldId="260"/>
            <ac:cxnSpMk id="50" creationId="{DFBABCF5-2145-4F90-9BD6-B6F5274B86D0}"/>
          </ac:cxnSpMkLst>
        </pc:cxnChg>
        <pc:cxnChg chg="add mod">
          <ac:chgData name="Dunkley, Darren" userId="5415d8e6-0f2f-476b-bbb7-893fc7d8d1e0" providerId="ADAL" clId="{80301411-6153-4F9B-8D06-6805399B8BE6}" dt="2021-06-01T14:47:10.889" v="2270" actId="1037"/>
          <ac:cxnSpMkLst>
            <pc:docMk/>
            <pc:sldMk cId="4275221713" sldId="260"/>
            <ac:cxnSpMk id="64" creationId="{CB9220B4-BC7F-4909-A3ED-45389A0A8660}"/>
          </ac:cxnSpMkLst>
        </pc:cxnChg>
        <pc:cxnChg chg="add mod">
          <ac:chgData name="Dunkley, Darren" userId="5415d8e6-0f2f-476b-bbb7-893fc7d8d1e0" providerId="ADAL" clId="{80301411-6153-4F9B-8D06-6805399B8BE6}" dt="2021-06-01T14:47:10.889" v="2270" actId="1037"/>
          <ac:cxnSpMkLst>
            <pc:docMk/>
            <pc:sldMk cId="4275221713" sldId="260"/>
            <ac:cxnSpMk id="68" creationId="{245293F3-EA6A-42EE-B7C4-693E4C03A083}"/>
          </ac:cxnSpMkLst>
        </pc:cxnChg>
        <pc:cxnChg chg="add mod">
          <ac:chgData name="Dunkley, Darren" userId="5415d8e6-0f2f-476b-bbb7-893fc7d8d1e0" providerId="ADAL" clId="{80301411-6153-4F9B-8D06-6805399B8BE6}" dt="2021-06-01T14:47:10.889" v="2270" actId="1037"/>
          <ac:cxnSpMkLst>
            <pc:docMk/>
            <pc:sldMk cId="4275221713" sldId="260"/>
            <ac:cxnSpMk id="72" creationId="{94617364-CF9D-454A-8D28-17D883711334}"/>
          </ac:cxnSpMkLst>
        </pc:cxnChg>
      </pc:sldChg>
    </pc:docChg>
  </pc:docChgLst>
  <pc:docChgLst>
    <pc:chgData name="Dunkley, Darren" userId="5415d8e6-0f2f-476b-bbb7-893fc7d8d1e0" providerId="ADAL" clId="{6981AD77-1E41-47C7-B2AF-F56D5EAC9ABF}"/>
    <pc:docChg chg="undo custSel addSld delSld modSld sldOrd">
      <pc:chgData name="Dunkley, Darren" userId="5415d8e6-0f2f-476b-bbb7-893fc7d8d1e0" providerId="ADAL" clId="{6981AD77-1E41-47C7-B2AF-F56D5EAC9ABF}" dt="2021-07-12T13:39:21.898" v="3176" actId="20577"/>
      <pc:docMkLst>
        <pc:docMk/>
      </pc:docMkLst>
      <pc:sldChg chg="addSp delSp modSp ord">
        <pc:chgData name="Dunkley, Darren" userId="5415d8e6-0f2f-476b-bbb7-893fc7d8d1e0" providerId="ADAL" clId="{6981AD77-1E41-47C7-B2AF-F56D5EAC9ABF}" dt="2021-07-05T13:42:28.859" v="2435" actId="14100"/>
        <pc:sldMkLst>
          <pc:docMk/>
          <pc:sldMk cId="1197470011" sldId="258"/>
        </pc:sldMkLst>
        <pc:spChg chg="del">
          <ac:chgData name="Dunkley, Darren" userId="5415d8e6-0f2f-476b-bbb7-893fc7d8d1e0" providerId="ADAL" clId="{6981AD77-1E41-47C7-B2AF-F56D5EAC9ABF}" dt="2021-07-05T13:00:23.839" v="4" actId="478"/>
          <ac:spMkLst>
            <pc:docMk/>
            <pc:sldMk cId="1197470011" sldId="258"/>
            <ac:spMk id="3" creationId="{8627AB69-DF1C-4A71-81DA-8258297804C1}"/>
          </ac:spMkLst>
        </pc:spChg>
        <pc:spChg chg="del">
          <ac:chgData name="Dunkley, Darren" userId="5415d8e6-0f2f-476b-bbb7-893fc7d8d1e0" providerId="ADAL" clId="{6981AD77-1E41-47C7-B2AF-F56D5EAC9ABF}" dt="2021-07-05T13:00:19.448" v="3" actId="478"/>
          <ac:spMkLst>
            <pc:docMk/>
            <pc:sldMk cId="1197470011" sldId="258"/>
            <ac:spMk id="4" creationId="{1C85EDD8-6EE5-4FFD-8874-5F97C4552084}"/>
          </ac:spMkLst>
        </pc:spChg>
        <pc:spChg chg="del">
          <ac:chgData name="Dunkley, Darren" userId="5415d8e6-0f2f-476b-bbb7-893fc7d8d1e0" providerId="ADAL" clId="{6981AD77-1E41-47C7-B2AF-F56D5EAC9ABF}" dt="2021-07-05T13:00:23.839" v="4" actId="478"/>
          <ac:spMkLst>
            <pc:docMk/>
            <pc:sldMk cId="1197470011" sldId="258"/>
            <ac:spMk id="10" creationId="{BE5116DB-F2C8-4CBD-BB9B-206C9E5901BB}"/>
          </ac:spMkLst>
        </pc:spChg>
        <pc:spChg chg="mod">
          <ac:chgData name="Dunkley, Darren" userId="5415d8e6-0f2f-476b-bbb7-893fc7d8d1e0" providerId="ADAL" clId="{6981AD77-1E41-47C7-B2AF-F56D5EAC9ABF}" dt="2021-07-05T13:05:09.033" v="257" actId="1035"/>
          <ac:spMkLst>
            <pc:docMk/>
            <pc:sldMk cId="1197470011" sldId="258"/>
            <ac:spMk id="11" creationId="{2BDE3810-7ED3-476C-BC33-5A7785CAF110}"/>
          </ac:spMkLst>
        </pc:spChg>
        <pc:spChg chg="add del">
          <ac:chgData name="Dunkley, Darren" userId="5415d8e6-0f2f-476b-bbb7-893fc7d8d1e0" providerId="ADAL" clId="{6981AD77-1E41-47C7-B2AF-F56D5EAC9ABF}" dt="2021-07-05T13:00:32.965" v="5" actId="478"/>
          <ac:spMkLst>
            <pc:docMk/>
            <pc:sldMk cId="1197470011" sldId="258"/>
            <ac:spMk id="12" creationId="{F8DAC98A-0142-459C-A424-C6B67D0BF054}"/>
          </ac:spMkLst>
        </pc:spChg>
        <pc:spChg chg="add mod">
          <ac:chgData name="Dunkley, Darren" userId="5415d8e6-0f2f-476b-bbb7-893fc7d8d1e0" providerId="ADAL" clId="{6981AD77-1E41-47C7-B2AF-F56D5EAC9ABF}" dt="2021-07-05T13:15:08.378" v="1225" actId="14100"/>
          <ac:spMkLst>
            <pc:docMk/>
            <pc:sldMk cId="1197470011" sldId="258"/>
            <ac:spMk id="13" creationId="{747F1958-CD5B-4A14-84B8-06DF3B0089C0}"/>
          </ac:spMkLst>
        </pc:spChg>
        <pc:spChg chg="del">
          <ac:chgData name="Dunkley, Darren" userId="5415d8e6-0f2f-476b-bbb7-893fc7d8d1e0" providerId="ADAL" clId="{6981AD77-1E41-47C7-B2AF-F56D5EAC9ABF}" dt="2021-07-05T13:00:23.839" v="4" actId="478"/>
          <ac:spMkLst>
            <pc:docMk/>
            <pc:sldMk cId="1197470011" sldId="258"/>
            <ac:spMk id="14" creationId="{3F20CDAE-652E-454A-88D9-42E6F4DB19A8}"/>
          </ac:spMkLst>
        </pc:spChg>
        <pc:spChg chg="del">
          <ac:chgData name="Dunkley, Darren" userId="5415d8e6-0f2f-476b-bbb7-893fc7d8d1e0" providerId="ADAL" clId="{6981AD77-1E41-47C7-B2AF-F56D5EAC9ABF}" dt="2021-07-05T13:00:23.839" v="4" actId="478"/>
          <ac:spMkLst>
            <pc:docMk/>
            <pc:sldMk cId="1197470011" sldId="258"/>
            <ac:spMk id="15" creationId="{952085EF-8624-45D5-B434-E42D27D17082}"/>
          </ac:spMkLst>
        </pc:spChg>
        <pc:spChg chg="del">
          <ac:chgData name="Dunkley, Darren" userId="5415d8e6-0f2f-476b-bbb7-893fc7d8d1e0" providerId="ADAL" clId="{6981AD77-1E41-47C7-B2AF-F56D5EAC9ABF}" dt="2021-07-05T13:00:23.839" v="4" actId="478"/>
          <ac:spMkLst>
            <pc:docMk/>
            <pc:sldMk cId="1197470011" sldId="258"/>
            <ac:spMk id="17" creationId="{392B8CEC-B2E9-4922-A22C-176720D116BD}"/>
          </ac:spMkLst>
        </pc:spChg>
        <pc:spChg chg="del">
          <ac:chgData name="Dunkley, Darren" userId="5415d8e6-0f2f-476b-bbb7-893fc7d8d1e0" providerId="ADAL" clId="{6981AD77-1E41-47C7-B2AF-F56D5EAC9ABF}" dt="2021-07-05T13:00:23.839" v="4" actId="478"/>
          <ac:spMkLst>
            <pc:docMk/>
            <pc:sldMk cId="1197470011" sldId="258"/>
            <ac:spMk id="19" creationId="{FDDD91B0-99A5-4EB9-98D0-005DDCE68122}"/>
          </ac:spMkLst>
        </pc:spChg>
        <pc:spChg chg="del">
          <ac:chgData name="Dunkley, Darren" userId="5415d8e6-0f2f-476b-bbb7-893fc7d8d1e0" providerId="ADAL" clId="{6981AD77-1E41-47C7-B2AF-F56D5EAC9ABF}" dt="2021-07-05T13:00:23.839" v="4" actId="478"/>
          <ac:spMkLst>
            <pc:docMk/>
            <pc:sldMk cId="1197470011" sldId="258"/>
            <ac:spMk id="20" creationId="{912981C7-D50B-43F7-B28F-991E158D3046}"/>
          </ac:spMkLst>
        </pc:spChg>
        <pc:spChg chg="del">
          <ac:chgData name="Dunkley, Darren" userId="5415d8e6-0f2f-476b-bbb7-893fc7d8d1e0" providerId="ADAL" clId="{6981AD77-1E41-47C7-B2AF-F56D5EAC9ABF}" dt="2021-07-05T13:01:55.396" v="53" actId="478"/>
          <ac:spMkLst>
            <pc:docMk/>
            <pc:sldMk cId="1197470011" sldId="258"/>
            <ac:spMk id="21" creationId="{0D550839-8753-4DEC-A9B6-9883CCE15F96}"/>
          </ac:spMkLst>
        </pc:spChg>
        <pc:spChg chg="add mod">
          <ac:chgData name="Dunkley, Darren" userId="5415d8e6-0f2f-476b-bbb7-893fc7d8d1e0" providerId="ADAL" clId="{6981AD77-1E41-47C7-B2AF-F56D5EAC9ABF}" dt="2021-07-05T13:15:16.593" v="1249" actId="1037"/>
          <ac:spMkLst>
            <pc:docMk/>
            <pc:sldMk cId="1197470011" sldId="258"/>
            <ac:spMk id="22" creationId="{9B8F7E70-1CA3-4228-96F8-4BEB18FBB7BD}"/>
          </ac:spMkLst>
        </pc:spChg>
        <pc:spChg chg="add mod">
          <ac:chgData name="Dunkley, Darren" userId="5415d8e6-0f2f-476b-bbb7-893fc7d8d1e0" providerId="ADAL" clId="{6981AD77-1E41-47C7-B2AF-F56D5EAC9ABF}" dt="2021-07-05T13:20:25.426" v="1628" actId="1036"/>
          <ac:spMkLst>
            <pc:docMk/>
            <pc:sldMk cId="1197470011" sldId="258"/>
            <ac:spMk id="24" creationId="{594A1A4A-19D3-4A22-89CC-1CC807416E60}"/>
          </ac:spMkLst>
        </pc:spChg>
        <pc:spChg chg="add mod">
          <ac:chgData name="Dunkley, Darren" userId="5415d8e6-0f2f-476b-bbb7-893fc7d8d1e0" providerId="ADAL" clId="{6981AD77-1E41-47C7-B2AF-F56D5EAC9ABF}" dt="2021-07-05T13:16:06.843" v="1371" actId="1037"/>
          <ac:spMkLst>
            <pc:docMk/>
            <pc:sldMk cId="1197470011" sldId="258"/>
            <ac:spMk id="26" creationId="{29BA9733-A6D0-4BD1-B635-DCE20BBE9610}"/>
          </ac:spMkLst>
        </pc:spChg>
        <pc:spChg chg="add mod">
          <ac:chgData name="Dunkley, Darren" userId="5415d8e6-0f2f-476b-bbb7-893fc7d8d1e0" providerId="ADAL" clId="{6981AD77-1E41-47C7-B2AF-F56D5EAC9ABF}" dt="2021-07-05T13:16:21.633" v="1386" actId="1038"/>
          <ac:spMkLst>
            <pc:docMk/>
            <pc:sldMk cId="1197470011" sldId="258"/>
            <ac:spMk id="27" creationId="{056BFA96-7DD2-4D5A-B1DD-1B7E4C845430}"/>
          </ac:spMkLst>
        </pc:spChg>
        <pc:spChg chg="add mod">
          <ac:chgData name="Dunkley, Darren" userId="5415d8e6-0f2f-476b-bbb7-893fc7d8d1e0" providerId="ADAL" clId="{6981AD77-1E41-47C7-B2AF-F56D5EAC9ABF}" dt="2021-07-05T13:20:25.426" v="1628" actId="1036"/>
          <ac:spMkLst>
            <pc:docMk/>
            <pc:sldMk cId="1197470011" sldId="258"/>
            <ac:spMk id="29" creationId="{5E7840B9-9362-40AB-B5DC-4EE7B1221D12}"/>
          </ac:spMkLst>
        </pc:spChg>
        <pc:spChg chg="add mod">
          <ac:chgData name="Dunkley, Darren" userId="5415d8e6-0f2f-476b-bbb7-893fc7d8d1e0" providerId="ADAL" clId="{6981AD77-1E41-47C7-B2AF-F56D5EAC9ABF}" dt="2021-07-05T13:20:25.426" v="1628" actId="1036"/>
          <ac:spMkLst>
            <pc:docMk/>
            <pc:sldMk cId="1197470011" sldId="258"/>
            <ac:spMk id="31" creationId="{D3B8D9DC-74D7-4C0C-97F6-EDCFAE08F141}"/>
          </ac:spMkLst>
        </pc:spChg>
        <pc:spChg chg="add mod">
          <ac:chgData name="Dunkley, Darren" userId="5415d8e6-0f2f-476b-bbb7-893fc7d8d1e0" providerId="ADAL" clId="{6981AD77-1E41-47C7-B2AF-F56D5EAC9ABF}" dt="2021-07-05T13:21:35.796" v="1677" actId="14100"/>
          <ac:spMkLst>
            <pc:docMk/>
            <pc:sldMk cId="1197470011" sldId="258"/>
            <ac:spMk id="32" creationId="{78E236F7-A05D-4EFC-855A-53CEE4E55AB2}"/>
          </ac:spMkLst>
        </pc:spChg>
        <pc:spChg chg="add mod">
          <ac:chgData name="Dunkley, Darren" userId="5415d8e6-0f2f-476b-bbb7-893fc7d8d1e0" providerId="ADAL" clId="{6981AD77-1E41-47C7-B2AF-F56D5EAC9ABF}" dt="2021-07-05T13:19:08.420" v="1556" actId="1076"/>
          <ac:spMkLst>
            <pc:docMk/>
            <pc:sldMk cId="1197470011" sldId="258"/>
            <ac:spMk id="33" creationId="{CA0E2BC4-F9A0-424C-B132-6AA907926364}"/>
          </ac:spMkLst>
        </pc:spChg>
        <pc:spChg chg="add del mod">
          <ac:chgData name="Dunkley, Darren" userId="5415d8e6-0f2f-476b-bbb7-893fc7d8d1e0" providerId="ADAL" clId="{6981AD77-1E41-47C7-B2AF-F56D5EAC9ABF}" dt="2021-07-05T13:19:42.526" v="1591" actId="478"/>
          <ac:spMkLst>
            <pc:docMk/>
            <pc:sldMk cId="1197470011" sldId="258"/>
            <ac:spMk id="34" creationId="{90CF25AE-2FE9-4A9F-8112-E690F4F169BC}"/>
          </ac:spMkLst>
        </pc:spChg>
        <pc:spChg chg="add mod">
          <ac:chgData name="Dunkley, Darren" userId="5415d8e6-0f2f-476b-bbb7-893fc7d8d1e0" providerId="ADAL" clId="{6981AD77-1E41-47C7-B2AF-F56D5EAC9ABF}" dt="2021-07-05T13:18:27.479" v="1517" actId="14100"/>
          <ac:spMkLst>
            <pc:docMk/>
            <pc:sldMk cId="1197470011" sldId="258"/>
            <ac:spMk id="35" creationId="{A6A44FB0-BC6A-4FB8-B5AE-87DDA8812666}"/>
          </ac:spMkLst>
        </pc:spChg>
        <pc:spChg chg="add mod">
          <ac:chgData name="Dunkley, Darren" userId="5415d8e6-0f2f-476b-bbb7-893fc7d8d1e0" providerId="ADAL" clId="{6981AD77-1E41-47C7-B2AF-F56D5EAC9ABF}" dt="2021-07-05T13:38:43.702" v="2370" actId="20577"/>
          <ac:spMkLst>
            <pc:docMk/>
            <pc:sldMk cId="1197470011" sldId="258"/>
            <ac:spMk id="36" creationId="{6F01F5D7-CB1F-4912-8C52-85F401DC9713}"/>
          </ac:spMkLst>
        </pc:spChg>
        <pc:spChg chg="add mod">
          <ac:chgData name="Dunkley, Darren" userId="5415d8e6-0f2f-476b-bbb7-893fc7d8d1e0" providerId="ADAL" clId="{6981AD77-1E41-47C7-B2AF-F56D5EAC9ABF}" dt="2021-07-05T13:20:15.394" v="1621" actId="14100"/>
          <ac:spMkLst>
            <pc:docMk/>
            <pc:sldMk cId="1197470011" sldId="258"/>
            <ac:spMk id="37" creationId="{7C26F73E-77FF-4C47-9E6F-166F457FC912}"/>
          </ac:spMkLst>
        </pc:spChg>
        <pc:spChg chg="add mod">
          <ac:chgData name="Dunkley, Darren" userId="5415d8e6-0f2f-476b-bbb7-893fc7d8d1e0" providerId="ADAL" clId="{6981AD77-1E41-47C7-B2AF-F56D5EAC9ABF}" dt="2021-07-05T13:20:12.021" v="1620" actId="1076"/>
          <ac:spMkLst>
            <pc:docMk/>
            <pc:sldMk cId="1197470011" sldId="258"/>
            <ac:spMk id="38" creationId="{61521294-22F3-49DC-8D9A-EE3DD6025AB6}"/>
          </ac:spMkLst>
        </pc:spChg>
        <pc:spChg chg="add mod">
          <ac:chgData name="Dunkley, Darren" userId="5415d8e6-0f2f-476b-bbb7-893fc7d8d1e0" providerId="ADAL" clId="{6981AD77-1E41-47C7-B2AF-F56D5EAC9ABF}" dt="2021-07-05T13:22:12.674" v="1696" actId="20577"/>
          <ac:spMkLst>
            <pc:docMk/>
            <pc:sldMk cId="1197470011" sldId="258"/>
            <ac:spMk id="39" creationId="{B84CF34A-E55A-4702-A29E-C29A4B8D61E5}"/>
          </ac:spMkLst>
        </pc:spChg>
        <pc:spChg chg="add mod">
          <ac:chgData name="Dunkley, Darren" userId="5415d8e6-0f2f-476b-bbb7-893fc7d8d1e0" providerId="ADAL" clId="{6981AD77-1E41-47C7-B2AF-F56D5EAC9ABF}" dt="2021-07-05T13:24:19.701" v="1710" actId="1076"/>
          <ac:spMkLst>
            <pc:docMk/>
            <pc:sldMk cId="1197470011" sldId="258"/>
            <ac:spMk id="40" creationId="{C7325E75-A3F7-40DB-82EB-827895190875}"/>
          </ac:spMkLst>
        </pc:spChg>
        <pc:spChg chg="add del">
          <ac:chgData name="Dunkley, Darren" userId="5415d8e6-0f2f-476b-bbb7-893fc7d8d1e0" providerId="ADAL" clId="{6981AD77-1E41-47C7-B2AF-F56D5EAC9ABF}" dt="2021-07-05T13:24:07.970" v="1706"/>
          <ac:spMkLst>
            <pc:docMk/>
            <pc:sldMk cId="1197470011" sldId="258"/>
            <ac:spMk id="41" creationId="{F57F87FB-2623-4A1C-9EB2-A0DBB50CA8D2}"/>
          </ac:spMkLst>
        </pc:spChg>
        <pc:spChg chg="add mod">
          <ac:chgData name="Dunkley, Darren" userId="5415d8e6-0f2f-476b-bbb7-893fc7d8d1e0" providerId="ADAL" clId="{6981AD77-1E41-47C7-B2AF-F56D5EAC9ABF}" dt="2021-07-05T13:24:22.733" v="1711" actId="1076"/>
          <ac:spMkLst>
            <pc:docMk/>
            <pc:sldMk cId="1197470011" sldId="258"/>
            <ac:spMk id="42" creationId="{2EC4A496-4929-4A45-85EA-B7B91A27707B}"/>
          </ac:spMkLst>
        </pc:spChg>
        <pc:spChg chg="add del mod">
          <ac:chgData name="Dunkley, Darren" userId="5415d8e6-0f2f-476b-bbb7-893fc7d8d1e0" providerId="ADAL" clId="{6981AD77-1E41-47C7-B2AF-F56D5EAC9ABF}" dt="2021-07-05T13:26:22.797" v="1740" actId="478"/>
          <ac:spMkLst>
            <pc:docMk/>
            <pc:sldMk cId="1197470011" sldId="258"/>
            <ac:spMk id="49" creationId="{D95B6512-3CF7-4819-8F89-7E3A6BDDFA13}"/>
          </ac:spMkLst>
        </pc:spChg>
        <pc:spChg chg="add del mod">
          <ac:chgData name="Dunkley, Darren" userId="5415d8e6-0f2f-476b-bbb7-893fc7d8d1e0" providerId="ADAL" clId="{6981AD77-1E41-47C7-B2AF-F56D5EAC9ABF}" dt="2021-07-05T13:26:43.793" v="1742" actId="478"/>
          <ac:spMkLst>
            <pc:docMk/>
            <pc:sldMk cId="1197470011" sldId="258"/>
            <ac:spMk id="50" creationId="{EB1B5FAC-6E43-447A-B781-4C22162D7DD5}"/>
          </ac:spMkLst>
        </pc:spChg>
        <pc:spChg chg="add mod">
          <ac:chgData name="Dunkley, Darren" userId="5415d8e6-0f2f-476b-bbb7-893fc7d8d1e0" providerId="ADAL" clId="{6981AD77-1E41-47C7-B2AF-F56D5EAC9ABF}" dt="2021-07-05T13:40:26.217" v="2414" actId="20577"/>
          <ac:spMkLst>
            <pc:docMk/>
            <pc:sldMk cId="1197470011" sldId="258"/>
            <ac:spMk id="51" creationId="{7D29158D-7FEB-4B8E-883F-329400653B52}"/>
          </ac:spMkLst>
        </pc:spChg>
        <pc:spChg chg="add mod">
          <ac:chgData name="Dunkley, Darren" userId="5415d8e6-0f2f-476b-bbb7-893fc7d8d1e0" providerId="ADAL" clId="{6981AD77-1E41-47C7-B2AF-F56D5EAC9ABF}" dt="2021-07-05T13:34:44.681" v="2125" actId="20577"/>
          <ac:spMkLst>
            <pc:docMk/>
            <pc:sldMk cId="1197470011" sldId="258"/>
            <ac:spMk id="52" creationId="{A5440E26-68B1-4F20-A8B5-4BE57A94C9A6}"/>
          </ac:spMkLst>
        </pc:spChg>
        <pc:spChg chg="add mod">
          <ac:chgData name="Dunkley, Darren" userId="5415d8e6-0f2f-476b-bbb7-893fc7d8d1e0" providerId="ADAL" clId="{6981AD77-1E41-47C7-B2AF-F56D5EAC9ABF}" dt="2021-07-05T13:35:43.739" v="2160" actId="1037"/>
          <ac:spMkLst>
            <pc:docMk/>
            <pc:sldMk cId="1197470011" sldId="258"/>
            <ac:spMk id="53" creationId="{B5D444A9-177B-422F-B991-012DC6E733EC}"/>
          </ac:spMkLst>
        </pc:spChg>
        <pc:spChg chg="add mod">
          <ac:chgData name="Dunkley, Darren" userId="5415d8e6-0f2f-476b-bbb7-893fc7d8d1e0" providerId="ADAL" clId="{6981AD77-1E41-47C7-B2AF-F56D5EAC9ABF}" dt="2021-07-05T13:35:43.739" v="2160" actId="1037"/>
          <ac:spMkLst>
            <pc:docMk/>
            <pc:sldMk cId="1197470011" sldId="258"/>
            <ac:spMk id="54" creationId="{8AA90872-324C-42E9-9DE3-4CCB44BEAD47}"/>
          </ac:spMkLst>
        </pc:spChg>
        <pc:spChg chg="add mod">
          <ac:chgData name="Dunkley, Darren" userId="5415d8e6-0f2f-476b-bbb7-893fc7d8d1e0" providerId="ADAL" clId="{6981AD77-1E41-47C7-B2AF-F56D5EAC9ABF}" dt="2021-07-05T13:36:10.574" v="2192" actId="1035"/>
          <ac:spMkLst>
            <pc:docMk/>
            <pc:sldMk cId="1197470011" sldId="258"/>
            <ac:spMk id="66" creationId="{93F00067-7865-4F89-A080-4EE84AB8E228}"/>
          </ac:spMkLst>
        </pc:spChg>
        <pc:spChg chg="add mod">
          <ac:chgData name="Dunkley, Darren" userId="5415d8e6-0f2f-476b-bbb7-893fc7d8d1e0" providerId="ADAL" clId="{6981AD77-1E41-47C7-B2AF-F56D5EAC9ABF}" dt="2021-07-05T13:41:27.338" v="2416" actId="20577"/>
          <ac:spMkLst>
            <pc:docMk/>
            <pc:sldMk cId="1197470011" sldId="258"/>
            <ac:spMk id="70" creationId="{ADB2EA33-86DA-4B84-8C34-E92426A49C43}"/>
          </ac:spMkLst>
        </pc:spChg>
        <pc:spChg chg="add mod">
          <ac:chgData name="Dunkley, Darren" userId="5415d8e6-0f2f-476b-bbb7-893fc7d8d1e0" providerId="ADAL" clId="{6981AD77-1E41-47C7-B2AF-F56D5EAC9ABF}" dt="2021-07-05T13:41:31.900" v="2418" actId="20577"/>
          <ac:spMkLst>
            <pc:docMk/>
            <pc:sldMk cId="1197470011" sldId="258"/>
            <ac:spMk id="71" creationId="{DC27E9EC-0092-4117-BB2B-23FD4829D361}"/>
          </ac:spMkLst>
        </pc:spChg>
        <pc:spChg chg="add mod">
          <ac:chgData name="Dunkley, Darren" userId="5415d8e6-0f2f-476b-bbb7-893fc7d8d1e0" providerId="ADAL" clId="{6981AD77-1E41-47C7-B2AF-F56D5EAC9ABF}" dt="2021-07-05T13:41:35.312" v="2420" actId="20577"/>
          <ac:spMkLst>
            <pc:docMk/>
            <pc:sldMk cId="1197470011" sldId="258"/>
            <ac:spMk id="72" creationId="{36DCC30E-5C44-4087-A36C-9CD102CCD205}"/>
          </ac:spMkLst>
        </pc:spChg>
        <pc:spChg chg="add mod">
          <ac:chgData name="Dunkley, Darren" userId="5415d8e6-0f2f-476b-bbb7-893fc7d8d1e0" providerId="ADAL" clId="{6981AD77-1E41-47C7-B2AF-F56D5EAC9ABF}" dt="2021-07-05T13:42:28.859" v="2435" actId="14100"/>
          <ac:spMkLst>
            <pc:docMk/>
            <pc:sldMk cId="1197470011" sldId="258"/>
            <ac:spMk id="73" creationId="{248B1C04-FC4F-4613-A02A-C5E95D188E77}"/>
          </ac:spMkLst>
        </pc:spChg>
        <pc:graphicFrameChg chg="del mod">
          <ac:chgData name="Dunkley, Darren" userId="5415d8e6-0f2f-476b-bbb7-893fc7d8d1e0" providerId="ADAL" clId="{6981AD77-1E41-47C7-B2AF-F56D5EAC9ABF}" dt="2021-07-05T13:02:29.666" v="67" actId="478"/>
          <ac:graphicFrameMkLst>
            <pc:docMk/>
            <pc:sldMk cId="1197470011" sldId="258"/>
            <ac:graphicFrameMk id="5" creationId="{D6E0F9BA-9FE1-4694-8F7E-49F620256553}"/>
          </ac:graphicFrameMkLst>
        </pc:graphicFrameChg>
        <pc:cxnChg chg="mod">
          <ac:chgData name="Dunkley, Darren" userId="5415d8e6-0f2f-476b-bbb7-893fc7d8d1e0" providerId="ADAL" clId="{6981AD77-1E41-47C7-B2AF-F56D5EAC9ABF}" dt="2021-07-05T13:20:33.545" v="1649" actId="1036"/>
          <ac:cxnSpMkLst>
            <pc:docMk/>
            <pc:sldMk cId="1197470011" sldId="258"/>
            <ac:cxnSpMk id="6" creationId="{7567B5B8-59E8-4750-9A7D-02DAF4EECBC4}"/>
          </ac:cxnSpMkLst>
        </pc:cxnChg>
        <pc:cxnChg chg="mod">
          <ac:chgData name="Dunkley, Darren" userId="5415d8e6-0f2f-476b-bbb7-893fc7d8d1e0" providerId="ADAL" clId="{6981AD77-1E41-47C7-B2AF-F56D5EAC9ABF}" dt="2021-07-05T13:15:24.637" v="1284" actId="1037"/>
          <ac:cxnSpMkLst>
            <pc:docMk/>
            <pc:sldMk cId="1197470011" sldId="258"/>
            <ac:cxnSpMk id="7" creationId="{BEE49699-D3F6-4537-8EC5-EDD723183724}"/>
          </ac:cxnSpMkLst>
        </pc:cxnChg>
        <pc:cxnChg chg="del">
          <ac:chgData name="Dunkley, Darren" userId="5415d8e6-0f2f-476b-bbb7-893fc7d8d1e0" providerId="ADAL" clId="{6981AD77-1E41-47C7-B2AF-F56D5EAC9ABF}" dt="2021-07-05T13:04:58.547" v="226" actId="478"/>
          <ac:cxnSpMkLst>
            <pc:docMk/>
            <pc:sldMk cId="1197470011" sldId="258"/>
            <ac:cxnSpMk id="8" creationId="{CF300DA7-2487-4BC6-8B92-19941D8DEA47}"/>
          </ac:cxnSpMkLst>
        </pc:cxnChg>
        <pc:cxnChg chg="del">
          <ac:chgData name="Dunkley, Darren" userId="5415d8e6-0f2f-476b-bbb7-893fc7d8d1e0" providerId="ADAL" clId="{6981AD77-1E41-47C7-B2AF-F56D5EAC9ABF}" dt="2021-07-05T13:05:01.276" v="227" actId="478"/>
          <ac:cxnSpMkLst>
            <pc:docMk/>
            <pc:sldMk cId="1197470011" sldId="258"/>
            <ac:cxnSpMk id="9" creationId="{7BAF9A7F-98EE-4EB8-BA90-8FA8353040D6}"/>
          </ac:cxnSpMkLst>
        </pc:cxnChg>
        <pc:cxnChg chg="del">
          <ac:chgData name="Dunkley, Darren" userId="5415d8e6-0f2f-476b-bbb7-893fc7d8d1e0" providerId="ADAL" clId="{6981AD77-1E41-47C7-B2AF-F56D5EAC9ABF}" dt="2021-07-05T13:04:56.157" v="225" actId="478"/>
          <ac:cxnSpMkLst>
            <pc:docMk/>
            <pc:sldMk cId="1197470011" sldId="258"/>
            <ac:cxnSpMk id="18" creationId="{D2DC8538-F736-4779-A5FE-39EBC2C8DEA0}"/>
          </ac:cxnSpMkLst>
        </pc:cxnChg>
        <pc:cxnChg chg="add mod">
          <ac:chgData name="Dunkley, Darren" userId="5415d8e6-0f2f-476b-bbb7-893fc7d8d1e0" providerId="ADAL" clId="{6981AD77-1E41-47C7-B2AF-F56D5EAC9ABF}" dt="2021-07-05T13:17:38.507" v="1444" actId="1037"/>
          <ac:cxnSpMkLst>
            <pc:docMk/>
            <pc:sldMk cId="1197470011" sldId="258"/>
            <ac:cxnSpMk id="25" creationId="{9723774B-9D68-4DCA-A23B-F66BB205AAAB}"/>
          </ac:cxnSpMkLst>
        </pc:cxnChg>
        <pc:cxnChg chg="add mod">
          <ac:chgData name="Dunkley, Darren" userId="5415d8e6-0f2f-476b-bbb7-893fc7d8d1e0" providerId="ADAL" clId="{6981AD77-1E41-47C7-B2AF-F56D5EAC9ABF}" dt="2021-07-05T13:10:55.027" v="735" actId="1038"/>
          <ac:cxnSpMkLst>
            <pc:docMk/>
            <pc:sldMk cId="1197470011" sldId="258"/>
            <ac:cxnSpMk id="30" creationId="{218205C6-B187-4A2B-828E-D3EC17BB01AF}"/>
          </ac:cxnSpMkLst>
        </pc:cxnChg>
        <pc:cxnChg chg="add mod">
          <ac:chgData name="Dunkley, Darren" userId="5415d8e6-0f2f-476b-bbb7-893fc7d8d1e0" providerId="ADAL" clId="{6981AD77-1E41-47C7-B2AF-F56D5EAC9ABF}" dt="2021-07-05T13:24:36.617" v="1712" actId="11529"/>
          <ac:cxnSpMkLst>
            <pc:docMk/>
            <pc:sldMk cId="1197470011" sldId="258"/>
            <ac:cxnSpMk id="44" creationId="{B062C4F1-7133-46C2-840C-3CE67F91A306}"/>
          </ac:cxnSpMkLst>
        </pc:cxnChg>
        <pc:cxnChg chg="add mod">
          <ac:chgData name="Dunkley, Darren" userId="5415d8e6-0f2f-476b-bbb7-893fc7d8d1e0" providerId="ADAL" clId="{6981AD77-1E41-47C7-B2AF-F56D5EAC9ABF}" dt="2021-07-05T13:24:48.511" v="1716" actId="14100"/>
          <ac:cxnSpMkLst>
            <pc:docMk/>
            <pc:sldMk cId="1197470011" sldId="258"/>
            <ac:cxnSpMk id="45" creationId="{7A549228-B759-4684-9C29-A5437A06AE0F}"/>
          </ac:cxnSpMkLst>
        </pc:cxnChg>
        <pc:cxnChg chg="add mod">
          <ac:chgData name="Dunkley, Darren" userId="5415d8e6-0f2f-476b-bbb7-893fc7d8d1e0" providerId="ADAL" clId="{6981AD77-1E41-47C7-B2AF-F56D5EAC9ABF}" dt="2021-07-05T13:34:15.639" v="2115" actId="14100"/>
          <ac:cxnSpMkLst>
            <pc:docMk/>
            <pc:sldMk cId="1197470011" sldId="258"/>
            <ac:cxnSpMk id="55" creationId="{821D258B-537B-417C-B289-D20D97804038}"/>
          </ac:cxnSpMkLst>
        </pc:cxnChg>
        <pc:cxnChg chg="add mod">
          <ac:chgData name="Dunkley, Darren" userId="5415d8e6-0f2f-476b-bbb7-893fc7d8d1e0" providerId="ADAL" clId="{6981AD77-1E41-47C7-B2AF-F56D5EAC9ABF}" dt="2021-07-05T13:35:43.739" v="2160" actId="1037"/>
          <ac:cxnSpMkLst>
            <pc:docMk/>
            <pc:sldMk cId="1197470011" sldId="258"/>
            <ac:cxnSpMk id="58" creationId="{C4E38A6B-2489-46BB-BB23-6B06DC5EEB0B}"/>
          </ac:cxnSpMkLst>
        </pc:cxnChg>
        <pc:cxnChg chg="add mod">
          <ac:chgData name="Dunkley, Darren" userId="5415d8e6-0f2f-476b-bbb7-893fc7d8d1e0" providerId="ADAL" clId="{6981AD77-1E41-47C7-B2AF-F56D5EAC9ABF}" dt="2021-07-05T13:35:43.739" v="2160" actId="1037"/>
          <ac:cxnSpMkLst>
            <pc:docMk/>
            <pc:sldMk cId="1197470011" sldId="258"/>
            <ac:cxnSpMk id="61" creationId="{E140263F-305C-4508-AE76-2523F6FA057A}"/>
          </ac:cxnSpMkLst>
        </pc:cxnChg>
        <pc:cxnChg chg="add mod">
          <ac:chgData name="Dunkley, Darren" userId="5415d8e6-0f2f-476b-bbb7-893fc7d8d1e0" providerId="ADAL" clId="{6981AD77-1E41-47C7-B2AF-F56D5EAC9ABF}" dt="2021-07-05T13:36:21.339" v="2195" actId="14100"/>
          <ac:cxnSpMkLst>
            <pc:docMk/>
            <pc:sldMk cId="1197470011" sldId="258"/>
            <ac:cxnSpMk id="67" creationId="{CE2CEA15-152E-4B35-9D8E-85CBD111ADE6}"/>
          </ac:cxnSpMkLst>
        </pc:cxnChg>
        <pc:cxnChg chg="add mod">
          <ac:chgData name="Dunkley, Darren" userId="5415d8e6-0f2f-476b-bbb7-893fc7d8d1e0" providerId="ADAL" clId="{6981AD77-1E41-47C7-B2AF-F56D5EAC9ABF}" dt="2021-07-05T13:39:05.835" v="2373" actId="14100"/>
          <ac:cxnSpMkLst>
            <pc:docMk/>
            <pc:sldMk cId="1197470011" sldId="258"/>
            <ac:cxnSpMk id="74" creationId="{EFC62A99-8793-4ECB-B8AD-0E5C2C5FE1DA}"/>
          </ac:cxnSpMkLst>
        </pc:cxnChg>
        <pc:cxnChg chg="add mod">
          <ac:chgData name="Dunkley, Darren" userId="5415d8e6-0f2f-476b-bbb7-893fc7d8d1e0" providerId="ADAL" clId="{6981AD77-1E41-47C7-B2AF-F56D5EAC9ABF}" dt="2021-07-05T13:39:12.381" v="2376" actId="14100"/>
          <ac:cxnSpMkLst>
            <pc:docMk/>
            <pc:sldMk cId="1197470011" sldId="258"/>
            <ac:cxnSpMk id="77" creationId="{3AB755B2-FB42-4852-BCA5-A9910244AD8D}"/>
          </ac:cxnSpMkLst>
        </pc:cxnChg>
        <pc:cxnChg chg="add mod">
          <ac:chgData name="Dunkley, Darren" userId="5415d8e6-0f2f-476b-bbb7-893fc7d8d1e0" providerId="ADAL" clId="{6981AD77-1E41-47C7-B2AF-F56D5EAC9ABF}" dt="2021-07-05T13:39:17.049" v="2379" actId="14100"/>
          <ac:cxnSpMkLst>
            <pc:docMk/>
            <pc:sldMk cId="1197470011" sldId="258"/>
            <ac:cxnSpMk id="80" creationId="{DE29C66B-1644-4C2E-9EA5-76B1E1C240E6}"/>
          </ac:cxnSpMkLst>
        </pc:cxnChg>
        <pc:cxnChg chg="add mod">
          <ac:chgData name="Dunkley, Darren" userId="5415d8e6-0f2f-476b-bbb7-893fc7d8d1e0" providerId="ADAL" clId="{6981AD77-1E41-47C7-B2AF-F56D5EAC9ABF}" dt="2021-07-05T13:42:28.859" v="2435" actId="14100"/>
          <ac:cxnSpMkLst>
            <pc:docMk/>
            <pc:sldMk cId="1197470011" sldId="258"/>
            <ac:cxnSpMk id="83" creationId="{5E139A91-A70D-4939-876B-B46E13A19267}"/>
          </ac:cxnSpMkLst>
        </pc:cxnChg>
      </pc:sldChg>
      <pc:sldChg chg="addSp delSp modSp add">
        <pc:chgData name="Dunkley, Darren" userId="5415d8e6-0f2f-476b-bbb7-893fc7d8d1e0" providerId="ADAL" clId="{6981AD77-1E41-47C7-B2AF-F56D5EAC9ABF}" dt="2021-07-05T13:55:10.047" v="3049" actId="20577"/>
        <pc:sldMkLst>
          <pc:docMk/>
          <pc:sldMk cId="1616894468" sldId="261"/>
        </pc:sldMkLst>
        <pc:spChg chg="mod">
          <ac:chgData name="Dunkley, Darren" userId="5415d8e6-0f2f-476b-bbb7-893fc7d8d1e0" providerId="ADAL" clId="{6981AD77-1E41-47C7-B2AF-F56D5EAC9ABF}" dt="2021-07-05T13:54:18.363" v="3023" actId="20577"/>
          <ac:spMkLst>
            <pc:docMk/>
            <pc:sldMk cId="1616894468" sldId="261"/>
            <ac:spMk id="11" creationId="{2BDE3810-7ED3-476C-BC33-5A7785CAF110}"/>
          </ac:spMkLst>
        </pc:spChg>
        <pc:spChg chg="del">
          <ac:chgData name="Dunkley, Darren" userId="5415d8e6-0f2f-476b-bbb7-893fc7d8d1e0" providerId="ADAL" clId="{6981AD77-1E41-47C7-B2AF-F56D5EAC9ABF}" dt="2021-07-05T13:44:26.678" v="2438" actId="478"/>
          <ac:spMkLst>
            <pc:docMk/>
            <pc:sldMk cId="1616894468" sldId="261"/>
            <ac:spMk id="13" creationId="{747F1958-CD5B-4A14-84B8-06DF3B0089C0}"/>
          </ac:spMkLst>
        </pc:spChg>
        <pc:spChg chg="del">
          <ac:chgData name="Dunkley, Darren" userId="5415d8e6-0f2f-476b-bbb7-893fc7d8d1e0" providerId="ADAL" clId="{6981AD77-1E41-47C7-B2AF-F56D5EAC9ABF}" dt="2021-07-05T13:44:26.678" v="2438" actId="478"/>
          <ac:spMkLst>
            <pc:docMk/>
            <pc:sldMk cId="1616894468" sldId="261"/>
            <ac:spMk id="22" creationId="{9B8F7E70-1CA3-4228-96F8-4BEB18FBB7BD}"/>
          </ac:spMkLst>
        </pc:spChg>
        <pc:spChg chg="del">
          <ac:chgData name="Dunkley, Darren" userId="5415d8e6-0f2f-476b-bbb7-893fc7d8d1e0" providerId="ADAL" clId="{6981AD77-1E41-47C7-B2AF-F56D5EAC9ABF}" dt="2021-07-05T13:44:26.678" v="2438" actId="478"/>
          <ac:spMkLst>
            <pc:docMk/>
            <pc:sldMk cId="1616894468" sldId="261"/>
            <ac:spMk id="24" creationId="{594A1A4A-19D3-4A22-89CC-1CC807416E60}"/>
          </ac:spMkLst>
        </pc:spChg>
        <pc:spChg chg="del">
          <ac:chgData name="Dunkley, Darren" userId="5415d8e6-0f2f-476b-bbb7-893fc7d8d1e0" providerId="ADAL" clId="{6981AD77-1E41-47C7-B2AF-F56D5EAC9ABF}" dt="2021-07-05T13:44:26.678" v="2438" actId="478"/>
          <ac:spMkLst>
            <pc:docMk/>
            <pc:sldMk cId="1616894468" sldId="261"/>
            <ac:spMk id="26" creationId="{29BA9733-A6D0-4BD1-B635-DCE20BBE9610}"/>
          </ac:spMkLst>
        </pc:spChg>
        <pc:spChg chg="del">
          <ac:chgData name="Dunkley, Darren" userId="5415d8e6-0f2f-476b-bbb7-893fc7d8d1e0" providerId="ADAL" clId="{6981AD77-1E41-47C7-B2AF-F56D5EAC9ABF}" dt="2021-07-05T13:44:26.678" v="2438" actId="478"/>
          <ac:spMkLst>
            <pc:docMk/>
            <pc:sldMk cId="1616894468" sldId="261"/>
            <ac:spMk id="27" creationId="{056BFA96-7DD2-4D5A-B1DD-1B7E4C845430}"/>
          </ac:spMkLst>
        </pc:spChg>
        <pc:spChg chg="del">
          <ac:chgData name="Dunkley, Darren" userId="5415d8e6-0f2f-476b-bbb7-893fc7d8d1e0" providerId="ADAL" clId="{6981AD77-1E41-47C7-B2AF-F56D5EAC9ABF}" dt="2021-07-05T13:44:26.678" v="2438" actId="478"/>
          <ac:spMkLst>
            <pc:docMk/>
            <pc:sldMk cId="1616894468" sldId="261"/>
            <ac:spMk id="29" creationId="{5E7840B9-9362-40AB-B5DC-4EE7B1221D12}"/>
          </ac:spMkLst>
        </pc:spChg>
        <pc:spChg chg="del">
          <ac:chgData name="Dunkley, Darren" userId="5415d8e6-0f2f-476b-bbb7-893fc7d8d1e0" providerId="ADAL" clId="{6981AD77-1E41-47C7-B2AF-F56D5EAC9ABF}" dt="2021-07-05T13:44:26.678" v="2438" actId="478"/>
          <ac:spMkLst>
            <pc:docMk/>
            <pc:sldMk cId="1616894468" sldId="261"/>
            <ac:spMk id="31" creationId="{D3B8D9DC-74D7-4C0C-97F6-EDCFAE08F141}"/>
          </ac:spMkLst>
        </pc:spChg>
        <pc:spChg chg="del">
          <ac:chgData name="Dunkley, Darren" userId="5415d8e6-0f2f-476b-bbb7-893fc7d8d1e0" providerId="ADAL" clId="{6981AD77-1E41-47C7-B2AF-F56D5EAC9ABF}" dt="2021-07-05T13:44:26.678" v="2438" actId="478"/>
          <ac:spMkLst>
            <pc:docMk/>
            <pc:sldMk cId="1616894468" sldId="261"/>
            <ac:spMk id="32" creationId="{78E236F7-A05D-4EFC-855A-53CEE4E55AB2}"/>
          </ac:spMkLst>
        </pc:spChg>
        <pc:spChg chg="del">
          <ac:chgData name="Dunkley, Darren" userId="5415d8e6-0f2f-476b-bbb7-893fc7d8d1e0" providerId="ADAL" clId="{6981AD77-1E41-47C7-B2AF-F56D5EAC9ABF}" dt="2021-07-05T13:44:26.678" v="2438" actId="478"/>
          <ac:spMkLst>
            <pc:docMk/>
            <pc:sldMk cId="1616894468" sldId="261"/>
            <ac:spMk id="33" creationId="{CA0E2BC4-F9A0-424C-B132-6AA907926364}"/>
          </ac:spMkLst>
        </pc:spChg>
        <pc:spChg chg="del">
          <ac:chgData name="Dunkley, Darren" userId="5415d8e6-0f2f-476b-bbb7-893fc7d8d1e0" providerId="ADAL" clId="{6981AD77-1E41-47C7-B2AF-F56D5EAC9ABF}" dt="2021-07-05T13:44:26.678" v="2438" actId="478"/>
          <ac:spMkLst>
            <pc:docMk/>
            <pc:sldMk cId="1616894468" sldId="261"/>
            <ac:spMk id="35" creationId="{A6A44FB0-BC6A-4FB8-B5AE-87DDA8812666}"/>
          </ac:spMkLst>
        </pc:spChg>
        <pc:spChg chg="del">
          <ac:chgData name="Dunkley, Darren" userId="5415d8e6-0f2f-476b-bbb7-893fc7d8d1e0" providerId="ADAL" clId="{6981AD77-1E41-47C7-B2AF-F56D5EAC9ABF}" dt="2021-07-05T13:44:26.678" v="2438" actId="478"/>
          <ac:spMkLst>
            <pc:docMk/>
            <pc:sldMk cId="1616894468" sldId="261"/>
            <ac:spMk id="36" creationId="{6F01F5D7-CB1F-4912-8C52-85F401DC9713}"/>
          </ac:spMkLst>
        </pc:spChg>
        <pc:spChg chg="del">
          <ac:chgData name="Dunkley, Darren" userId="5415d8e6-0f2f-476b-bbb7-893fc7d8d1e0" providerId="ADAL" clId="{6981AD77-1E41-47C7-B2AF-F56D5EAC9ABF}" dt="2021-07-05T13:44:26.678" v="2438" actId="478"/>
          <ac:spMkLst>
            <pc:docMk/>
            <pc:sldMk cId="1616894468" sldId="261"/>
            <ac:spMk id="37" creationId="{7C26F73E-77FF-4C47-9E6F-166F457FC912}"/>
          </ac:spMkLst>
        </pc:spChg>
        <pc:spChg chg="del">
          <ac:chgData name="Dunkley, Darren" userId="5415d8e6-0f2f-476b-bbb7-893fc7d8d1e0" providerId="ADAL" clId="{6981AD77-1E41-47C7-B2AF-F56D5EAC9ABF}" dt="2021-07-05T13:44:26.678" v="2438" actId="478"/>
          <ac:spMkLst>
            <pc:docMk/>
            <pc:sldMk cId="1616894468" sldId="261"/>
            <ac:spMk id="38" creationId="{61521294-22F3-49DC-8D9A-EE3DD6025AB6}"/>
          </ac:spMkLst>
        </pc:spChg>
        <pc:spChg chg="del">
          <ac:chgData name="Dunkley, Darren" userId="5415d8e6-0f2f-476b-bbb7-893fc7d8d1e0" providerId="ADAL" clId="{6981AD77-1E41-47C7-B2AF-F56D5EAC9ABF}" dt="2021-07-05T13:44:26.678" v="2438" actId="478"/>
          <ac:spMkLst>
            <pc:docMk/>
            <pc:sldMk cId="1616894468" sldId="261"/>
            <ac:spMk id="39" creationId="{B84CF34A-E55A-4702-A29E-C29A4B8D61E5}"/>
          </ac:spMkLst>
        </pc:spChg>
        <pc:spChg chg="del">
          <ac:chgData name="Dunkley, Darren" userId="5415d8e6-0f2f-476b-bbb7-893fc7d8d1e0" providerId="ADAL" clId="{6981AD77-1E41-47C7-B2AF-F56D5EAC9ABF}" dt="2021-07-05T13:44:26.678" v="2438" actId="478"/>
          <ac:spMkLst>
            <pc:docMk/>
            <pc:sldMk cId="1616894468" sldId="261"/>
            <ac:spMk id="40" creationId="{C7325E75-A3F7-40DB-82EB-827895190875}"/>
          </ac:spMkLst>
        </pc:spChg>
        <pc:spChg chg="del">
          <ac:chgData name="Dunkley, Darren" userId="5415d8e6-0f2f-476b-bbb7-893fc7d8d1e0" providerId="ADAL" clId="{6981AD77-1E41-47C7-B2AF-F56D5EAC9ABF}" dt="2021-07-05T13:44:26.678" v="2438" actId="478"/>
          <ac:spMkLst>
            <pc:docMk/>
            <pc:sldMk cId="1616894468" sldId="261"/>
            <ac:spMk id="42" creationId="{2EC4A496-4929-4A45-85EA-B7B91A27707B}"/>
          </ac:spMkLst>
        </pc:spChg>
        <pc:spChg chg="del mod">
          <ac:chgData name="Dunkley, Darren" userId="5415d8e6-0f2f-476b-bbb7-893fc7d8d1e0" providerId="ADAL" clId="{6981AD77-1E41-47C7-B2AF-F56D5EAC9ABF}" dt="2021-07-05T13:51:01.344" v="2889" actId="478"/>
          <ac:spMkLst>
            <pc:docMk/>
            <pc:sldMk cId="1616894468" sldId="261"/>
            <ac:spMk id="51" creationId="{7D29158D-7FEB-4B8E-883F-329400653B52}"/>
          </ac:spMkLst>
        </pc:spChg>
        <pc:spChg chg="del">
          <ac:chgData name="Dunkley, Darren" userId="5415d8e6-0f2f-476b-bbb7-893fc7d8d1e0" providerId="ADAL" clId="{6981AD77-1E41-47C7-B2AF-F56D5EAC9ABF}" dt="2021-07-05T13:44:26.678" v="2438" actId="478"/>
          <ac:spMkLst>
            <pc:docMk/>
            <pc:sldMk cId="1616894468" sldId="261"/>
            <ac:spMk id="52" creationId="{A5440E26-68B1-4F20-A8B5-4BE57A94C9A6}"/>
          </ac:spMkLst>
        </pc:spChg>
        <pc:spChg chg="del">
          <ac:chgData name="Dunkley, Darren" userId="5415d8e6-0f2f-476b-bbb7-893fc7d8d1e0" providerId="ADAL" clId="{6981AD77-1E41-47C7-B2AF-F56D5EAC9ABF}" dt="2021-07-05T13:44:26.678" v="2438" actId="478"/>
          <ac:spMkLst>
            <pc:docMk/>
            <pc:sldMk cId="1616894468" sldId="261"/>
            <ac:spMk id="53" creationId="{B5D444A9-177B-422F-B991-012DC6E733EC}"/>
          </ac:spMkLst>
        </pc:spChg>
        <pc:spChg chg="del">
          <ac:chgData name="Dunkley, Darren" userId="5415d8e6-0f2f-476b-bbb7-893fc7d8d1e0" providerId="ADAL" clId="{6981AD77-1E41-47C7-B2AF-F56D5EAC9ABF}" dt="2021-07-05T13:44:26.678" v="2438" actId="478"/>
          <ac:spMkLst>
            <pc:docMk/>
            <pc:sldMk cId="1616894468" sldId="261"/>
            <ac:spMk id="54" creationId="{8AA90872-324C-42E9-9DE3-4CCB44BEAD47}"/>
          </ac:spMkLst>
        </pc:spChg>
        <pc:spChg chg="del">
          <ac:chgData name="Dunkley, Darren" userId="5415d8e6-0f2f-476b-bbb7-893fc7d8d1e0" providerId="ADAL" clId="{6981AD77-1E41-47C7-B2AF-F56D5EAC9ABF}" dt="2021-07-05T13:44:26.678" v="2438" actId="478"/>
          <ac:spMkLst>
            <pc:docMk/>
            <pc:sldMk cId="1616894468" sldId="261"/>
            <ac:spMk id="66" creationId="{93F00067-7865-4F89-A080-4EE84AB8E228}"/>
          </ac:spMkLst>
        </pc:spChg>
        <pc:spChg chg="del">
          <ac:chgData name="Dunkley, Darren" userId="5415d8e6-0f2f-476b-bbb7-893fc7d8d1e0" providerId="ADAL" clId="{6981AD77-1E41-47C7-B2AF-F56D5EAC9ABF}" dt="2021-07-05T13:44:26.678" v="2438" actId="478"/>
          <ac:spMkLst>
            <pc:docMk/>
            <pc:sldMk cId="1616894468" sldId="261"/>
            <ac:spMk id="70" creationId="{ADB2EA33-86DA-4B84-8C34-E92426A49C43}"/>
          </ac:spMkLst>
        </pc:spChg>
        <pc:spChg chg="del">
          <ac:chgData name="Dunkley, Darren" userId="5415d8e6-0f2f-476b-bbb7-893fc7d8d1e0" providerId="ADAL" clId="{6981AD77-1E41-47C7-B2AF-F56D5EAC9ABF}" dt="2021-07-05T13:44:26.678" v="2438" actId="478"/>
          <ac:spMkLst>
            <pc:docMk/>
            <pc:sldMk cId="1616894468" sldId="261"/>
            <ac:spMk id="71" creationId="{DC27E9EC-0092-4117-BB2B-23FD4829D361}"/>
          </ac:spMkLst>
        </pc:spChg>
        <pc:spChg chg="del">
          <ac:chgData name="Dunkley, Darren" userId="5415d8e6-0f2f-476b-bbb7-893fc7d8d1e0" providerId="ADAL" clId="{6981AD77-1E41-47C7-B2AF-F56D5EAC9ABF}" dt="2021-07-05T13:44:26.678" v="2438" actId="478"/>
          <ac:spMkLst>
            <pc:docMk/>
            <pc:sldMk cId="1616894468" sldId="261"/>
            <ac:spMk id="72" creationId="{36DCC30E-5C44-4087-A36C-9CD102CCD205}"/>
          </ac:spMkLst>
        </pc:spChg>
        <pc:spChg chg="del">
          <ac:chgData name="Dunkley, Darren" userId="5415d8e6-0f2f-476b-bbb7-893fc7d8d1e0" providerId="ADAL" clId="{6981AD77-1E41-47C7-B2AF-F56D5EAC9ABF}" dt="2021-07-05T13:44:26.678" v="2438" actId="478"/>
          <ac:spMkLst>
            <pc:docMk/>
            <pc:sldMk cId="1616894468" sldId="261"/>
            <ac:spMk id="73" creationId="{248B1C04-FC4F-4613-A02A-C5E95D188E77}"/>
          </ac:spMkLst>
        </pc:spChg>
        <pc:graphicFrameChg chg="add mod modGraphic">
          <ac:chgData name="Dunkley, Darren" userId="5415d8e6-0f2f-476b-bbb7-893fc7d8d1e0" providerId="ADAL" clId="{6981AD77-1E41-47C7-B2AF-F56D5EAC9ABF}" dt="2021-07-05T13:55:10.047" v="3049" actId="20577"/>
          <ac:graphicFrameMkLst>
            <pc:docMk/>
            <pc:sldMk cId="1616894468" sldId="261"/>
            <ac:graphicFrameMk id="3" creationId="{274E1865-CC31-4ED2-91C5-95F540AB144D}"/>
          </ac:graphicFrameMkLst>
        </pc:graphicFrameChg>
        <pc:cxnChg chg="del">
          <ac:chgData name="Dunkley, Darren" userId="5415d8e6-0f2f-476b-bbb7-893fc7d8d1e0" providerId="ADAL" clId="{6981AD77-1E41-47C7-B2AF-F56D5EAC9ABF}" dt="2021-07-05T13:44:26.678" v="2438" actId="478"/>
          <ac:cxnSpMkLst>
            <pc:docMk/>
            <pc:sldMk cId="1616894468" sldId="261"/>
            <ac:cxnSpMk id="6" creationId="{7567B5B8-59E8-4750-9A7D-02DAF4EECBC4}"/>
          </ac:cxnSpMkLst>
        </pc:cxnChg>
        <pc:cxnChg chg="del">
          <ac:chgData name="Dunkley, Darren" userId="5415d8e6-0f2f-476b-bbb7-893fc7d8d1e0" providerId="ADAL" clId="{6981AD77-1E41-47C7-B2AF-F56D5EAC9ABF}" dt="2021-07-05T13:44:26.678" v="2438" actId="478"/>
          <ac:cxnSpMkLst>
            <pc:docMk/>
            <pc:sldMk cId="1616894468" sldId="261"/>
            <ac:cxnSpMk id="7" creationId="{BEE49699-D3F6-4537-8EC5-EDD723183724}"/>
          </ac:cxnSpMkLst>
        </pc:cxnChg>
        <pc:cxnChg chg="del">
          <ac:chgData name="Dunkley, Darren" userId="5415d8e6-0f2f-476b-bbb7-893fc7d8d1e0" providerId="ADAL" clId="{6981AD77-1E41-47C7-B2AF-F56D5EAC9ABF}" dt="2021-07-05T13:44:26.678" v="2438" actId="478"/>
          <ac:cxnSpMkLst>
            <pc:docMk/>
            <pc:sldMk cId="1616894468" sldId="261"/>
            <ac:cxnSpMk id="25" creationId="{9723774B-9D68-4DCA-A23B-F66BB205AAAB}"/>
          </ac:cxnSpMkLst>
        </pc:cxnChg>
        <pc:cxnChg chg="del">
          <ac:chgData name="Dunkley, Darren" userId="5415d8e6-0f2f-476b-bbb7-893fc7d8d1e0" providerId="ADAL" clId="{6981AD77-1E41-47C7-B2AF-F56D5EAC9ABF}" dt="2021-07-05T13:44:26.678" v="2438" actId="478"/>
          <ac:cxnSpMkLst>
            <pc:docMk/>
            <pc:sldMk cId="1616894468" sldId="261"/>
            <ac:cxnSpMk id="30" creationId="{218205C6-B187-4A2B-828E-D3EC17BB01AF}"/>
          </ac:cxnSpMkLst>
        </pc:cxnChg>
        <pc:cxnChg chg="del mod">
          <ac:chgData name="Dunkley, Darren" userId="5415d8e6-0f2f-476b-bbb7-893fc7d8d1e0" providerId="ADAL" clId="{6981AD77-1E41-47C7-B2AF-F56D5EAC9ABF}" dt="2021-07-05T13:44:26.678" v="2438" actId="478"/>
          <ac:cxnSpMkLst>
            <pc:docMk/>
            <pc:sldMk cId="1616894468" sldId="261"/>
            <ac:cxnSpMk id="44" creationId="{B062C4F1-7133-46C2-840C-3CE67F91A306}"/>
          </ac:cxnSpMkLst>
        </pc:cxnChg>
        <pc:cxnChg chg="del mod">
          <ac:chgData name="Dunkley, Darren" userId="5415d8e6-0f2f-476b-bbb7-893fc7d8d1e0" providerId="ADAL" clId="{6981AD77-1E41-47C7-B2AF-F56D5EAC9ABF}" dt="2021-07-05T13:44:26.678" v="2438" actId="478"/>
          <ac:cxnSpMkLst>
            <pc:docMk/>
            <pc:sldMk cId="1616894468" sldId="261"/>
            <ac:cxnSpMk id="45" creationId="{7A549228-B759-4684-9C29-A5437A06AE0F}"/>
          </ac:cxnSpMkLst>
        </pc:cxnChg>
        <pc:cxnChg chg="del mod">
          <ac:chgData name="Dunkley, Darren" userId="5415d8e6-0f2f-476b-bbb7-893fc7d8d1e0" providerId="ADAL" clId="{6981AD77-1E41-47C7-B2AF-F56D5EAC9ABF}" dt="2021-07-05T13:44:26.678" v="2438" actId="478"/>
          <ac:cxnSpMkLst>
            <pc:docMk/>
            <pc:sldMk cId="1616894468" sldId="261"/>
            <ac:cxnSpMk id="55" creationId="{821D258B-537B-417C-B289-D20D97804038}"/>
          </ac:cxnSpMkLst>
        </pc:cxnChg>
        <pc:cxnChg chg="del mod">
          <ac:chgData name="Dunkley, Darren" userId="5415d8e6-0f2f-476b-bbb7-893fc7d8d1e0" providerId="ADAL" clId="{6981AD77-1E41-47C7-B2AF-F56D5EAC9ABF}" dt="2021-07-05T13:44:26.678" v="2438" actId="478"/>
          <ac:cxnSpMkLst>
            <pc:docMk/>
            <pc:sldMk cId="1616894468" sldId="261"/>
            <ac:cxnSpMk id="58" creationId="{C4E38A6B-2489-46BB-BB23-6B06DC5EEB0B}"/>
          </ac:cxnSpMkLst>
        </pc:cxnChg>
        <pc:cxnChg chg="del mod">
          <ac:chgData name="Dunkley, Darren" userId="5415d8e6-0f2f-476b-bbb7-893fc7d8d1e0" providerId="ADAL" clId="{6981AD77-1E41-47C7-B2AF-F56D5EAC9ABF}" dt="2021-07-05T13:44:26.678" v="2438" actId="478"/>
          <ac:cxnSpMkLst>
            <pc:docMk/>
            <pc:sldMk cId="1616894468" sldId="261"/>
            <ac:cxnSpMk id="61" creationId="{E140263F-305C-4508-AE76-2523F6FA057A}"/>
          </ac:cxnSpMkLst>
        </pc:cxnChg>
        <pc:cxnChg chg="del mod">
          <ac:chgData name="Dunkley, Darren" userId="5415d8e6-0f2f-476b-bbb7-893fc7d8d1e0" providerId="ADAL" clId="{6981AD77-1E41-47C7-B2AF-F56D5EAC9ABF}" dt="2021-07-05T13:44:26.678" v="2438" actId="478"/>
          <ac:cxnSpMkLst>
            <pc:docMk/>
            <pc:sldMk cId="1616894468" sldId="261"/>
            <ac:cxnSpMk id="67" creationId="{CE2CEA15-152E-4B35-9D8E-85CBD111ADE6}"/>
          </ac:cxnSpMkLst>
        </pc:cxnChg>
        <pc:cxnChg chg="del mod">
          <ac:chgData name="Dunkley, Darren" userId="5415d8e6-0f2f-476b-bbb7-893fc7d8d1e0" providerId="ADAL" clId="{6981AD77-1E41-47C7-B2AF-F56D5EAC9ABF}" dt="2021-07-05T13:44:26.678" v="2438" actId="478"/>
          <ac:cxnSpMkLst>
            <pc:docMk/>
            <pc:sldMk cId="1616894468" sldId="261"/>
            <ac:cxnSpMk id="74" creationId="{EFC62A99-8793-4ECB-B8AD-0E5C2C5FE1DA}"/>
          </ac:cxnSpMkLst>
        </pc:cxnChg>
        <pc:cxnChg chg="del mod">
          <ac:chgData name="Dunkley, Darren" userId="5415d8e6-0f2f-476b-bbb7-893fc7d8d1e0" providerId="ADAL" clId="{6981AD77-1E41-47C7-B2AF-F56D5EAC9ABF}" dt="2021-07-05T13:44:26.678" v="2438" actId="478"/>
          <ac:cxnSpMkLst>
            <pc:docMk/>
            <pc:sldMk cId="1616894468" sldId="261"/>
            <ac:cxnSpMk id="77" creationId="{3AB755B2-FB42-4852-BCA5-A9910244AD8D}"/>
          </ac:cxnSpMkLst>
        </pc:cxnChg>
        <pc:cxnChg chg="del mod">
          <ac:chgData name="Dunkley, Darren" userId="5415d8e6-0f2f-476b-bbb7-893fc7d8d1e0" providerId="ADAL" clId="{6981AD77-1E41-47C7-B2AF-F56D5EAC9ABF}" dt="2021-07-05T13:44:26.678" v="2438" actId="478"/>
          <ac:cxnSpMkLst>
            <pc:docMk/>
            <pc:sldMk cId="1616894468" sldId="261"/>
            <ac:cxnSpMk id="80" creationId="{DE29C66B-1644-4C2E-9EA5-76B1E1C240E6}"/>
          </ac:cxnSpMkLst>
        </pc:cxnChg>
        <pc:cxnChg chg="del mod">
          <ac:chgData name="Dunkley, Darren" userId="5415d8e6-0f2f-476b-bbb7-893fc7d8d1e0" providerId="ADAL" clId="{6981AD77-1E41-47C7-B2AF-F56D5EAC9ABF}" dt="2021-07-05T13:44:26.678" v="2438" actId="478"/>
          <ac:cxnSpMkLst>
            <pc:docMk/>
            <pc:sldMk cId="1616894468" sldId="261"/>
            <ac:cxnSpMk id="83" creationId="{5E139A91-A70D-4939-876B-B46E13A19267}"/>
          </ac:cxnSpMkLst>
        </pc:cxnChg>
      </pc:sldChg>
      <pc:sldChg chg="add del">
        <pc:chgData name="Dunkley, Darren" userId="5415d8e6-0f2f-476b-bbb7-893fc7d8d1e0" providerId="ADAL" clId="{6981AD77-1E41-47C7-B2AF-F56D5EAC9ABF}" dt="2021-07-05T13:44:01.219" v="2436" actId="2696"/>
        <pc:sldMkLst>
          <pc:docMk/>
          <pc:sldMk cId="1929958211" sldId="261"/>
        </pc:sldMkLst>
      </pc:sldChg>
      <pc:sldChg chg="add del">
        <pc:chgData name="Dunkley, Darren" userId="5415d8e6-0f2f-476b-bbb7-893fc7d8d1e0" providerId="ADAL" clId="{6981AD77-1E41-47C7-B2AF-F56D5EAC9ABF}" dt="2021-07-12T13:35:27.039" v="3052" actId="2696"/>
        <pc:sldMkLst>
          <pc:docMk/>
          <pc:sldMk cId="2971546345" sldId="262"/>
        </pc:sldMkLst>
      </pc:sldChg>
      <pc:sldChg chg="modSp add">
        <pc:chgData name="Dunkley, Darren" userId="5415d8e6-0f2f-476b-bbb7-893fc7d8d1e0" providerId="ADAL" clId="{6981AD77-1E41-47C7-B2AF-F56D5EAC9ABF}" dt="2021-07-12T13:39:21.898" v="3176" actId="20577"/>
        <pc:sldMkLst>
          <pc:docMk/>
          <pc:sldMk cId="3204188672" sldId="263"/>
        </pc:sldMkLst>
        <pc:spChg chg="mod">
          <ac:chgData name="Dunkley, Darren" userId="5415d8e6-0f2f-476b-bbb7-893fc7d8d1e0" providerId="ADAL" clId="{6981AD77-1E41-47C7-B2AF-F56D5EAC9ABF}" dt="2021-07-12T13:36:09.176" v="3099" actId="20577"/>
          <ac:spMkLst>
            <pc:docMk/>
            <pc:sldMk cId="3204188672" sldId="263"/>
            <ac:spMk id="11" creationId="{2BDE3810-7ED3-476C-BC33-5A7785CAF110}"/>
          </ac:spMkLst>
        </pc:spChg>
        <pc:graphicFrameChg chg="mod modGraphic">
          <ac:chgData name="Dunkley, Darren" userId="5415d8e6-0f2f-476b-bbb7-893fc7d8d1e0" providerId="ADAL" clId="{6981AD77-1E41-47C7-B2AF-F56D5EAC9ABF}" dt="2021-07-12T13:39:21.898" v="3176" actId="20577"/>
          <ac:graphicFrameMkLst>
            <pc:docMk/>
            <pc:sldMk cId="3204188672" sldId="263"/>
            <ac:graphicFrameMk id="3" creationId="{274E1865-CC31-4ED2-91C5-95F540AB144D}"/>
          </ac:graphicFrameMkLst>
        </pc:graphicFrameChg>
      </pc:sldChg>
    </pc:docChg>
  </pc:docChgLst>
  <pc:docChgLst>
    <pc:chgData name="Dunkley, Darren" userId="5415d8e6-0f2f-476b-bbb7-893fc7d8d1e0" providerId="ADAL" clId="{29A84AB5-2DAC-4BE0-9407-CF6428F0189A}"/>
    <pc:docChg chg="undo custSel addSld modSld sldOrd">
      <pc:chgData name="Dunkley, Darren" userId="5415d8e6-0f2f-476b-bbb7-893fc7d8d1e0" providerId="ADAL" clId="{29A84AB5-2DAC-4BE0-9407-CF6428F0189A}" dt="2020-09-23T14:01:23.419" v="1611" actId="255"/>
      <pc:docMkLst>
        <pc:docMk/>
      </pc:docMkLst>
      <pc:sldChg chg="modSp">
        <pc:chgData name="Dunkley, Darren" userId="5415d8e6-0f2f-476b-bbb7-893fc7d8d1e0" providerId="ADAL" clId="{29A84AB5-2DAC-4BE0-9407-CF6428F0189A}" dt="2020-09-17T14:53:35.565" v="957" actId="20577"/>
        <pc:sldMkLst>
          <pc:docMk/>
          <pc:sldMk cId="1635618470" sldId="256"/>
        </pc:sldMkLst>
        <pc:spChg chg="mod">
          <ac:chgData name="Dunkley, Darren" userId="5415d8e6-0f2f-476b-bbb7-893fc7d8d1e0" providerId="ADAL" clId="{29A84AB5-2DAC-4BE0-9407-CF6428F0189A}" dt="2020-09-17T14:53:35.565" v="957" actId="20577"/>
          <ac:spMkLst>
            <pc:docMk/>
            <pc:sldMk cId="1635618470" sldId="256"/>
            <ac:spMk id="10" creationId="{6360F0E2-C62E-4B6B-868A-7DC4C50AD4BB}"/>
          </ac:spMkLst>
        </pc:spChg>
      </pc:sldChg>
      <pc:sldChg chg="addSp delSp modSp">
        <pc:chgData name="Dunkley, Darren" userId="5415d8e6-0f2f-476b-bbb7-893fc7d8d1e0" providerId="ADAL" clId="{29A84AB5-2DAC-4BE0-9407-CF6428F0189A}" dt="2020-09-23T13:59:47.400" v="1586" actId="20577"/>
        <pc:sldMkLst>
          <pc:docMk/>
          <pc:sldMk cId="2794522177" sldId="257"/>
        </pc:sldMkLst>
        <pc:spChg chg="del">
          <ac:chgData name="Dunkley, Darren" userId="5415d8e6-0f2f-476b-bbb7-893fc7d8d1e0" providerId="ADAL" clId="{29A84AB5-2DAC-4BE0-9407-CF6428F0189A}" dt="2020-09-17T14:27:53.133" v="16" actId="478"/>
          <ac:spMkLst>
            <pc:docMk/>
            <pc:sldMk cId="2794522177" sldId="257"/>
            <ac:spMk id="3" creationId="{8627AB69-DF1C-4A71-81DA-8258297804C1}"/>
          </ac:spMkLst>
        </pc:spChg>
        <pc:spChg chg="del">
          <ac:chgData name="Dunkley, Darren" userId="5415d8e6-0f2f-476b-bbb7-893fc7d8d1e0" providerId="ADAL" clId="{29A84AB5-2DAC-4BE0-9407-CF6428F0189A}" dt="2020-09-17T14:27:53.133" v="16" actId="478"/>
          <ac:spMkLst>
            <pc:docMk/>
            <pc:sldMk cId="2794522177" sldId="257"/>
            <ac:spMk id="10" creationId="{BE5116DB-F2C8-4CBD-BB9B-206C9E5901BB}"/>
          </ac:spMkLst>
        </pc:spChg>
        <pc:spChg chg="del">
          <ac:chgData name="Dunkley, Darren" userId="5415d8e6-0f2f-476b-bbb7-893fc7d8d1e0" providerId="ADAL" clId="{29A84AB5-2DAC-4BE0-9407-CF6428F0189A}" dt="2020-09-17T14:27:49.134" v="15" actId="478"/>
          <ac:spMkLst>
            <pc:docMk/>
            <pc:sldMk cId="2794522177" sldId="257"/>
            <ac:spMk id="11" creationId="{2BDE3810-7ED3-476C-BC33-5A7785CAF110}"/>
          </ac:spMkLst>
        </pc:spChg>
        <pc:spChg chg="del">
          <ac:chgData name="Dunkley, Darren" userId="5415d8e6-0f2f-476b-bbb7-893fc7d8d1e0" providerId="ADAL" clId="{29A84AB5-2DAC-4BE0-9407-CF6428F0189A}" dt="2020-09-17T14:27:53.133" v="16" actId="478"/>
          <ac:spMkLst>
            <pc:docMk/>
            <pc:sldMk cId="2794522177" sldId="257"/>
            <ac:spMk id="12" creationId="{1F1B2ADE-3CA3-4832-8095-00CAE408BE46}"/>
          </ac:spMkLst>
        </pc:spChg>
        <pc:spChg chg="del">
          <ac:chgData name="Dunkley, Darren" userId="5415d8e6-0f2f-476b-bbb7-893fc7d8d1e0" providerId="ADAL" clId="{29A84AB5-2DAC-4BE0-9407-CF6428F0189A}" dt="2020-09-17T14:27:53.133" v="16" actId="478"/>
          <ac:spMkLst>
            <pc:docMk/>
            <pc:sldMk cId="2794522177" sldId="257"/>
            <ac:spMk id="13" creationId="{129CCB6A-8095-4620-9D4C-8DB2E279CE86}"/>
          </ac:spMkLst>
        </pc:spChg>
        <pc:spChg chg="del">
          <ac:chgData name="Dunkley, Darren" userId="5415d8e6-0f2f-476b-bbb7-893fc7d8d1e0" providerId="ADAL" clId="{29A84AB5-2DAC-4BE0-9407-CF6428F0189A}" dt="2020-09-17T14:27:53.133" v="16" actId="478"/>
          <ac:spMkLst>
            <pc:docMk/>
            <pc:sldMk cId="2794522177" sldId="257"/>
            <ac:spMk id="14" creationId="{3F20CDAE-652E-454A-88D9-42E6F4DB19A8}"/>
          </ac:spMkLst>
        </pc:spChg>
        <pc:spChg chg="del">
          <ac:chgData name="Dunkley, Darren" userId="5415d8e6-0f2f-476b-bbb7-893fc7d8d1e0" providerId="ADAL" clId="{29A84AB5-2DAC-4BE0-9407-CF6428F0189A}" dt="2020-09-17T14:27:53.133" v="16" actId="478"/>
          <ac:spMkLst>
            <pc:docMk/>
            <pc:sldMk cId="2794522177" sldId="257"/>
            <ac:spMk id="15" creationId="{952085EF-8624-45D5-B434-E42D27D17082}"/>
          </ac:spMkLst>
        </pc:spChg>
        <pc:spChg chg="del">
          <ac:chgData name="Dunkley, Darren" userId="5415d8e6-0f2f-476b-bbb7-893fc7d8d1e0" providerId="ADAL" clId="{29A84AB5-2DAC-4BE0-9407-CF6428F0189A}" dt="2020-09-17T14:27:53.133" v="16" actId="478"/>
          <ac:spMkLst>
            <pc:docMk/>
            <pc:sldMk cId="2794522177" sldId="257"/>
            <ac:spMk id="16" creationId="{DF311E58-9126-46BA-BFBD-26C119DE969E}"/>
          </ac:spMkLst>
        </pc:spChg>
        <pc:spChg chg="del">
          <ac:chgData name="Dunkley, Darren" userId="5415d8e6-0f2f-476b-bbb7-893fc7d8d1e0" providerId="ADAL" clId="{29A84AB5-2DAC-4BE0-9407-CF6428F0189A}" dt="2020-09-17T14:27:53.133" v="16" actId="478"/>
          <ac:spMkLst>
            <pc:docMk/>
            <pc:sldMk cId="2794522177" sldId="257"/>
            <ac:spMk id="17" creationId="{392B8CEC-B2E9-4922-A22C-176720D116BD}"/>
          </ac:spMkLst>
        </pc:spChg>
        <pc:graphicFrameChg chg="add mod modGraphic">
          <ac:chgData name="Dunkley, Darren" userId="5415d8e6-0f2f-476b-bbb7-893fc7d8d1e0" providerId="ADAL" clId="{29A84AB5-2DAC-4BE0-9407-CF6428F0189A}" dt="2020-09-23T13:59:47.400" v="1586" actId="20577"/>
          <ac:graphicFrameMkLst>
            <pc:docMk/>
            <pc:sldMk cId="2794522177" sldId="257"/>
            <ac:graphicFrameMk id="4" creationId="{3366A3A0-EE6F-485A-B547-05F6E684DBCA}"/>
          </ac:graphicFrameMkLst>
        </pc:graphicFrameChg>
        <pc:graphicFrameChg chg="del mod">
          <ac:chgData name="Dunkley, Darren" userId="5415d8e6-0f2f-476b-bbb7-893fc7d8d1e0" providerId="ADAL" clId="{29A84AB5-2DAC-4BE0-9407-CF6428F0189A}" dt="2020-09-17T14:28:25.195" v="18" actId="478"/>
          <ac:graphicFrameMkLst>
            <pc:docMk/>
            <pc:sldMk cId="2794522177" sldId="257"/>
            <ac:graphicFrameMk id="5" creationId="{D6E0F9BA-9FE1-4694-8F7E-49F620256553}"/>
          </ac:graphicFrameMkLst>
        </pc:graphicFrameChg>
        <pc:cxnChg chg="del">
          <ac:chgData name="Dunkley, Darren" userId="5415d8e6-0f2f-476b-bbb7-893fc7d8d1e0" providerId="ADAL" clId="{29A84AB5-2DAC-4BE0-9407-CF6428F0189A}" dt="2020-09-17T14:27:53.133" v="16" actId="478"/>
          <ac:cxnSpMkLst>
            <pc:docMk/>
            <pc:sldMk cId="2794522177" sldId="257"/>
            <ac:cxnSpMk id="6" creationId="{7567B5B8-59E8-4750-9A7D-02DAF4EECBC4}"/>
          </ac:cxnSpMkLst>
        </pc:cxnChg>
        <pc:cxnChg chg="del">
          <ac:chgData name="Dunkley, Darren" userId="5415d8e6-0f2f-476b-bbb7-893fc7d8d1e0" providerId="ADAL" clId="{29A84AB5-2DAC-4BE0-9407-CF6428F0189A}" dt="2020-09-17T14:27:53.133" v="16" actId="478"/>
          <ac:cxnSpMkLst>
            <pc:docMk/>
            <pc:sldMk cId="2794522177" sldId="257"/>
            <ac:cxnSpMk id="7" creationId="{BEE49699-D3F6-4537-8EC5-EDD723183724}"/>
          </ac:cxnSpMkLst>
        </pc:cxnChg>
        <pc:cxnChg chg="del">
          <ac:chgData name="Dunkley, Darren" userId="5415d8e6-0f2f-476b-bbb7-893fc7d8d1e0" providerId="ADAL" clId="{29A84AB5-2DAC-4BE0-9407-CF6428F0189A}" dt="2020-09-17T14:27:53.133" v="16" actId="478"/>
          <ac:cxnSpMkLst>
            <pc:docMk/>
            <pc:sldMk cId="2794522177" sldId="257"/>
            <ac:cxnSpMk id="8" creationId="{CF300DA7-2487-4BC6-8B92-19941D8DEA47}"/>
          </ac:cxnSpMkLst>
        </pc:cxnChg>
        <pc:cxnChg chg="del">
          <ac:chgData name="Dunkley, Darren" userId="5415d8e6-0f2f-476b-bbb7-893fc7d8d1e0" providerId="ADAL" clId="{29A84AB5-2DAC-4BE0-9407-CF6428F0189A}" dt="2020-09-17T14:27:53.133" v="16" actId="478"/>
          <ac:cxnSpMkLst>
            <pc:docMk/>
            <pc:sldMk cId="2794522177" sldId="257"/>
            <ac:cxnSpMk id="9" creationId="{7BAF9A7F-98EE-4EB8-BA90-8FA8353040D6}"/>
          </ac:cxnSpMkLst>
        </pc:cxnChg>
      </pc:sldChg>
      <pc:sldChg chg="addSp delSp modSp add ord modTransition">
        <pc:chgData name="Dunkley, Darren" userId="5415d8e6-0f2f-476b-bbb7-893fc7d8d1e0" providerId="ADAL" clId="{29A84AB5-2DAC-4BE0-9407-CF6428F0189A}" dt="2020-09-23T14:01:23.419" v="1611" actId="255"/>
        <pc:sldMkLst>
          <pc:docMk/>
          <pc:sldMk cId="1197470011" sldId="258"/>
        </pc:sldMkLst>
        <pc:spChg chg="add mod">
          <ac:chgData name="Dunkley, Darren" userId="5415d8e6-0f2f-476b-bbb7-893fc7d8d1e0" providerId="ADAL" clId="{29A84AB5-2DAC-4BE0-9407-CF6428F0189A}" dt="2020-09-23T14:01:23.419" v="1611" actId="255"/>
          <ac:spMkLst>
            <pc:docMk/>
            <pc:sldMk cId="1197470011" sldId="258"/>
            <ac:spMk id="4" creationId="{1C85EDD8-6EE5-4FFD-8874-5F97C4552084}"/>
          </ac:spMkLst>
        </pc:spChg>
        <pc:spChg chg="del">
          <ac:chgData name="Dunkley, Darren" userId="5415d8e6-0f2f-476b-bbb7-893fc7d8d1e0" providerId="ADAL" clId="{29A84AB5-2DAC-4BE0-9407-CF6428F0189A}" dt="2020-09-17T14:52:29.357" v="806" actId="478"/>
          <ac:spMkLst>
            <pc:docMk/>
            <pc:sldMk cId="1197470011" sldId="258"/>
            <ac:spMk id="12" creationId="{1F1B2ADE-3CA3-4832-8095-00CAE408BE46}"/>
          </ac:spMkLst>
        </pc:spChg>
        <pc:spChg chg="del">
          <ac:chgData name="Dunkley, Darren" userId="5415d8e6-0f2f-476b-bbb7-893fc7d8d1e0" providerId="ADAL" clId="{29A84AB5-2DAC-4BE0-9407-CF6428F0189A}" dt="2020-09-17T14:52:30.569" v="807" actId="478"/>
          <ac:spMkLst>
            <pc:docMk/>
            <pc:sldMk cId="1197470011" sldId="258"/>
            <ac:spMk id="13" creationId="{129CCB6A-8095-4620-9D4C-8DB2E279CE86}"/>
          </ac:spMkLst>
        </pc:spChg>
        <pc:spChg chg="mod">
          <ac:chgData name="Dunkley, Darren" userId="5415d8e6-0f2f-476b-bbb7-893fc7d8d1e0" providerId="ADAL" clId="{29A84AB5-2DAC-4BE0-9407-CF6428F0189A}" dt="2020-09-17T14:52:54.266" v="886" actId="1037"/>
          <ac:spMkLst>
            <pc:docMk/>
            <pc:sldMk cId="1197470011" sldId="258"/>
            <ac:spMk id="14" creationId="{3F20CDAE-652E-454A-88D9-42E6F4DB19A8}"/>
          </ac:spMkLst>
        </pc:spChg>
        <pc:spChg chg="mod">
          <ac:chgData name="Dunkley, Darren" userId="5415d8e6-0f2f-476b-bbb7-893fc7d8d1e0" providerId="ADAL" clId="{29A84AB5-2DAC-4BE0-9407-CF6428F0189A}" dt="2020-09-17T14:52:54.266" v="886" actId="1037"/>
          <ac:spMkLst>
            <pc:docMk/>
            <pc:sldMk cId="1197470011" sldId="258"/>
            <ac:spMk id="15" creationId="{952085EF-8624-45D5-B434-E42D27D17082}"/>
          </ac:spMkLst>
        </pc:spChg>
        <pc:spChg chg="del">
          <ac:chgData name="Dunkley, Darren" userId="5415d8e6-0f2f-476b-bbb7-893fc7d8d1e0" providerId="ADAL" clId="{29A84AB5-2DAC-4BE0-9407-CF6428F0189A}" dt="2020-09-17T14:52:32.685" v="808" actId="478"/>
          <ac:spMkLst>
            <pc:docMk/>
            <pc:sldMk cId="1197470011" sldId="258"/>
            <ac:spMk id="16" creationId="{DF311E58-9126-46BA-BFBD-26C119DE969E}"/>
          </ac:spMkLst>
        </pc:spChg>
        <pc:spChg chg="add mod">
          <ac:chgData name="Dunkley, Darren" userId="5415d8e6-0f2f-476b-bbb7-893fc7d8d1e0" providerId="ADAL" clId="{29A84AB5-2DAC-4BE0-9407-CF6428F0189A}" dt="2020-09-17T14:51:50.244" v="803" actId="20577"/>
          <ac:spMkLst>
            <pc:docMk/>
            <pc:sldMk cId="1197470011" sldId="258"/>
            <ac:spMk id="19" creationId="{FDDD91B0-99A5-4EB9-98D0-005DDCE68122}"/>
          </ac:spMkLst>
        </pc:spChg>
        <pc:spChg chg="add mod">
          <ac:chgData name="Dunkley, Darren" userId="5415d8e6-0f2f-476b-bbb7-893fc7d8d1e0" providerId="ADAL" clId="{29A84AB5-2DAC-4BE0-9407-CF6428F0189A}" dt="2020-09-17T14:51:56.814" v="805" actId="20577"/>
          <ac:spMkLst>
            <pc:docMk/>
            <pc:sldMk cId="1197470011" sldId="258"/>
            <ac:spMk id="20" creationId="{912981C7-D50B-43F7-B28F-991E158D3046}"/>
          </ac:spMkLst>
        </pc:spChg>
        <pc:spChg chg="add mod">
          <ac:chgData name="Dunkley, Darren" userId="5415d8e6-0f2f-476b-bbb7-893fc7d8d1e0" providerId="ADAL" clId="{29A84AB5-2DAC-4BE0-9407-CF6428F0189A}" dt="2020-09-17T14:51:34.089" v="799" actId="20577"/>
          <ac:spMkLst>
            <pc:docMk/>
            <pc:sldMk cId="1197470011" sldId="258"/>
            <ac:spMk id="21" creationId="{0D550839-8753-4DEC-A9B6-9883CCE15F96}"/>
          </ac:spMkLst>
        </pc:spChg>
        <pc:cxnChg chg="add mod">
          <ac:chgData name="Dunkley, Darren" userId="5415d8e6-0f2f-476b-bbb7-893fc7d8d1e0" providerId="ADAL" clId="{29A84AB5-2DAC-4BE0-9407-CF6428F0189A}" dt="2020-09-17T14:49:52.204" v="597" actId="1035"/>
          <ac:cxnSpMkLst>
            <pc:docMk/>
            <pc:sldMk cId="1197470011" sldId="258"/>
            <ac:cxnSpMk id="18" creationId="{D2DC8538-F736-4779-A5FE-39EBC2C8DEA0}"/>
          </ac:cxnSpMkLst>
        </pc:cxnChg>
      </pc:sldChg>
    </pc:docChg>
  </pc:docChgLst>
  <pc:docChgLst>
    <pc:chgData name="Dunkley, Darren" userId="5415d8e6-0f2f-476b-bbb7-893fc7d8d1e0" providerId="ADAL" clId="{41015E01-A3DE-4B79-95FC-E0BCB7EAEEAF}"/>
    <pc:docChg chg="modSld">
      <pc:chgData name="Dunkley, Darren" userId="5415d8e6-0f2f-476b-bbb7-893fc7d8d1e0" providerId="ADAL" clId="{41015E01-A3DE-4B79-95FC-E0BCB7EAEEAF}" dt="2021-08-31T16:19:19.337" v="59" actId="20577"/>
      <pc:docMkLst>
        <pc:docMk/>
      </pc:docMkLst>
      <pc:sldChg chg="modSp">
        <pc:chgData name="Dunkley, Darren" userId="5415d8e6-0f2f-476b-bbb7-893fc7d8d1e0" providerId="ADAL" clId="{41015E01-A3DE-4B79-95FC-E0BCB7EAEEAF}" dt="2021-08-31T16:19:19.337" v="59" actId="20577"/>
        <pc:sldMkLst>
          <pc:docMk/>
          <pc:sldMk cId="1616894468" sldId="261"/>
        </pc:sldMkLst>
        <pc:graphicFrameChg chg="mod modGraphic">
          <ac:chgData name="Dunkley, Darren" userId="5415d8e6-0f2f-476b-bbb7-893fc7d8d1e0" providerId="ADAL" clId="{41015E01-A3DE-4B79-95FC-E0BCB7EAEEAF}" dt="2021-08-31T16:19:19.337" v="59" actId="20577"/>
          <ac:graphicFrameMkLst>
            <pc:docMk/>
            <pc:sldMk cId="1616894468" sldId="261"/>
            <ac:graphicFrameMk id="3" creationId="{274E1865-CC31-4ED2-91C5-95F540AB14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4A3FB-6C2D-459A-8EC4-6C494463D71F}" type="datetimeFigureOut">
              <a:rPr lang="en-GB" smtClean="0"/>
              <a:t>13/09/2021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77126-4213-4E40-8252-4E8F338136F6}" type="slidenum">
              <a:rPr lang="en-GB" smtClean="0"/>
              <a:t>‹#›</a:t>
            </a:fld>
            <a:endParaRPr lang="en-GB"/>
          </a:p>
        </p:txBody>
      </p:sp>
    </p:spTree>
    <p:extLst>
      <p:ext uri="{BB962C8B-B14F-4D97-AF65-F5344CB8AC3E}">
        <p14:creationId xmlns:p14="http://schemas.microsoft.com/office/powerpoint/2010/main" val="136161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00D4-44E4-49B9-BD6C-3E15001A82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88A980-31DF-4E4B-86D6-D57FB92A4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D25FB1-FB5F-41E4-AD18-37BB6751059F}"/>
              </a:ext>
            </a:extLst>
          </p:cNvPr>
          <p:cNvSpPr>
            <a:spLocks noGrp="1"/>
          </p:cNvSpPr>
          <p:nvPr>
            <p:ph type="dt" sz="half" idx="10"/>
          </p:nvPr>
        </p:nvSpPr>
        <p:spPr/>
        <p:txBody>
          <a:bodyPr/>
          <a:lstStyle/>
          <a:p>
            <a:fld id="{DE780E40-331C-41DE-B94F-D3E13F930CA3}" type="datetime1">
              <a:rPr lang="en-GB" smtClean="0"/>
              <a:t>13/09/2021</a:t>
            </a:fld>
            <a:endParaRPr lang="en-GB"/>
          </a:p>
        </p:txBody>
      </p:sp>
      <p:sp>
        <p:nvSpPr>
          <p:cNvPr id="5" name="Footer Placeholder 4">
            <a:extLst>
              <a:ext uri="{FF2B5EF4-FFF2-40B4-BE49-F238E27FC236}">
                <a16:creationId xmlns:a16="http://schemas.microsoft.com/office/drawing/2014/main" id="{8FA5DB7D-4266-43A2-A748-48E3E785FB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93B283-353A-44D2-ADAA-EA0D98899C96}"/>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291625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0DC7-F752-4861-A208-B5EDE680B5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412B30-D8FE-45B3-935F-B05D1E7D41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49A3C-A618-490D-BEAE-B347E10894A9}"/>
              </a:ext>
            </a:extLst>
          </p:cNvPr>
          <p:cNvSpPr>
            <a:spLocks noGrp="1"/>
          </p:cNvSpPr>
          <p:nvPr>
            <p:ph type="dt" sz="half" idx="10"/>
          </p:nvPr>
        </p:nvSpPr>
        <p:spPr/>
        <p:txBody>
          <a:bodyPr/>
          <a:lstStyle/>
          <a:p>
            <a:fld id="{A16AF4E1-95BD-4BAB-8313-CAF226845EF8}" type="datetime1">
              <a:rPr lang="en-GB" smtClean="0"/>
              <a:t>13/09/2021</a:t>
            </a:fld>
            <a:endParaRPr lang="en-GB"/>
          </a:p>
        </p:txBody>
      </p:sp>
      <p:sp>
        <p:nvSpPr>
          <p:cNvPr id="5" name="Footer Placeholder 4">
            <a:extLst>
              <a:ext uri="{FF2B5EF4-FFF2-40B4-BE49-F238E27FC236}">
                <a16:creationId xmlns:a16="http://schemas.microsoft.com/office/drawing/2014/main" id="{3CDB7A85-830D-4E59-A092-410737035E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191FAF-2761-4C86-9FAC-970DE007076A}"/>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25485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51E34E-FA01-4576-A25C-4AA643F0F6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B35DD1-EAEE-4EFF-82F4-70478DD6BE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16BCE-FB5C-46AF-AF24-5724748A2CC8}"/>
              </a:ext>
            </a:extLst>
          </p:cNvPr>
          <p:cNvSpPr>
            <a:spLocks noGrp="1"/>
          </p:cNvSpPr>
          <p:nvPr>
            <p:ph type="dt" sz="half" idx="10"/>
          </p:nvPr>
        </p:nvSpPr>
        <p:spPr/>
        <p:txBody>
          <a:bodyPr/>
          <a:lstStyle/>
          <a:p>
            <a:fld id="{37FDF52F-636D-490F-B0C2-C21F09A228DA}" type="datetime1">
              <a:rPr lang="en-GB" smtClean="0"/>
              <a:t>13/09/2021</a:t>
            </a:fld>
            <a:endParaRPr lang="en-GB"/>
          </a:p>
        </p:txBody>
      </p:sp>
      <p:sp>
        <p:nvSpPr>
          <p:cNvPr id="5" name="Footer Placeholder 4">
            <a:extLst>
              <a:ext uri="{FF2B5EF4-FFF2-40B4-BE49-F238E27FC236}">
                <a16:creationId xmlns:a16="http://schemas.microsoft.com/office/drawing/2014/main" id="{581AA4AA-770C-4845-BD61-A652C5A6D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4C7BF4-67AA-4E5D-8D0B-21CD77ADCFB9}"/>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371718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980E1-A4DE-49A1-A299-73F6CAEDE6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362C33-BE86-434F-A873-217A3FA103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C45378-D01A-4961-8B44-8140EED707F6}"/>
              </a:ext>
            </a:extLst>
          </p:cNvPr>
          <p:cNvSpPr>
            <a:spLocks noGrp="1"/>
          </p:cNvSpPr>
          <p:nvPr>
            <p:ph type="dt" sz="half" idx="10"/>
          </p:nvPr>
        </p:nvSpPr>
        <p:spPr/>
        <p:txBody>
          <a:bodyPr/>
          <a:lstStyle/>
          <a:p>
            <a:fld id="{DF452F0C-8810-4F20-BAD7-13D44CDA260F}" type="datetime1">
              <a:rPr lang="en-GB" smtClean="0"/>
              <a:t>13/09/2021</a:t>
            </a:fld>
            <a:endParaRPr lang="en-GB"/>
          </a:p>
        </p:txBody>
      </p:sp>
      <p:sp>
        <p:nvSpPr>
          <p:cNvPr id="5" name="Footer Placeholder 4">
            <a:extLst>
              <a:ext uri="{FF2B5EF4-FFF2-40B4-BE49-F238E27FC236}">
                <a16:creationId xmlns:a16="http://schemas.microsoft.com/office/drawing/2014/main" id="{8D5FA881-52CC-471C-89DF-048EF78002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442AA3-0CFD-42BC-956F-35AD55044245}"/>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400760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EDC9-00C1-47B0-AEB3-CC393EB48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FEBDF4-1764-4B96-A78D-3466FF502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C64CC9-E0EC-4F00-BF70-163B0E6A88E3}"/>
              </a:ext>
            </a:extLst>
          </p:cNvPr>
          <p:cNvSpPr>
            <a:spLocks noGrp="1"/>
          </p:cNvSpPr>
          <p:nvPr>
            <p:ph type="dt" sz="half" idx="10"/>
          </p:nvPr>
        </p:nvSpPr>
        <p:spPr/>
        <p:txBody>
          <a:bodyPr/>
          <a:lstStyle/>
          <a:p>
            <a:fld id="{BFF5B7EC-FF26-4B29-8985-103622C242C4}" type="datetime1">
              <a:rPr lang="en-GB" smtClean="0"/>
              <a:t>13/09/2021</a:t>
            </a:fld>
            <a:endParaRPr lang="en-GB"/>
          </a:p>
        </p:txBody>
      </p:sp>
      <p:sp>
        <p:nvSpPr>
          <p:cNvPr id="5" name="Footer Placeholder 4">
            <a:extLst>
              <a:ext uri="{FF2B5EF4-FFF2-40B4-BE49-F238E27FC236}">
                <a16:creationId xmlns:a16="http://schemas.microsoft.com/office/drawing/2014/main" id="{F6B71E56-9041-4E5F-9A79-B87BDA5C05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CAF388-D1FC-42F6-BD8D-D761EEE2327F}"/>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384537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EAD5F-9F4A-4D48-A768-6043D51F60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D4BE10-6A74-4BD0-B60C-C52EA8BE74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57D75D-3CBD-4FD2-B123-0F04C6626D9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D56DF8-FAF0-4237-8BF6-4E17679F27B2}"/>
              </a:ext>
            </a:extLst>
          </p:cNvPr>
          <p:cNvSpPr>
            <a:spLocks noGrp="1"/>
          </p:cNvSpPr>
          <p:nvPr>
            <p:ph type="dt" sz="half" idx="10"/>
          </p:nvPr>
        </p:nvSpPr>
        <p:spPr/>
        <p:txBody>
          <a:bodyPr/>
          <a:lstStyle/>
          <a:p>
            <a:fld id="{7A139DB2-ADEA-44F5-BD46-BE95F81444E4}" type="datetime1">
              <a:rPr lang="en-GB" smtClean="0"/>
              <a:t>13/09/2021</a:t>
            </a:fld>
            <a:endParaRPr lang="en-GB"/>
          </a:p>
        </p:txBody>
      </p:sp>
      <p:sp>
        <p:nvSpPr>
          <p:cNvPr id="6" name="Footer Placeholder 5">
            <a:extLst>
              <a:ext uri="{FF2B5EF4-FFF2-40B4-BE49-F238E27FC236}">
                <a16:creationId xmlns:a16="http://schemas.microsoft.com/office/drawing/2014/main" id="{CB7AD2C6-D7EC-4408-A851-D86C23F24B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D450A7-9DF3-44E6-8883-BF9A3489DF43}"/>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412798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E6484-23D2-49FD-B7F2-48DAEE1862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D8D3E3-2793-4D52-BEED-3F65285DF9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D8B3A8-786F-4056-9343-6E45A4785D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DAB1FA-45BF-42D1-8F43-C5F6CEC929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70DC17-F045-4190-8E65-10CD2C9CE7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BA9709-30D3-436F-B4D9-E758EE68E3FA}"/>
              </a:ext>
            </a:extLst>
          </p:cNvPr>
          <p:cNvSpPr>
            <a:spLocks noGrp="1"/>
          </p:cNvSpPr>
          <p:nvPr>
            <p:ph type="dt" sz="half" idx="10"/>
          </p:nvPr>
        </p:nvSpPr>
        <p:spPr/>
        <p:txBody>
          <a:bodyPr/>
          <a:lstStyle/>
          <a:p>
            <a:fld id="{C40A7555-CCE3-49C7-9EE3-8A361F01DCEF}" type="datetime1">
              <a:rPr lang="en-GB" smtClean="0"/>
              <a:t>13/09/2021</a:t>
            </a:fld>
            <a:endParaRPr lang="en-GB"/>
          </a:p>
        </p:txBody>
      </p:sp>
      <p:sp>
        <p:nvSpPr>
          <p:cNvPr id="8" name="Footer Placeholder 7">
            <a:extLst>
              <a:ext uri="{FF2B5EF4-FFF2-40B4-BE49-F238E27FC236}">
                <a16:creationId xmlns:a16="http://schemas.microsoft.com/office/drawing/2014/main" id="{A4D1998B-C15A-4023-A6F7-090BB1CB66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14EEB2-BAE5-4569-A8C4-2F94F02B02AD}"/>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101643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B9FB2-4AA2-4E7F-BEDE-04896AB24C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3506B5-BFF2-49E2-9068-FBD9236416A3}"/>
              </a:ext>
            </a:extLst>
          </p:cNvPr>
          <p:cNvSpPr>
            <a:spLocks noGrp="1"/>
          </p:cNvSpPr>
          <p:nvPr>
            <p:ph type="dt" sz="half" idx="10"/>
          </p:nvPr>
        </p:nvSpPr>
        <p:spPr/>
        <p:txBody>
          <a:bodyPr/>
          <a:lstStyle/>
          <a:p>
            <a:fld id="{50C2046F-FB3C-4DEC-812A-99B62650F543}" type="datetime1">
              <a:rPr lang="en-GB" smtClean="0"/>
              <a:t>13/09/2021</a:t>
            </a:fld>
            <a:endParaRPr lang="en-GB"/>
          </a:p>
        </p:txBody>
      </p:sp>
      <p:sp>
        <p:nvSpPr>
          <p:cNvPr id="4" name="Footer Placeholder 3">
            <a:extLst>
              <a:ext uri="{FF2B5EF4-FFF2-40B4-BE49-F238E27FC236}">
                <a16:creationId xmlns:a16="http://schemas.microsoft.com/office/drawing/2014/main" id="{A5988D3E-8E8D-4090-B997-4A5F9BFB13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D95DCE-5C7B-4261-B318-BFCF00B9C3AD}"/>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413874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45C658-1D6A-40C3-AF5A-292A41BF6D05}"/>
              </a:ext>
            </a:extLst>
          </p:cNvPr>
          <p:cNvSpPr>
            <a:spLocks noGrp="1"/>
          </p:cNvSpPr>
          <p:nvPr>
            <p:ph type="dt" sz="half" idx="10"/>
          </p:nvPr>
        </p:nvSpPr>
        <p:spPr/>
        <p:txBody>
          <a:bodyPr/>
          <a:lstStyle/>
          <a:p>
            <a:fld id="{7E353B15-19A2-45BE-9F86-8CFAD95CC4C5}" type="datetime1">
              <a:rPr lang="en-GB" smtClean="0"/>
              <a:t>13/09/2021</a:t>
            </a:fld>
            <a:endParaRPr lang="en-GB"/>
          </a:p>
        </p:txBody>
      </p:sp>
      <p:sp>
        <p:nvSpPr>
          <p:cNvPr id="3" name="Footer Placeholder 2">
            <a:extLst>
              <a:ext uri="{FF2B5EF4-FFF2-40B4-BE49-F238E27FC236}">
                <a16:creationId xmlns:a16="http://schemas.microsoft.com/office/drawing/2014/main" id="{3CE3BE48-F199-4E2D-ADB0-16C1A6A723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8C8C42B-4B80-447D-AFC2-1ECCC6C656DE}"/>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212989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CA6D-F54E-4E81-9FE3-B74B2F8136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03FFDD9-4564-4A12-B9D7-A472A96550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24611BA-D940-4DC1-B68A-808BF40819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C75C97-8B3E-436C-BAFD-5EB7EB032CBC}"/>
              </a:ext>
            </a:extLst>
          </p:cNvPr>
          <p:cNvSpPr>
            <a:spLocks noGrp="1"/>
          </p:cNvSpPr>
          <p:nvPr>
            <p:ph type="dt" sz="half" idx="10"/>
          </p:nvPr>
        </p:nvSpPr>
        <p:spPr/>
        <p:txBody>
          <a:bodyPr/>
          <a:lstStyle/>
          <a:p>
            <a:fld id="{5B050C72-5958-4784-9D2B-2F705A527BB1}" type="datetime1">
              <a:rPr lang="en-GB" smtClean="0"/>
              <a:t>13/09/2021</a:t>
            </a:fld>
            <a:endParaRPr lang="en-GB"/>
          </a:p>
        </p:txBody>
      </p:sp>
      <p:sp>
        <p:nvSpPr>
          <p:cNvPr id="6" name="Footer Placeholder 5">
            <a:extLst>
              <a:ext uri="{FF2B5EF4-FFF2-40B4-BE49-F238E27FC236}">
                <a16:creationId xmlns:a16="http://schemas.microsoft.com/office/drawing/2014/main" id="{6FB1A4AA-B61A-4890-81B9-E8748E0DA4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5577C2-1F15-476F-8D80-644584518A79}"/>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333803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ADD7-7CE2-4A0E-9FDF-50BDBC5EB7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E02E68-16FF-49DB-A2FE-D2D6DA9F3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7E3B3C-C6B1-49D4-8ABC-018D3E4D9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04E9BB-A126-41D8-A32A-2582B161343A}"/>
              </a:ext>
            </a:extLst>
          </p:cNvPr>
          <p:cNvSpPr>
            <a:spLocks noGrp="1"/>
          </p:cNvSpPr>
          <p:nvPr>
            <p:ph type="dt" sz="half" idx="10"/>
          </p:nvPr>
        </p:nvSpPr>
        <p:spPr/>
        <p:txBody>
          <a:bodyPr/>
          <a:lstStyle/>
          <a:p>
            <a:fld id="{D88B5BCF-69D3-47CF-A1B3-C9A807EA9594}" type="datetime1">
              <a:rPr lang="en-GB" smtClean="0"/>
              <a:t>13/09/2021</a:t>
            </a:fld>
            <a:endParaRPr lang="en-GB"/>
          </a:p>
        </p:txBody>
      </p:sp>
      <p:sp>
        <p:nvSpPr>
          <p:cNvPr id="6" name="Footer Placeholder 5">
            <a:extLst>
              <a:ext uri="{FF2B5EF4-FFF2-40B4-BE49-F238E27FC236}">
                <a16:creationId xmlns:a16="http://schemas.microsoft.com/office/drawing/2014/main" id="{2A7B5CF1-D3A3-4B15-B963-16DE0D0021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A6EAF0-A106-4EF4-8E91-A68AA06A40A1}"/>
              </a:ext>
            </a:extLst>
          </p:cNvPr>
          <p:cNvSpPr>
            <a:spLocks noGrp="1"/>
          </p:cNvSpPr>
          <p:nvPr>
            <p:ph type="sldNum" sz="quarter" idx="12"/>
          </p:nvPr>
        </p:nvSpPr>
        <p:spPr/>
        <p:txBody>
          <a:bodyPr/>
          <a:lstStyle/>
          <a:p>
            <a:fld id="{A4ECAE83-7F28-4C65-AF33-88C9A9900AA3}" type="slidenum">
              <a:rPr lang="en-GB" smtClean="0"/>
              <a:t>‹#›</a:t>
            </a:fld>
            <a:endParaRPr lang="en-GB"/>
          </a:p>
        </p:txBody>
      </p:sp>
    </p:spTree>
    <p:extLst>
      <p:ext uri="{BB962C8B-B14F-4D97-AF65-F5344CB8AC3E}">
        <p14:creationId xmlns:p14="http://schemas.microsoft.com/office/powerpoint/2010/main" val="139202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38004-C965-4998-BBE6-8F43EA553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F131E1-B696-4E07-B0F1-B06D7DFF40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66E4F6-E540-47B8-BF58-3E0A8C1E0F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342CB-69CB-4F0B-A75F-EAF47916D9EF}" type="datetime1">
              <a:rPr lang="en-GB" smtClean="0"/>
              <a:t>13/09/2021</a:t>
            </a:fld>
            <a:endParaRPr lang="en-GB"/>
          </a:p>
        </p:txBody>
      </p:sp>
      <p:sp>
        <p:nvSpPr>
          <p:cNvPr id="5" name="Footer Placeholder 4">
            <a:extLst>
              <a:ext uri="{FF2B5EF4-FFF2-40B4-BE49-F238E27FC236}">
                <a16:creationId xmlns:a16="http://schemas.microsoft.com/office/drawing/2014/main" id="{6A0AF641-727A-4513-92AE-CBA6710799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EA6DC1-5FDC-40EB-B09E-B84C3A4E6D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CAE83-7F28-4C65-AF33-88C9A9900AA3}" type="slidenum">
              <a:rPr lang="en-GB" smtClean="0"/>
              <a:t>‹#›</a:t>
            </a:fld>
            <a:endParaRPr lang="en-GB"/>
          </a:p>
        </p:txBody>
      </p:sp>
    </p:spTree>
    <p:extLst>
      <p:ext uri="{BB962C8B-B14F-4D97-AF65-F5344CB8AC3E}">
        <p14:creationId xmlns:p14="http://schemas.microsoft.com/office/powerpoint/2010/main" val="122052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7C7E-4598-4763-808E-B36252717883}"/>
              </a:ext>
            </a:extLst>
          </p:cNvPr>
          <p:cNvSpPr>
            <a:spLocks noGrp="1"/>
          </p:cNvSpPr>
          <p:nvPr>
            <p:ph type="ctrTitle"/>
          </p:nvPr>
        </p:nvSpPr>
        <p:spPr>
          <a:xfrm>
            <a:off x="1524000" y="226942"/>
            <a:ext cx="9144000" cy="513721"/>
          </a:xfrm>
        </p:spPr>
        <p:txBody>
          <a:bodyPr>
            <a:normAutofit/>
          </a:bodyPr>
          <a:lstStyle/>
          <a:p>
            <a:r>
              <a:rPr lang="en-GB" sz="2400" b="1" u="sng" dirty="0"/>
              <a:t>Provision of Metering Information to support GDN Metering Upgrades</a:t>
            </a:r>
          </a:p>
        </p:txBody>
      </p:sp>
      <p:sp>
        <p:nvSpPr>
          <p:cNvPr id="12" name="Oval 11">
            <a:extLst>
              <a:ext uri="{FF2B5EF4-FFF2-40B4-BE49-F238E27FC236}">
                <a16:creationId xmlns:a16="http://schemas.microsoft.com/office/drawing/2014/main" id="{CC3D0F30-660D-4327-B4A5-D549AA7FFE41}"/>
              </a:ext>
            </a:extLst>
          </p:cNvPr>
          <p:cNvSpPr/>
          <p:nvPr/>
        </p:nvSpPr>
        <p:spPr>
          <a:xfrm>
            <a:off x="2333106" y="1302327"/>
            <a:ext cx="1623753" cy="51372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Start</a:t>
            </a:r>
          </a:p>
        </p:txBody>
      </p:sp>
      <p:sp>
        <p:nvSpPr>
          <p:cNvPr id="13" name="Rectangle 12">
            <a:extLst>
              <a:ext uri="{FF2B5EF4-FFF2-40B4-BE49-F238E27FC236}">
                <a16:creationId xmlns:a16="http://schemas.microsoft.com/office/drawing/2014/main" id="{2F75D421-4EBC-473A-9182-C23355485C81}"/>
              </a:ext>
            </a:extLst>
          </p:cNvPr>
          <p:cNvSpPr/>
          <p:nvPr/>
        </p:nvSpPr>
        <p:spPr>
          <a:xfrm>
            <a:off x="2432859" y="2128053"/>
            <a:ext cx="1474124" cy="80356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OAD </a:t>
            </a:r>
          </a:p>
          <a:p>
            <a:pPr algn="ctr"/>
            <a:r>
              <a:rPr lang="en-GB" dirty="0">
                <a:solidFill>
                  <a:schemeClr val="tx1"/>
                </a:solidFill>
              </a:rPr>
              <a:t>Notice</a:t>
            </a:r>
          </a:p>
        </p:txBody>
      </p:sp>
      <p:sp>
        <p:nvSpPr>
          <p:cNvPr id="22" name="Rectangle 21">
            <a:extLst>
              <a:ext uri="{FF2B5EF4-FFF2-40B4-BE49-F238E27FC236}">
                <a16:creationId xmlns:a16="http://schemas.microsoft.com/office/drawing/2014/main" id="{BD1FFAFB-AD06-4D01-84EF-C6524DA57D1A}"/>
              </a:ext>
            </a:extLst>
          </p:cNvPr>
          <p:cNvSpPr/>
          <p:nvPr/>
        </p:nvSpPr>
        <p:spPr>
          <a:xfrm>
            <a:off x="2432859" y="3212865"/>
            <a:ext cx="1474124" cy="140900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On Site</a:t>
            </a:r>
          </a:p>
          <a:p>
            <a:pPr algn="ctr"/>
            <a:r>
              <a:rPr lang="en-GB" dirty="0">
                <a:solidFill>
                  <a:schemeClr val="tx1"/>
                </a:solidFill>
              </a:rPr>
              <a:t>Delivery</a:t>
            </a:r>
          </a:p>
        </p:txBody>
      </p:sp>
      <p:sp>
        <p:nvSpPr>
          <p:cNvPr id="23" name="Rectangle 22">
            <a:extLst>
              <a:ext uri="{FF2B5EF4-FFF2-40B4-BE49-F238E27FC236}">
                <a16:creationId xmlns:a16="http://schemas.microsoft.com/office/drawing/2014/main" id="{81A338D8-0D29-4B91-A5D7-5BDEB823E697}"/>
              </a:ext>
            </a:extLst>
          </p:cNvPr>
          <p:cNvSpPr/>
          <p:nvPr/>
        </p:nvSpPr>
        <p:spPr>
          <a:xfrm>
            <a:off x="2432859" y="4878465"/>
            <a:ext cx="1474124" cy="80356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OAD </a:t>
            </a:r>
          </a:p>
          <a:p>
            <a:pPr algn="ctr"/>
            <a:r>
              <a:rPr lang="en-GB" dirty="0">
                <a:solidFill>
                  <a:schemeClr val="tx1"/>
                </a:solidFill>
              </a:rPr>
              <a:t>Supplemental</a:t>
            </a:r>
          </a:p>
        </p:txBody>
      </p:sp>
      <p:sp>
        <p:nvSpPr>
          <p:cNvPr id="24" name="Oval 23">
            <a:extLst>
              <a:ext uri="{FF2B5EF4-FFF2-40B4-BE49-F238E27FC236}">
                <a16:creationId xmlns:a16="http://schemas.microsoft.com/office/drawing/2014/main" id="{CCFBCCF4-2847-4EF7-8DAD-445E08925D18}"/>
              </a:ext>
            </a:extLst>
          </p:cNvPr>
          <p:cNvSpPr/>
          <p:nvPr/>
        </p:nvSpPr>
        <p:spPr>
          <a:xfrm>
            <a:off x="2352502" y="1287367"/>
            <a:ext cx="1623753" cy="51372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Start</a:t>
            </a:r>
          </a:p>
        </p:txBody>
      </p:sp>
      <p:sp>
        <p:nvSpPr>
          <p:cNvPr id="25" name="Oval 24">
            <a:extLst>
              <a:ext uri="{FF2B5EF4-FFF2-40B4-BE49-F238E27FC236}">
                <a16:creationId xmlns:a16="http://schemas.microsoft.com/office/drawing/2014/main" id="{C42651F4-684C-492E-9D0F-41EBAE34D288}"/>
              </a:ext>
            </a:extLst>
          </p:cNvPr>
          <p:cNvSpPr/>
          <p:nvPr/>
        </p:nvSpPr>
        <p:spPr>
          <a:xfrm>
            <a:off x="2358044" y="6043298"/>
            <a:ext cx="1623753" cy="51372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End</a:t>
            </a:r>
          </a:p>
        </p:txBody>
      </p:sp>
      <p:cxnSp>
        <p:nvCxnSpPr>
          <p:cNvPr id="26" name="Straight Connector 25">
            <a:extLst>
              <a:ext uri="{FF2B5EF4-FFF2-40B4-BE49-F238E27FC236}">
                <a16:creationId xmlns:a16="http://schemas.microsoft.com/office/drawing/2014/main" id="{45F4BFD7-77E6-4CBA-89AF-2FCE0997F183}"/>
              </a:ext>
            </a:extLst>
          </p:cNvPr>
          <p:cNvCxnSpPr>
            <a:cxnSpLocks/>
          </p:cNvCxnSpPr>
          <p:nvPr/>
        </p:nvCxnSpPr>
        <p:spPr>
          <a:xfrm>
            <a:off x="554182" y="4417929"/>
            <a:ext cx="11443854" cy="27810"/>
          </a:xfrm>
          <a:prstGeom prst="line">
            <a:avLst/>
          </a:prstGeom>
          <a:ln w="28575">
            <a:prstDash val="lgDash"/>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id="{6B6D9BDB-F80C-429E-84DE-DA29E252C90A}"/>
              </a:ext>
            </a:extLst>
          </p:cNvPr>
          <p:cNvSpPr txBox="1"/>
          <p:nvPr/>
        </p:nvSpPr>
        <p:spPr>
          <a:xfrm>
            <a:off x="476594" y="3991203"/>
            <a:ext cx="1190198" cy="369332"/>
          </a:xfrm>
          <a:prstGeom prst="rect">
            <a:avLst/>
          </a:prstGeom>
          <a:noFill/>
        </p:spPr>
        <p:txBody>
          <a:bodyPr wrap="none" rtlCol="0">
            <a:spAutoFit/>
          </a:bodyPr>
          <a:lstStyle/>
          <a:p>
            <a:r>
              <a:rPr lang="en-GB" dirty="0"/>
              <a:t>Meter Test</a:t>
            </a:r>
          </a:p>
        </p:txBody>
      </p:sp>
      <p:cxnSp>
        <p:nvCxnSpPr>
          <p:cNvPr id="31" name="Straight Arrow Connector 30">
            <a:extLst>
              <a:ext uri="{FF2B5EF4-FFF2-40B4-BE49-F238E27FC236}">
                <a16:creationId xmlns:a16="http://schemas.microsoft.com/office/drawing/2014/main" id="{53C7454A-6DB0-4AF2-9FEB-4505635E07C5}"/>
              </a:ext>
            </a:extLst>
          </p:cNvPr>
          <p:cNvCxnSpPr>
            <a:stCxn id="24" idx="4"/>
            <a:endCxn id="13" idx="0"/>
          </p:cNvCxnSpPr>
          <p:nvPr/>
        </p:nvCxnSpPr>
        <p:spPr>
          <a:xfrm>
            <a:off x="3164379" y="1801088"/>
            <a:ext cx="5542" cy="326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15836EC-58B6-4FED-8236-6DDB61CE7C91}"/>
              </a:ext>
            </a:extLst>
          </p:cNvPr>
          <p:cNvCxnSpPr>
            <a:stCxn id="13" idx="2"/>
            <a:endCxn id="22" idx="0"/>
          </p:cNvCxnSpPr>
          <p:nvPr/>
        </p:nvCxnSpPr>
        <p:spPr>
          <a:xfrm>
            <a:off x="3169921" y="2931617"/>
            <a:ext cx="0" cy="281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DF2F0DF-3BF7-4F42-840B-5A7B1A56DB37}"/>
              </a:ext>
            </a:extLst>
          </p:cNvPr>
          <p:cNvCxnSpPr>
            <a:stCxn id="22" idx="2"/>
            <a:endCxn id="23" idx="0"/>
          </p:cNvCxnSpPr>
          <p:nvPr/>
        </p:nvCxnSpPr>
        <p:spPr>
          <a:xfrm>
            <a:off x="3169921" y="4621870"/>
            <a:ext cx="0" cy="2565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4EABBF7-48A1-472C-B13D-195C18FD8853}"/>
              </a:ext>
            </a:extLst>
          </p:cNvPr>
          <p:cNvCxnSpPr>
            <a:stCxn id="23" idx="2"/>
            <a:endCxn id="25" idx="0"/>
          </p:cNvCxnSpPr>
          <p:nvPr/>
        </p:nvCxnSpPr>
        <p:spPr>
          <a:xfrm>
            <a:off x="3169921" y="5682029"/>
            <a:ext cx="0" cy="361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4711026-9806-472E-B484-51769A7A3C09}"/>
              </a:ext>
            </a:extLst>
          </p:cNvPr>
          <p:cNvSpPr txBox="1"/>
          <p:nvPr/>
        </p:nvSpPr>
        <p:spPr>
          <a:xfrm>
            <a:off x="4405533" y="914726"/>
            <a:ext cx="7492752" cy="3385542"/>
          </a:xfrm>
          <a:prstGeom prst="rect">
            <a:avLst/>
          </a:prstGeom>
          <a:noFill/>
          <a:ln>
            <a:solidFill>
              <a:schemeClr val="accent2"/>
            </a:solidFill>
          </a:ln>
        </p:spPr>
        <p:txBody>
          <a:bodyPr wrap="square" rtlCol="0">
            <a:spAutoFit/>
          </a:bodyPr>
          <a:lstStyle/>
          <a:p>
            <a:r>
              <a:rPr lang="en-GB" b="1" u="sng" dirty="0"/>
              <a:t>Items prior to Installation &amp; Commissioning of Meter</a:t>
            </a:r>
          </a:p>
          <a:p>
            <a:pPr marL="285750" indent="-285750">
              <a:buFont typeface="Arial" panose="020B0604020202020204" pitchFamily="34" charset="0"/>
              <a:buChar char="•"/>
            </a:pPr>
            <a:r>
              <a:rPr lang="en-GB" sz="1400" dirty="0">
                <a:solidFill>
                  <a:srgbClr val="FF0000"/>
                </a:solidFill>
              </a:rPr>
              <a:t>Confirm scope of changes required to Metering System  </a:t>
            </a:r>
          </a:p>
          <a:p>
            <a:pPr marL="285750" indent="-285750">
              <a:buFont typeface="Arial" panose="020B0604020202020204" pitchFamily="34" charset="0"/>
              <a:buChar char="•"/>
            </a:pPr>
            <a:r>
              <a:rPr lang="en-GB" sz="1400" dirty="0"/>
              <a:t>Provide Functional Design Specification (FDS) for changes - [1]</a:t>
            </a:r>
          </a:p>
          <a:p>
            <a:pPr marL="285750" indent="-285750">
              <a:buFont typeface="Arial" panose="020B0604020202020204" pitchFamily="34" charset="0"/>
              <a:buChar char="•"/>
            </a:pPr>
            <a:r>
              <a:rPr lang="en-GB" sz="1400" dirty="0"/>
              <a:t>Provide theoretical measurement uncertainty calculations for the system post changes (e.g. using ISO5168 or other Guide in Measurement Uncertainty (GUM) method) – [2] </a:t>
            </a:r>
          </a:p>
          <a:p>
            <a:pPr marL="285750" indent="-285750">
              <a:buFont typeface="Arial" panose="020B0604020202020204" pitchFamily="34" charset="0"/>
              <a:buChar char="•"/>
            </a:pPr>
            <a:r>
              <a:rPr lang="en-GB" sz="1400" dirty="0"/>
              <a:t>Provide copy of intended Factory Acceptance Testing (FAT) procedure for the changes and invite National Grid to attend (NG may or may not attend) – [3]</a:t>
            </a:r>
          </a:p>
          <a:p>
            <a:pPr marL="285750" indent="-285750">
              <a:buFont typeface="Arial" panose="020B0604020202020204" pitchFamily="34" charset="0"/>
              <a:buChar char="•"/>
            </a:pPr>
            <a:r>
              <a:rPr lang="en-GB" sz="1400" dirty="0">
                <a:solidFill>
                  <a:srgbClr val="FF0000"/>
                </a:solidFill>
              </a:rPr>
              <a:t>If meters are undergoing high pressure meter calibration provide notice of such calibration and invite National Grid to attend and witness such calibration (NG may or may not attend)</a:t>
            </a:r>
          </a:p>
          <a:p>
            <a:pPr marL="285750" indent="-285750">
              <a:buFont typeface="Arial" panose="020B0604020202020204" pitchFamily="34" charset="0"/>
              <a:buChar char="•"/>
            </a:pPr>
            <a:r>
              <a:rPr lang="en-GB" sz="1400" dirty="0"/>
              <a:t>Provide copies of the results of FAT and also calibrations (including certificates) – [4]</a:t>
            </a:r>
          </a:p>
          <a:p>
            <a:pPr marL="285750" indent="-285750">
              <a:buFont typeface="Arial" panose="020B0604020202020204" pitchFamily="34" charset="0"/>
              <a:buChar char="•"/>
            </a:pPr>
            <a:r>
              <a:rPr lang="en-GB" sz="1400" dirty="0"/>
              <a:t>Provide copy of Site Acceptance Testing (SAT) for the changes – [5]</a:t>
            </a:r>
          </a:p>
          <a:p>
            <a:pPr marL="285750" indent="-285750">
              <a:buFont typeface="Arial" panose="020B0604020202020204" pitchFamily="34" charset="0"/>
              <a:buChar char="•"/>
            </a:pPr>
            <a:r>
              <a:rPr lang="en-GB" sz="1400" dirty="0">
                <a:solidFill>
                  <a:srgbClr val="FF0000"/>
                </a:solidFill>
              </a:rPr>
              <a:t>Confirm </a:t>
            </a:r>
            <a:r>
              <a:rPr lang="en-GB" sz="1400" i="1" dirty="0">
                <a:solidFill>
                  <a:srgbClr val="FF0000"/>
                </a:solidFill>
              </a:rPr>
              <a:t>proposed</a:t>
            </a:r>
            <a:r>
              <a:rPr lang="en-GB" sz="1400" dirty="0">
                <a:solidFill>
                  <a:srgbClr val="FF0000"/>
                </a:solidFill>
              </a:rPr>
              <a:t> Operational Date for Meter</a:t>
            </a:r>
          </a:p>
          <a:p>
            <a:pPr marL="285750" indent="-285750">
              <a:buFont typeface="Arial" panose="020B0604020202020204" pitchFamily="34" charset="0"/>
              <a:buChar char="•"/>
            </a:pPr>
            <a:r>
              <a:rPr lang="en-GB" sz="1400" dirty="0">
                <a:solidFill>
                  <a:srgbClr val="FF0000"/>
                </a:solidFill>
              </a:rPr>
              <a:t>If a new Gas Chromatograph has been being installed provide a copy of the ISO10723 report with a pass.</a:t>
            </a:r>
          </a:p>
          <a:p>
            <a:pPr marL="285750" indent="-285750">
              <a:buFont typeface="Arial" panose="020B0604020202020204" pitchFamily="34" charset="0"/>
              <a:buChar char="•"/>
            </a:pPr>
            <a:r>
              <a:rPr lang="en-GB" sz="1400" dirty="0">
                <a:solidFill>
                  <a:srgbClr val="FF0000"/>
                </a:solidFill>
              </a:rPr>
              <a:t>Agree and sign draft of Supplemental Agreement Appendix D</a:t>
            </a:r>
          </a:p>
        </p:txBody>
      </p:sp>
      <p:sp>
        <p:nvSpPr>
          <p:cNvPr id="40" name="TextBox 39">
            <a:extLst>
              <a:ext uri="{FF2B5EF4-FFF2-40B4-BE49-F238E27FC236}">
                <a16:creationId xmlns:a16="http://schemas.microsoft.com/office/drawing/2014/main" id="{C4EB9D23-8BC3-4E51-ADBA-F375912BFDC4}"/>
              </a:ext>
            </a:extLst>
          </p:cNvPr>
          <p:cNvSpPr txBox="1"/>
          <p:nvPr/>
        </p:nvSpPr>
        <p:spPr>
          <a:xfrm>
            <a:off x="4405534" y="4611271"/>
            <a:ext cx="7475910" cy="1446550"/>
          </a:xfrm>
          <a:prstGeom prst="rect">
            <a:avLst/>
          </a:prstGeom>
          <a:noFill/>
          <a:ln>
            <a:solidFill>
              <a:schemeClr val="accent2"/>
            </a:solidFill>
          </a:ln>
        </p:spPr>
        <p:txBody>
          <a:bodyPr wrap="square" rtlCol="0">
            <a:spAutoFit/>
          </a:bodyPr>
          <a:lstStyle/>
          <a:p>
            <a:r>
              <a:rPr lang="en-GB" b="1" u="sng" dirty="0"/>
              <a:t>Items post Commissioning of Meter</a:t>
            </a:r>
          </a:p>
          <a:p>
            <a:pPr marL="285750" indent="-285750">
              <a:buFont typeface="Arial" panose="020B0604020202020204" pitchFamily="34" charset="0"/>
              <a:buChar char="•"/>
            </a:pPr>
            <a:r>
              <a:rPr lang="en-GB" sz="1400" dirty="0"/>
              <a:t>Results from SAT – [6]</a:t>
            </a:r>
          </a:p>
          <a:p>
            <a:pPr marL="285750" indent="-285750">
              <a:buFont typeface="Arial" panose="020B0604020202020204" pitchFamily="34" charset="0"/>
              <a:buChar char="•"/>
            </a:pPr>
            <a:r>
              <a:rPr lang="en-GB" sz="1400" dirty="0"/>
              <a:t>Updated Measurement Uncertainty Calculations (As Built) where necessary – [7]</a:t>
            </a:r>
          </a:p>
          <a:p>
            <a:pPr marL="285750" indent="-285750">
              <a:buFont typeface="Arial" panose="020B0604020202020204" pitchFamily="34" charset="0"/>
              <a:buChar char="•"/>
            </a:pPr>
            <a:r>
              <a:rPr lang="en-GB" sz="1400" dirty="0"/>
              <a:t>Agree and execute Supplemental Agreement amendments (including Appendix D)</a:t>
            </a:r>
          </a:p>
          <a:p>
            <a:pPr marL="285750" indent="-285750">
              <a:buFont typeface="Arial" panose="020B0604020202020204" pitchFamily="34" charset="0"/>
              <a:buChar char="•"/>
            </a:pPr>
            <a:r>
              <a:rPr lang="en-GB" sz="1400" dirty="0">
                <a:solidFill>
                  <a:srgbClr val="FF0000"/>
                </a:solidFill>
              </a:rPr>
              <a:t>Exchange Supplementals Agreements complete with revised Appendix D’s</a:t>
            </a:r>
          </a:p>
          <a:p>
            <a:pPr marL="285750" indent="-285750">
              <a:buFont typeface="Arial" panose="020B0604020202020204" pitchFamily="34" charset="0"/>
              <a:buChar char="•"/>
            </a:pPr>
            <a:endParaRPr lang="en-GB" sz="1400" dirty="0"/>
          </a:p>
        </p:txBody>
      </p:sp>
      <p:sp>
        <p:nvSpPr>
          <p:cNvPr id="3" name="Slide Number Placeholder 2">
            <a:extLst>
              <a:ext uri="{FF2B5EF4-FFF2-40B4-BE49-F238E27FC236}">
                <a16:creationId xmlns:a16="http://schemas.microsoft.com/office/drawing/2014/main" id="{30CB5757-6450-458D-9D80-7159D6823AE9}"/>
              </a:ext>
            </a:extLst>
          </p:cNvPr>
          <p:cNvSpPr>
            <a:spLocks noGrp="1"/>
          </p:cNvSpPr>
          <p:nvPr>
            <p:ph type="sldNum" sz="quarter" idx="12"/>
          </p:nvPr>
        </p:nvSpPr>
        <p:spPr/>
        <p:txBody>
          <a:bodyPr/>
          <a:lstStyle/>
          <a:p>
            <a:fld id="{A4ECAE83-7F28-4C65-AF33-88C9A9900AA3}" type="slidenum">
              <a:rPr lang="en-GB" smtClean="0"/>
              <a:t>1</a:t>
            </a:fld>
            <a:endParaRPr lang="en-GB"/>
          </a:p>
        </p:txBody>
      </p:sp>
    </p:spTree>
    <p:extLst>
      <p:ext uri="{BB962C8B-B14F-4D97-AF65-F5344CB8AC3E}">
        <p14:creationId xmlns:p14="http://schemas.microsoft.com/office/powerpoint/2010/main" val="419489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 name="Arrow: Left-Right-Up 61">
            <a:extLst>
              <a:ext uri="{FF2B5EF4-FFF2-40B4-BE49-F238E27FC236}">
                <a16:creationId xmlns:a16="http://schemas.microsoft.com/office/drawing/2014/main" id="{C36369AE-4FCA-4C2E-87B1-56F92095A615}"/>
              </a:ext>
            </a:extLst>
          </p:cNvPr>
          <p:cNvSpPr/>
          <p:nvPr/>
        </p:nvSpPr>
        <p:spPr>
          <a:xfrm>
            <a:off x="8756387" y="4247619"/>
            <a:ext cx="1623754" cy="802346"/>
          </a:xfrm>
          <a:prstGeom prst="leftRightUp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Arrow: Left-Right-Up 56">
            <a:extLst>
              <a:ext uri="{FF2B5EF4-FFF2-40B4-BE49-F238E27FC236}">
                <a16:creationId xmlns:a16="http://schemas.microsoft.com/office/drawing/2014/main" id="{342560BB-2BDB-440B-A65F-299E56A233C3}"/>
              </a:ext>
            </a:extLst>
          </p:cNvPr>
          <p:cNvSpPr/>
          <p:nvPr/>
        </p:nvSpPr>
        <p:spPr>
          <a:xfrm>
            <a:off x="3308029" y="3574287"/>
            <a:ext cx="5417213" cy="762631"/>
          </a:xfrm>
          <a:prstGeom prst="leftRightUp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9B97C7E-4598-4763-808E-B36252717883}"/>
              </a:ext>
            </a:extLst>
          </p:cNvPr>
          <p:cNvSpPr>
            <a:spLocks noGrp="1"/>
          </p:cNvSpPr>
          <p:nvPr>
            <p:ph type="ctrTitle"/>
          </p:nvPr>
        </p:nvSpPr>
        <p:spPr>
          <a:xfrm>
            <a:off x="1252438" y="255339"/>
            <a:ext cx="2422942" cy="513721"/>
          </a:xfrm>
        </p:spPr>
        <p:txBody>
          <a:bodyPr>
            <a:normAutofit/>
          </a:bodyPr>
          <a:lstStyle/>
          <a:p>
            <a:pPr algn="l"/>
            <a:r>
              <a:rPr lang="en-GB" sz="2400" b="1" u="sng" dirty="0"/>
              <a:t>High Level Process</a:t>
            </a:r>
          </a:p>
        </p:txBody>
      </p:sp>
      <p:sp>
        <p:nvSpPr>
          <p:cNvPr id="13" name="Rectangle 12">
            <a:extLst>
              <a:ext uri="{FF2B5EF4-FFF2-40B4-BE49-F238E27FC236}">
                <a16:creationId xmlns:a16="http://schemas.microsoft.com/office/drawing/2014/main" id="{2F75D421-4EBC-473A-9182-C23355485C81}"/>
              </a:ext>
            </a:extLst>
          </p:cNvPr>
          <p:cNvSpPr/>
          <p:nvPr/>
        </p:nvSpPr>
        <p:spPr>
          <a:xfrm>
            <a:off x="4642658" y="1111811"/>
            <a:ext cx="2795847" cy="26800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OAD  Notice</a:t>
            </a:r>
          </a:p>
        </p:txBody>
      </p:sp>
      <p:sp>
        <p:nvSpPr>
          <p:cNvPr id="22" name="Rectangle 21">
            <a:extLst>
              <a:ext uri="{FF2B5EF4-FFF2-40B4-BE49-F238E27FC236}">
                <a16:creationId xmlns:a16="http://schemas.microsoft.com/office/drawing/2014/main" id="{BD1FFAFB-AD06-4D01-84EF-C6524DA57D1A}"/>
              </a:ext>
            </a:extLst>
          </p:cNvPr>
          <p:cNvSpPr/>
          <p:nvPr/>
        </p:nvSpPr>
        <p:spPr>
          <a:xfrm>
            <a:off x="4642658" y="2209592"/>
            <a:ext cx="2795846" cy="8786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On Site</a:t>
            </a:r>
          </a:p>
          <a:p>
            <a:pPr algn="ctr"/>
            <a:r>
              <a:rPr lang="en-GB" dirty="0">
                <a:solidFill>
                  <a:schemeClr val="tx1"/>
                </a:solidFill>
              </a:rPr>
              <a:t>Delivery</a:t>
            </a:r>
          </a:p>
        </p:txBody>
      </p:sp>
      <p:sp>
        <p:nvSpPr>
          <p:cNvPr id="23" name="Rectangle 22">
            <a:extLst>
              <a:ext uri="{FF2B5EF4-FFF2-40B4-BE49-F238E27FC236}">
                <a16:creationId xmlns:a16="http://schemas.microsoft.com/office/drawing/2014/main" id="{81A338D8-0D29-4B91-A5D7-5BDEB823E697}"/>
              </a:ext>
            </a:extLst>
          </p:cNvPr>
          <p:cNvSpPr/>
          <p:nvPr/>
        </p:nvSpPr>
        <p:spPr>
          <a:xfrm>
            <a:off x="4621877" y="3319556"/>
            <a:ext cx="2833253" cy="59996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Confirm Outcome</a:t>
            </a:r>
          </a:p>
        </p:txBody>
      </p:sp>
      <p:sp>
        <p:nvSpPr>
          <p:cNvPr id="24" name="Oval 23">
            <a:extLst>
              <a:ext uri="{FF2B5EF4-FFF2-40B4-BE49-F238E27FC236}">
                <a16:creationId xmlns:a16="http://schemas.microsoft.com/office/drawing/2014/main" id="{CCFBCCF4-2847-4EF7-8DAD-445E08925D18}"/>
              </a:ext>
            </a:extLst>
          </p:cNvPr>
          <p:cNvSpPr/>
          <p:nvPr/>
        </p:nvSpPr>
        <p:spPr>
          <a:xfrm>
            <a:off x="5228706" y="324546"/>
            <a:ext cx="1623753" cy="51372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Start</a:t>
            </a:r>
          </a:p>
        </p:txBody>
      </p:sp>
      <p:sp>
        <p:nvSpPr>
          <p:cNvPr id="25" name="Oval 24">
            <a:extLst>
              <a:ext uri="{FF2B5EF4-FFF2-40B4-BE49-F238E27FC236}">
                <a16:creationId xmlns:a16="http://schemas.microsoft.com/office/drawing/2014/main" id="{C42651F4-684C-492E-9D0F-41EBAE34D288}"/>
              </a:ext>
            </a:extLst>
          </p:cNvPr>
          <p:cNvSpPr/>
          <p:nvPr/>
        </p:nvSpPr>
        <p:spPr>
          <a:xfrm>
            <a:off x="5226625" y="6065457"/>
            <a:ext cx="1623753" cy="51372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End</a:t>
            </a:r>
          </a:p>
        </p:txBody>
      </p:sp>
      <p:cxnSp>
        <p:nvCxnSpPr>
          <p:cNvPr id="26" name="Straight Connector 25">
            <a:extLst>
              <a:ext uri="{FF2B5EF4-FFF2-40B4-BE49-F238E27FC236}">
                <a16:creationId xmlns:a16="http://schemas.microsoft.com/office/drawing/2014/main" id="{45F4BFD7-77E6-4CBA-89AF-2FCE0997F183}"/>
              </a:ext>
            </a:extLst>
          </p:cNvPr>
          <p:cNvCxnSpPr>
            <a:cxnSpLocks/>
          </p:cNvCxnSpPr>
          <p:nvPr/>
        </p:nvCxnSpPr>
        <p:spPr>
          <a:xfrm>
            <a:off x="3212175" y="2970998"/>
            <a:ext cx="5652655" cy="0"/>
          </a:xfrm>
          <a:prstGeom prst="line">
            <a:avLst/>
          </a:prstGeom>
          <a:ln w="28575">
            <a:prstDash val="lgDash"/>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id="{6B6D9BDB-F80C-429E-84DE-DA29E252C90A}"/>
              </a:ext>
            </a:extLst>
          </p:cNvPr>
          <p:cNvSpPr txBox="1"/>
          <p:nvPr/>
        </p:nvSpPr>
        <p:spPr>
          <a:xfrm>
            <a:off x="3135066" y="2531601"/>
            <a:ext cx="1190198" cy="369332"/>
          </a:xfrm>
          <a:prstGeom prst="rect">
            <a:avLst/>
          </a:prstGeom>
          <a:noFill/>
        </p:spPr>
        <p:txBody>
          <a:bodyPr wrap="none" rtlCol="0">
            <a:spAutoFit/>
          </a:bodyPr>
          <a:lstStyle/>
          <a:p>
            <a:r>
              <a:rPr lang="en-GB" dirty="0"/>
              <a:t>Meter Test</a:t>
            </a:r>
          </a:p>
        </p:txBody>
      </p:sp>
      <p:cxnSp>
        <p:nvCxnSpPr>
          <p:cNvPr id="31" name="Straight Arrow Connector 30">
            <a:extLst>
              <a:ext uri="{FF2B5EF4-FFF2-40B4-BE49-F238E27FC236}">
                <a16:creationId xmlns:a16="http://schemas.microsoft.com/office/drawing/2014/main" id="{53C7454A-6DB0-4AF2-9FEB-4505635E07C5}"/>
              </a:ext>
            </a:extLst>
          </p:cNvPr>
          <p:cNvCxnSpPr>
            <a:cxnSpLocks/>
            <a:stCxn id="24" idx="4"/>
            <a:endCxn id="13" idx="0"/>
          </p:cNvCxnSpPr>
          <p:nvPr/>
        </p:nvCxnSpPr>
        <p:spPr>
          <a:xfrm flipH="1">
            <a:off x="6040582" y="838267"/>
            <a:ext cx="1" cy="273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15836EC-58B6-4FED-8236-6DDB61CE7C91}"/>
              </a:ext>
            </a:extLst>
          </p:cNvPr>
          <p:cNvCxnSpPr>
            <a:cxnSpLocks/>
            <a:stCxn id="13" idx="2"/>
            <a:endCxn id="29" idx="0"/>
          </p:cNvCxnSpPr>
          <p:nvPr/>
        </p:nvCxnSpPr>
        <p:spPr>
          <a:xfrm>
            <a:off x="6040582" y="1379816"/>
            <a:ext cx="0" cy="282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DF2F0DF-3BF7-4F42-840B-5A7B1A56DB37}"/>
              </a:ext>
            </a:extLst>
          </p:cNvPr>
          <p:cNvCxnSpPr>
            <a:cxnSpLocks/>
            <a:stCxn id="22" idx="2"/>
            <a:endCxn id="23" idx="0"/>
          </p:cNvCxnSpPr>
          <p:nvPr/>
        </p:nvCxnSpPr>
        <p:spPr>
          <a:xfrm flipH="1">
            <a:off x="6038504" y="3088248"/>
            <a:ext cx="2077" cy="231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174B861E-0DC3-43D3-B4DC-67B6481AE0B8}"/>
              </a:ext>
            </a:extLst>
          </p:cNvPr>
          <p:cNvSpPr/>
          <p:nvPr/>
        </p:nvSpPr>
        <p:spPr>
          <a:xfrm>
            <a:off x="4642658" y="1662700"/>
            <a:ext cx="2795847" cy="26800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Design Part C Approval </a:t>
            </a:r>
            <a:r>
              <a:rPr lang="en-GB" b="1" dirty="0">
                <a:solidFill>
                  <a:srgbClr val="FF0000"/>
                </a:solidFill>
              </a:rPr>
              <a:t>¹</a:t>
            </a:r>
          </a:p>
        </p:txBody>
      </p:sp>
      <p:cxnSp>
        <p:nvCxnSpPr>
          <p:cNvPr id="39" name="Straight Arrow Connector 38">
            <a:extLst>
              <a:ext uri="{FF2B5EF4-FFF2-40B4-BE49-F238E27FC236}">
                <a16:creationId xmlns:a16="http://schemas.microsoft.com/office/drawing/2014/main" id="{52DFB4FE-3052-41CB-A4FC-55EF957BAEEB}"/>
              </a:ext>
            </a:extLst>
          </p:cNvPr>
          <p:cNvCxnSpPr>
            <a:cxnSpLocks/>
            <a:stCxn id="29" idx="2"/>
            <a:endCxn id="22" idx="0"/>
          </p:cNvCxnSpPr>
          <p:nvPr/>
        </p:nvCxnSpPr>
        <p:spPr>
          <a:xfrm flipH="1">
            <a:off x="6040581" y="1930705"/>
            <a:ext cx="1" cy="278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DFBABCF5-2145-4F90-9BD6-B6F5274B86D0}"/>
              </a:ext>
            </a:extLst>
          </p:cNvPr>
          <p:cNvCxnSpPr>
            <a:cxnSpLocks/>
            <a:stCxn id="58" idx="0"/>
          </p:cNvCxnSpPr>
          <p:nvPr/>
        </p:nvCxnSpPr>
        <p:spPr>
          <a:xfrm rot="5400000" flipH="1" flipV="1">
            <a:off x="3321213" y="1220502"/>
            <a:ext cx="1841441" cy="349156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B47CA8F8-03C9-4C8D-B2F7-31B3E6D06A67}"/>
              </a:ext>
            </a:extLst>
          </p:cNvPr>
          <p:cNvSpPr/>
          <p:nvPr/>
        </p:nvSpPr>
        <p:spPr>
          <a:xfrm>
            <a:off x="7126954" y="4793620"/>
            <a:ext cx="1623753" cy="59996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No Amendments ²</a:t>
            </a:r>
          </a:p>
        </p:txBody>
      </p:sp>
      <p:sp>
        <p:nvSpPr>
          <p:cNvPr id="55" name="Rectangle 54">
            <a:extLst>
              <a:ext uri="{FF2B5EF4-FFF2-40B4-BE49-F238E27FC236}">
                <a16:creationId xmlns:a16="http://schemas.microsoft.com/office/drawing/2014/main" id="{9639A309-C627-44D6-81B4-F219955B7F6F}"/>
              </a:ext>
            </a:extLst>
          </p:cNvPr>
          <p:cNvSpPr/>
          <p:nvPr/>
        </p:nvSpPr>
        <p:spPr>
          <a:xfrm>
            <a:off x="8757375" y="3845102"/>
            <a:ext cx="1623753" cy="59996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Pass</a:t>
            </a:r>
          </a:p>
        </p:txBody>
      </p:sp>
      <p:sp>
        <p:nvSpPr>
          <p:cNvPr id="58" name="Rectangle 57">
            <a:extLst>
              <a:ext uri="{FF2B5EF4-FFF2-40B4-BE49-F238E27FC236}">
                <a16:creationId xmlns:a16="http://schemas.microsoft.com/office/drawing/2014/main" id="{A98ACFA8-31C9-4DBE-A703-F7C832B7FA1B}"/>
              </a:ext>
            </a:extLst>
          </p:cNvPr>
          <p:cNvSpPr/>
          <p:nvPr/>
        </p:nvSpPr>
        <p:spPr>
          <a:xfrm>
            <a:off x="1684276" y="3887002"/>
            <a:ext cx="1623753" cy="59996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Fail</a:t>
            </a:r>
          </a:p>
          <a:p>
            <a:pPr algn="ctr"/>
            <a:r>
              <a:rPr lang="en-GB" sz="1400" dirty="0">
                <a:solidFill>
                  <a:schemeClr val="bg2"/>
                </a:solidFill>
              </a:rPr>
              <a:t>(Meter not live)</a:t>
            </a:r>
          </a:p>
        </p:txBody>
      </p:sp>
      <p:sp>
        <p:nvSpPr>
          <p:cNvPr id="59" name="Rectangle 58">
            <a:extLst>
              <a:ext uri="{FF2B5EF4-FFF2-40B4-BE49-F238E27FC236}">
                <a16:creationId xmlns:a16="http://schemas.microsoft.com/office/drawing/2014/main" id="{1E6AFEC1-C5EE-488D-BD5F-2E4E98E8FA8B}"/>
              </a:ext>
            </a:extLst>
          </p:cNvPr>
          <p:cNvSpPr/>
          <p:nvPr/>
        </p:nvSpPr>
        <p:spPr>
          <a:xfrm>
            <a:off x="10402861" y="4718140"/>
            <a:ext cx="1623753" cy="10072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 Amendments ³</a:t>
            </a:r>
          </a:p>
          <a:p>
            <a:pPr marL="285750" indent="-104775">
              <a:buFontTx/>
              <a:buChar char="-"/>
            </a:pPr>
            <a:r>
              <a:rPr lang="en-GB" sz="1200" dirty="0">
                <a:solidFill>
                  <a:schemeClr val="bg2"/>
                </a:solidFill>
              </a:rPr>
              <a:t>SAT</a:t>
            </a:r>
          </a:p>
          <a:p>
            <a:pPr marL="285750" indent="-104775">
              <a:buFontTx/>
              <a:buChar char="-"/>
            </a:pPr>
            <a:r>
              <a:rPr lang="en-GB" sz="1200" dirty="0">
                <a:solidFill>
                  <a:schemeClr val="bg2"/>
                </a:solidFill>
              </a:rPr>
              <a:t>Uncertainty Calcs</a:t>
            </a:r>
          </a:p>
          <a:p>
            <a:pPr marL="285750" indent="-104775">
              <a:buFontTx/>
              <a:buChar char="-"/>
            </a:pPr>
            <a:r>
              <a:rPr lang="en-GB" sz="1200" dirty="0">
                <a:solidFill>
                  <a:schemeClr val="bg2"/>
                </a:solidFill>
              </a:rPr>
              <a:t>Revise SA </a:t>
            </a:r>
            <a:r>
              <a:rPr lang="en-GB" sz="1200" dirty="0" err="1">
                <a:solidFill>
                  <a:schemeClr val="bg2"/>
                </a:solidFill>
              </a:rPr>
              <a:t>Appdx</a:t>
            </a:r>
            <a:r>
              <a:rPr lang="en-GB" sz="1200" dirty="0">
                <a:solidFill>
                  <a:schemeClr val="bg2"/>
                </a:solidFill>
              </a:rPr>
              <a:t> D</a:t>
            </a:r>
          </a:p>
        </p:txBody>
      </p:sp>
      <p:sp>
        <p:nvSpPr>
          <p:cNvPr id="60" name="Rectangle 59">
            <a:extLst>
              <a:ext uri="{FF2B5EF4-FFF2-40B4-BE49-F238E27FC236}">
                <a16:creationId xmlns:a16="http://schemas.microsoft.com/office/drawing/2014/main" id="{2F31CCBB-E68C-4F06-9BF1-57734294CBD3}"/>
              </a:ext>
            </a:extLst>
          </p:cNvPr>
          <p:cNvSpPr/>
          <p:nvPr/>
        </p:nvSpPr>
        <p:spPr>
          <a:xfrm>
            <a:off x="7126954" y="6014059"/>
            <a:ext cx="1623753" cy="59996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2"/>
                </a:solidFill>
              </a:rPr>
              <a:t> Process SA</a:t>
            </a:r>
          </a:p>
        </p:txBody>
      </p:sp>
      <p:cxnSp>
        <p:nvCxnSpPr>
          <p:cNvPr id="64" name="Straight Arrow Connector 63">
            <a:extLst>
              <a:ext uri="{FF2B5EF4-FFF2-40B4-BE49-F238E27FC236}">
                <a16:creationId xmlns:a16="http://schemas.microsoft.com/office/drawing/2014/main" id="{CB9220B4-BC7F-4909-A3ED-45389A0A8660}"/>
              </a:ext>
            </a:extLst>
          </p:cNvPr>
          <p:cNvCxnSpPr>
            <a:cxnSpLocks/>
            <a:stCxn id="51" idx="2"/>
            <a:endCxn id="60" idx="0"/>
          </p:cNvCxnSpPr>
          <p:nvPr/>
        </p:nvCxnSpPr>
        <p:spPr>
          <a:xfrm>
            <a:off x="7938831" y="5393581"/>
            <a:ext cx="0" cy="620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245293F3-EA6A-42EE-B7C4-693E4C03A083}"/>
              </a:ext>
            </a:extLst>
          </p:cNvPr>
          <p:cNvCxnSpPr>
            <a:cxnSpLocks/>
            <a:stCxn id="60" idx="1"/>
            <a:endCxn id="25" idx="6"/>
          </p:cNvCxnSpPr>
          <p:nvPr/>
        </p:nvCxnSpPr>
        <p:spPr>
          <a:xfrm flipH="1">
            <a:off x="6850378" y="6314040"/>
            <a:ext cx="276576" cy="8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94617364-CF9D-454A-8D28-17D883711334}"/>
              </a:ext>
            </a:extLst>
          </p:cNvPr>
          <p:cNvCxnSpPr>
            <a:stCxn id="59" idx="2"/>
            <a:endCxn id="60" idx="3"/>
          </p:cNvCxnSpPr>
          <p:nvPr/>
        </p:nvCxnSpPr>
        <p:spPr>
          <a:xfrm rot="5400000">
            <a:off x="9688406" y="4787708"/>
            <a:ext cx="588634" cy="24640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5CA5F897-FDF7-4EB1-943D-DCF459AD418B}"/>
              </a:ext>
            </a:extLst>
          </p:cNvPr>
          <p:cNvSpPr txBox="1"/>
          <p:nvPr/>
        </p:nvSpPr>
        <p:spPr>
          <a:xfrm>
            <a:off x="7849073" y="199970"/>
            <a:ext cx="4038126" cy="2677656"/>
          </a:xfrm>
          <a:prstGeom prst="rect">
            <a:avLst/>
          </a:prstGeom>
          <a:solidFill>
            <a:schemeClr val="bg1"/>
          </a:solidFill>
          <a:ln w="22225" cmpd="thickThin">
            <a:solidFill>
              <a:schemeClr val="tx1">
                <a:lumMod val="95000"/>
                <a:lumOff val="5000"/>
              </a:schemeClr>
            </a:solidFill>
          </a:ln>
        </p:spPr>
        <p:txBody>
          <a:bodyPr wrap="square" rtlCol="0">
            <a:spAutoFit/>
          </a:bodyPr>
          <a:lstStyle/>
          <a:p>
            <a:pPr marL="342900" indent="-342900">
              <a:buAutoNum type="arabicPlain"/>
            </a:pPr>
            <a:r>
              <a:rPr lang="en-GB" sz="1400" dirty="0"/>
              <a:t>Pre Meter Commissioning data items to be provided at Design approval or prior to work on site commencing.</a:t>
            </a:r>
          </a:p>
          <a:p>
            <a:pPr marL="342900" indent="-342900">
              <a:buAutoNum type="arabicPlain"/>
            </a:pPr>
            <a:r>
              <a:rPr lang="en-GB" sz="1400" dirty="0"/>
              <a:t>Results of Meter Test.  If passed as expected this is to be confirmed as such along with No further amendments necessary.  SA can be finalised and exchanged.</a:t>
            </a:r>
          </a:p>
          <a:p>
            <a:pPr marL="342900" indent="-342900">
              <a:buAutoNum type="arabicPlain"/>
            </a:pPr>
            <a:r>
              <a:rPr lang="en-GB" sz="1400" dirty="0"/>
              <a:t>Results of Meter Test.  If passed and amendments are required these are to be confirmed as such and advise on when revised data can be provided.  The revised changes may or may not have an impact upon the SA.</a:t>
            </a:r>
          </a:p>
        </p:txBody>
      </p:sp>
      <p:sp>
        <p:nvSpPr>
          <p:cNvPr id="3" name="Slide Number Placeholder 2">
            <a:extLst>
              <a:ext uri="{FF2B5EF4-FFF2-40B4-BE49-F238E27FC236}">
                <a16:creationId xmlns:a16="http://schemas.microsoft.com/office/drawing/2014/main" id="{7F7304C0-E06F-49CE-B9B1-4DE1FCFBB353}"/>
              </a:ext>
            </a:extLst>
          </p:cNvPr>
          <p:cNvSpPr>
            <a:spLocks noGrp="1"/>
          </p:cNvSpPr>
          <p:nvPr>
            <p:ph type="sldNum" sz="quarter" idx="12"/>
          </p:nvPr>
        </p:nvSpPr>
        <p:spPr/>
        <p:txBody>
          <a:bodyPr/>
          <a:lstStyle/>
          <a:p>
            <a:fld id="{A4ECAE83-7F28-4C65-AF33-88C9A9900AA3}" type="slidenum">
              <a:rPr lang="en-GB" smtClean="0"/>
              <a:t>2</a:t>
            </a:fld>
            <a:endParaRPr lang="en-GB"/>
          </a:p>
        </p:txBody>
      </p:sp>
    </p:spTree>
    <p:extLst>
      <p:ext uri="{BB962C8B-B14F-4D97-AF65-F5344CB8AC3E}">
        <p14:creationId xmlns:p14="http://schemas.microsoft.com/office/powerpoint/2010/main" val="427522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7C7E-4598-4763-808E-B36252717883}"/>
              </a:ext>
            </a:extLst>
          </p:cNvPr>
          <p:cNvSpPr>
            <a:spLocks noGrp="1"/>
          </p:cNvSpPr>
          <p:nvPr>
            <p:ph type="ctrTitle"/>
          </p:nvPr>
        </p:nvSpPr>
        <p:spPr>
          <a:xfrm>
            <a:off x="1524000" y="557841"/>
            <a:ext cx="9144000" cy="513721"/>
          </a:xfrm>
        </p:spPr>
        <p:txBody>
          <a:bodyPr>
            <a:normAutofit/>
          </a:bodyPr>
          <a:lstStyle/>
          <a:p>
            <a:r>
              <a:rPr lang="en-GB" sz="2800" b="1" dirty="0"/>
              <a:t>Indicative timeline for Metering Information Requirements</a:t>
            </a:r>
          </a:p>
        </p:txBody>
      </p:sp>
      <p:cxnSp>
        <p:nvCxnSpPr>
          <p:cNvPr id="7" name="Straight Connector 6">
            <a:extLst>
              <a:ext uri="{FF2B5EF4-FFF2-40B4-BE49-F238E27FC236}">
                <a16:creationId xmlns:a16="http://schemas.microsoft.com/office/drawing/2014/main" id="{BEE49699-D3F6-4537-8EC5-EDD723183724}"/>
              </a:ext>
            </a:extLst>
          </p:cNvPr>
          <p:cNvCxnSpPr>
            <a:cxnSpLocks/>
          </p:cNvCxnSpPr>
          <p:nvPr/>
        </p:nvCxnSpPr>
        <p:spPr>
          <a:xfrm>
            <a:off x="2383189" y="1956933"/>
            <a:ext cx="0" cy="451588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2BDE3810-7ED3-476C-BC33-5A7785CAF110}"/>
              </a:ext>
            </a:extLst>
          </p:cNvPr>
          <p:cNvSpPr txBox="1">
            <a:spLocks/>
          </p:cNvSpPr>
          <p:nvPr/>
        </p:nvSpPr>
        <p:spPr>
          <a:xfrm>
            <a:off x="1676400" y="1187622"/>
            <a:ext cx="9144000" cy="5137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b="1" u="sng" dirty="0"/>
              <a:t>Timeline</a:t>
            </a:r>
          </a:p>
        </p:txBody>
      </p:sp>
      <p:cxnSp>
        <p:nvCxnSpPr>
          <p:cNvPr id="6" name="Straight Connector 5">
            <a:extLst>
              <a:ext uri="{FF2B5EF4-FFF2-40B4-BE49-F238E27FC236}">
                <a16:creationId xmlns:a16="http://schemas.microsoft.com/office/drawing/2014/main" id="{7567B5B8-59E8-4750-9A7D-02DAF4EECBC4}"/>
              </a:ext>
            </a:extLst>
          </p:cNvPr>
          <p:cNvCxnSpPr>
            <a:cxnSpLocks/>
          </p:cNvCxnSpPr>
          <p:nvPr/>
        </p:nvCxnSpPr>
        <p:spPr>
          <a:xfrm>
            <a:off x="709938" y="6080982"/>
            <a:ext cx="1104663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47F1958-CD5B-4A14-84B8-06DF3B0089C0}"/>
              </a:ext>
            </a:extLst>
          </p:cNvPr>
          <p:cNvSpPr/>
          <p:nvPr/>
        </p:nvSpPr>
        <p:spPr>
          <a:xfrm>
            <a:off x="664499" y="2184108"/>
            <a:ext cx="812169" cy="4170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G17 Part A</a:t>
            </a:r>
          </a:p>
        </p:txBody>
      </p:sp>
      <p:sp>
        <p:nvSpPr>
          <p:cNvPr id="22" name="Rectangle 21">
            <a:extLst>
              <a:ext uri="{FF2B5EF4-FFF2-40B4-BE49-F238E27FC236}">
                <a16:creationId xmlns:a16="http://schemas.microsoft.com/office/drawing/2014/main" id="{9B8F7E70-1CA3-4228-96F8-4BEB18FBB7BD}"/>
              </a:ext>
            </a:extLst>
          </p:cNvPr>
          <p:cNvSpPr/>
          <p:nvPr/>
        </p:nvSpPr>
        <p:spPr>
          <a:xfrm>
            <a:off x="1482338" y="2601204"/>
            <a:ext cx="865825" cy="4170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OAD Notice</a:t>
            </a:r>
          </a:p>
        </p:txBody>
      </p:sp>
      <p:sp>
        <p:nvSpPr>
          <p:cNvPr id="24" name="TextBox 23">
            <a:extLst>
              <a:ext uri="{FF2B5EF4-FFF2-40B4-BE49-F238E27FC236}">
                <a16:creationId xmlns:a16="http://schemas.microsoft.com/office/drawing/2014/main" id="{594A1A4A-19D3-4A22-89CC-1CC807416E60}"/>
              </a:ext>
            </a:extLst>
          </p:cNvPr>
          <p:cNvSpPr txBox="1"/>
          <p:nvPr/>
        </p:nvSpPr>
        <p:spPr>
          <a:xfrm>
            <a:off x="709938" y="6088451"/>
            <a:ext cx="1634091" cy="369332"/>
          </a:xfrm>
          <a:prstGeom prst="rect">
            <a:avLst/>
          </a:prstGeom>
          <a:noFill/>
        </p:spPr>
        <p:txBody>
          <a:bodyPr wrap="square" rtlCol="0">
            <a:spAutoFit/>
          </a:bodyPr>
          <a:lstStyle/>
          <a:p>
            <a:pPr algn="ctr"/>
            <a:r>
              <a:rPr lang="en-GB" dirty="0"/>
              <a:t>Pre Design</a:t>
            </a:r>
          </a:p>
        </p:txBody>
      </p:sp>
      <p:cxnSp>
        <p:nvCxnSpPr>
          <p:cNvPr id="25" name="Straight Connector 24">
            <a:extLst>
              <a:ext uri="{FF2B5EF4-FFF2-40B4-BE49-F238E27FC236}">
                <a16:creationId xmlns:a16="http://schemas.microsoft.com/office/drawing/2014/main" id="{9723774B-9D68-4DCA-A23B-F66BB205AAAB}"/>
              </a:ext>
            </a:extLst>
          </p:cNvPr>
          <p:cNvCxnSpPr>
            <a:cxnSpLocks/>
          </p:cNvCxnSpPr>
          <p:nvPr/>
        </p:nvCxnSpPr>
        <p:spPr>
          <a:xfrm>
            <a:off x="4563162" y="1967339"/>
            <a:ext cx="0" cy="451588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29BA9733-A6D0-4BD1-B635-DCE20BBE9610}"/>
              </a:ext>
            </a:extLst>
          </p:cNvPr>
          <p:cNvSpPr/>
          <p:nvPr/>
        </p:nvSpPr>
        <p:spPr>
          <a:xfrm>
            <a:off x="2432122" y="3045743"/>
            <a:ext cx="1246721"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Detailed Design</a:t>
            </a:r>
          </a:p>
        </p:txBody>
      </p:sp>
      <p:sp>
        <p:nvSpPr>
          <p:cNvPr id="27" name="Rectangle 26">
            <a:extLst>
              <a:ext uri="{FF2B5EF4-FFF2-40B4-BE49-F238E27FC236}">
                <a16:creationId xmlns:a16="http://schemas.microsoft.com/office/drawing/2014/main" id="{056BFA96-7DD2-4D5A-B1DD-1B7E4C845430}"/>
              </a:ext>
            </a:extLst>
          </p:cNvPr>
          <p:cNvSpPr/>
          <p:nvPr/>
        </p:nvSpPr>
        <p:spPr>
          <a:xfrm>
            <a:off x="3687281" y="3473146"/>
            <a:ext cx="827914"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G17 Part C</a:t>
            </a:r>
          </a:p>
        </p:txBody>
      </p:sp>
      <p:sp>
        <p:nvSpPr>
          <p:cNvPr id="29" name="TextBox 28">
            <a:extLst>
              <a:ext uri="{FF2B5EF4-FFF2-40B4-BE49-F238E27FC236}">
                <a16:creationId xmlns:a16="http://schemas.microsoft.com/office/drawing/2014/main" id="{5E7840B9-9362-40AB-B5DC-4EE7B1221D12}"/>
              </a:ext>
            </a:extLst>
          </p:cNvPr>
          <p:cNvSpPr txBox="1"/>
          <p:nvPr/>
        </p:nvSpPr>
        <p:spPr>
          <a:xfrm>
            <a:off x="2409622" y="6087500"/>
            <a:ext cx="2105573" cy="369332"/>
          </a:xfrm>
          <a:prstGeom prst="rect">
            <a:avLst/>
          </a:prstGeom>
          <a:noFill/>
        </p:spPr>
        <p:txBody>
          <a:bodyPr wrap="square" rtlCol="0">
            <a:spAutoFit/>
          </a:bodyPr>
          <a:lstStyle/>
          <a:p>
            <a:pPr algn="ctr"/>
            <a:r>
              <a:rPr lang="en-GB" dirty="0"/>
              <a:t>Design</a:t>
            </a:r>
          </a:p>
        </p:txBody>
      </p:sp>
      <p:cxnSp>
        <p:nvCxnSpPr>
          <p:cNvPr id="30" name="Straight Connector 29">
            <a:extLst>
              <a:ext uri="{FF2B5EF4-FFF2-40B4-BE49-F238E27FC236}">
                <a16:creationId xmlns:a16="http://schemas.microsoft.com/office/drawing/2014/main" id="{218205C6-B187-4A2B-828E-D3EC17BB01AF}"/>
              </a:ext>
            </a:extLst>
          </p:cNvPr>
          <p:cNvCxnSpPr>
            <a:cxnSpLocks/>
          </p:cNvCxnSpPr>
          <p:nvPr/>
        </p:nvCxnSpPr>
        <p:spPr>
          <a:xfrm>
            <a:off x="9088815" y="1977753"/>
            <a:ext cx="0" cy="451588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3B8D9DC-74D7-4C0C-97F6-EDCFAE08F141}"/>
              </a:ext>
            </a:extLst>
          </p:cNvPr>
          <p:cNvSpPr txBox="1"/>
          <p:nvPr/>
        </p:nvSpPr>
        <p:spPr>
          <a:xfrm>
            <a:off x="9154409" y="6087500"/>
            <a:ext cx="1948064" cy="369332"/>
          </a:xfrm>
          <a:prstGeom prst="rect">
            <a:avLst/>
          </a:prstGeom>
          <a:noFill/>
        </p:spPr>
        <p:txBody>
          <a:bodyPr wrap="square" rtlCol="0">
            <a:spAutoFit/>
          </a:bodyPr>
          <a:lstStyle/>
          <a:p>
            <a:pPr algn="ctr"/>
            <a:r>
              <a:rPr lang="en-GB" dirty="0"/>
              <a:t>Post Testing</a:t>
            </a:r>
          </a:p>
        </p:txBody>
      </p:sp>
      <p:sp>
        <p:nvSpPr>
          <p:cNvPr id="32" name="TextBox 31">
            <a:extLst>
              <a:ext uri="{FF2B5EF4-FFF2-40B4-BE49-F238E27FC236}">
                <a16:creationId xmlns:a16="http://schemas.microsoft.com/office/drawing/2014/main" id="{78E236F7-A05D-4EFC-855A-53CEE4E55AB2}"/>
              </a:ext>
            </a:extLst>
          </p:cNvPr>
          <p:cNvSpPr txBox="1"/>
          <p:nvPr/>
        </p:nvSpPr>
        <p:spPr>
          <a:xfrm>
            <a:off x="4580788" y="6087500"/>
            <a:ext cx="4476125" cy="369332"/>
          </a:xfrm>
          <a:prstGeom prst="rect">
            <a:avLst/>
          </a:prstGeom>
          <a:noFill/>
        </p:spPr>
        <p:txBody>
          <a:bodyPr wrap="square" rtlCol="0">
            <a:spAutoFit/>
          </a:bodyPr>
          <a:lstStyle/>
          <a:p>
            <a:pPr algn="ctr"/>
            <a:r>
              <a:rPr lang="en-GB" dirty="0"/>
              <a:t>Planning &amp; Delivery</a:t>
            </a:r>
          </a:p>
        </p:txBody>
      </p:sp>
      <p:sp>
        <p:nvSpPr>
          <p:cNvPr id="33" name="Rectangle 32">
            <a:extLst>
              <a:ext uri="{FF2B5EF4-FFF2-40B4-BE49-F238E27FC236}">
                <a16:creationId xmlns:a16="http://schemas.microsoft.com/office/drawing/2014/main" id="{CA0E2BC4-F9A0-424C-B132-6AA907926364}"/>
              </a:ext>
            </a:extLst>
          </p:cNvPr>
          <p:cNvSpPr/>
          <p:nvPr/>
        </p:nvSpPr>
        <p:spPr>
          <a:xfrm>
            <a:off x="6551374" y="4763820"/>
            <a:ext cx="615222"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NRO</a:t>
            </a:r>
          </a:p>
        </p:txBody>
      </p:sp>
      <p:sp>
        <p:nvSpPr>
          <p:cNvPr id="35" name="Rectangle 34">
            <a:extLst>
              <a:ext uri="{FF2B5EF4-FFF2-40B4-BE49-F238E27FC236}">
                <a16:creationId xmlns:a16="http://schemas.microsoft.com/office/drawing/2014/main" id="{A6A44FB0-BC6A-4FB8-B5AE-87DDA8812666}"/>
              </a:ext>
            </a:extLst>
          </p:cNvPr>
          <p:cNvSpPr/>
          <p:nvPr/>
        </p:nvSpPr>
        <p:spPr>
          <a:xfrm>
            <a:off x="4612102" y="3905744"/>
            <a:ext cx="692551"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Project Planning </a:t>
            </a:r>
          </a:p>
        </p:txBody>
      </p:sp>
      <p:sp>
        <p:nvSpPr>
          <p:cNvPr id="36" name="Rectangle 35">
            <a:extLst>
              <a:ext uri="{FF2B5EF4-FFF2-40B4-BE49-F238E27FC236}">
                <a16:creationId xmlns:a16="http://schemas.microsoft.com/office/drawing/2014/main" id="{6F01F5D7-CB1F-4912-8C52-85F401DC9713}"/>
              </a:ext>
            </a:extLst>
          </p:cNvPr>
          <p:cNvSpPr/>
          <p:nvPr/>
        </p:nvSpPr>
        <p:spPr>
          <a:xfrm>
            <a:off x="5304653" y="4334782"/>
            <a:ext cx="1246721"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Procurement &amp; Pre Testing</a:t>
            </a:r>
          </a:p>
        </p:txBody>
      </p:sp>
      <p:sp>
        <p:nvSpPr>
          <p:cNvPr id="37" name="Rectangle 36">
            <a:extLst>
              <a:ext uri="{FF2B5EF4-FFF2-40B4-BE49-F238E27FC236}">
                <a16:creationId xmlns:a16="http://schemas.microsoft.com/office/drawing/2014/main" id="{7C26F73E-77FF-4C47-9E6F-166F457FC912}"/>
              </a:ext>
            </a:extLst>
          </p:cNvPr>
          <p:cNvSpPr/>
          <p:nvPr/>
        </p:nvSpPr>
        <p:spPr>
          <a:xfrm>
            <a:off x="7166597" y="5176391"/>
            <a:ext cx="1180728"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Installation</a:t>
            </a:r>
          </a:p>
        </p:txBody>
      </p:sp>
      <p:sp>
        <p:nvSpPr>
          <p:cNvPr id="38" name="Rectangle 37">
            <a:extLst>
              <a:ext uri="{FF2B5EF4-FFF2-40B4-BE49-F238E27FC236}">
                <a16:creationId xmlns:a16="http://schemas.microsoft.com/office/drawing/2014/main" id="{61521294-22F3-49DC-8D9A-EE3DD6025AB6}"/>
              </a:ext>
            </a:extLst>
          </p:cNvPr>
          <p:cNvSpPr/>
          <p:nvPr/>
        </p:nvSpPr>
        <p:spPr>
          <a:xfrm>
            <a:off x="8347325" y="5597029"/>
            <a:ext cx="692551" cy="417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Meter Test </a:t>
            </a:r>
          </a:p>
        </p:txBody>
      </p:sp>
      <p:sp>
        <p:nvSpPr>
          <p:cNvPr id="39" name="Rectangle 38">
            <a:extLst>
              <a:ext uri="{FF2B5EF4-FFF2-40B4-BE49-F238E27FC236}">
                <a16:creationId xmlns:a16="http://schemas.microsoft.com/office/drawing/2014/main" id="{B84CF34A-E55A-4702-A29E-C29A4B8D61E5}"/>
              </a:ext>
            </a:extLst>
          </p:cNvPr>
          <p:cNvSpPr/>
          <p:nvPr/>
        </p:nvSpPr>
        <p:spPr>
          <a:xfrm>
            <a:off x="9137368" y="5596024"/>
            <a:ext cx="2244345" cy="41709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Results, Reporting &amp; </a:t>
            </a:r>
            <a:r>
              <a:rPr lang="en-GB" sz="1100" dirty="0" err="1">
                <a:solidFill>
                  <a:schemeClr val="tx1"/>
                </a:solidFill>
              </a:rPr>
              <a:t>Updares</a:t>
            </a:r>
            <a:endParaRPr lang="en-GB" sz="1100" dirty="0">
              <a:solidFill>
                <a:schemeClr val="tx1"/>
              </a:solidFill>
            </a:endParaRPr>
          </a:p>
        </p:txBody>
      </p:sp>
      <p:sp>
        <p:nvSpPr>
          <p:cNvPr id="40" name="Star: 10 Points 39">
            <a:extLst>
              <a:ext uri="{FF2B5EF4-FFF2-40B4-BE49-F238E27FC236}">
                <a16:creationId xmlns:a16="http://schemas.microsoft.com/office/drawing/2014/main" id="{C7325E75-A3F7-40DB-82EB-827895190875}"/>
              </a:ext>
            </a:extLst>
          </p:cNvPr>
          <p:cNvSpPr/>
          <p:nvPr/>
        </p:nvSpPr>
        <p:spPr>
          <a:xfrm>
            <a:off x="3631678" y="2211602"/>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1</a:t>
            </a:r>
          </a:p>
        </p:txBody>
      </p:sp>
      <p:sp>
        <p:nvSpPr>
          <p:cNvPr id="42" name="Star: 10 Points 41">
            <a:extLst>
              <a:ext uri="{FF2B5EF4-FFF2-40B4-BE49-F238E27FC236}">
                <a16:creationId xmlns:a16="http://schemas.microsoft.com/office/drawing/2014/main" id="{2EC4A496-4929-4A45-85EA-B7B91A27707B}"/>
              </a:ext>
            </a:extLst>
          </p:cNvPr>
          <p:cNvSpPr/>
          <p:nvPr/>
        </p:nvSpPr>
        <p:spPr>
          <a:xfrm>
            <a:off x="4097420" y="2211602"/>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2</a:t>
            </a:r>
          </a:p>
        </p:txBody>
      </p:sp>
      <p:cxnSp>
        <p:nvCxnSpPr>
          <p:cNvPr id="44" name="Straight Arrow Connector 43">
            <a:extLst>
              <a:ext uri="{FF2B5EF4-FFF2-40B4-BE49-F238E27FC236}">
                <a16:creationId xmlns:a16="http://schemas.microsoft.com/office/drawing/2014/main" id="{B062C4F1-7133-46C2-840C-3CE67F91A306}"/>
              </a:ext>
            </a:extLst>
          </p:cNvPr>
          <p:cNvCxnSpPr>
            <a:stCxn id="40" idx="3"/>
            <a:endCxn id="27" idx="0"/>
          </p:cNvCxnSpPr>
          <p:nvPr/>
        </p:nvCxnSpPr>
        <p:spPr>
          <a:xfrm>
            <a:off x="3829655" y="2675618"/>
            <a:ext cx="271583" cy="797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549228-B759-4684-9C29-A5437A06AE0F}"/>
              </a:ext>
            </a:extLst>
          </p:cNvPr>
          <p:cNvCxnSpPr>
            <a:cxnSpLocks/>
            <a:stCxn id="42" idx="3"/>
            <a:endCxn id="27" idx="0"/>
          </p:cNvCxnSpPr>
          <p:nvPr/>
        </p:nvCxnSpPr>
        <p:spPr>
          <a:xfrm flipH="1">
            <a:off x="4101238" y="2675618"/>
            <a:ext cx="194159" cy="797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7D29158D-7FEB-4B8E-883F-329400653B52}"/>
              </a:ext>
            </a:extLst>
          </p:cNvPr>
          <p:cNvSpPr/>
          <p:nvPr/>
        </p:nvSpPr>
        <p:spPr>
          <a:xfrm>
            <a:off x="7924800" y="1358855"/>
            <a:ext cx="4049483" cy="2687238"/>
          </a:xfrm>
          <a:prstGeom prst="rect">
            <a:avLst/>
          </a:prstGeom>
          <a:solidFill>
            <a:schemeClr val="bg2"/>
          </a:solidFill>
          <a:ln w="412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u="sng" dirty="0">
                <a:solidFill>
                  <a:schemeClr val="tx1"/>
                </a:solidFill>
              </a:rPr>
              <a:t>Metering Information Requirements</a:t>
            </a:r>
          </a:p>
          <a:p>
            <a:endParaRPr lang="en-GB" sz="1400" dirty="0">
              <a:solidFill>
                <a:schemeClr val="tx1"/>
              </a:solidFill>
            </a:endParaRPr>
          </a:p>
          <a:p>
            <a:pPr marL="342900" indent="-342900">
              <a:buAutoNum type="arabicPeriod"/>
            </a:pPr>
            <a:r>
              <a:rPr lang="en-GB" sz="1400" dirty="0">
                <a:solidFill>
                  <a:schemeClr val="tx1"/>
                </a:solidFill>
              </a:rPr>
              <a:t>Functional Design Scope</a:t>
            </a:r>
          </a:p>
          <a:p>
            <a:pPr marL="342900" indent="-342900">
              <a:buAutoNum type="arabicPeriod"/>
            </a:pPr>
            <a:r>
              <a:rPr lang="en-GB" sz="1400" dirty="0">
                <a:solidFill>
                  <a:schemeClr val="tx1"/>
                </a:solidFill>
              </a:rPr>
              <a:t>Uncertainty Calculations</a:t>
            </a:r>
          </a:p>
          <a:p>
            <a:pPr marL="342900" indent="-342900">
              <a:buAutoNum type="arabicPeriod"/>
            </a:pPr>
            <a:r>
              <a:rPr lang="en-GB" sz="1400" dirty="0">
                <a:solidFill>
                  <a:schemeClr val="tx1"/>
                </a:solidFill>
              </a:rPr>
              <a:t>Intended Factory Acceptance Testing (FAT)</a:t>
            </a:r>
          </a:p>
          <a:p>
            <a:pPr marL="342900" indent="-342900">
              <a:buAutoNum type="arabicPeriod"/>
            </a:pPr>
            <a:r>
              <a:rPr lang="en-GB" sz="1400" dirty="0">
                <a:solidFill>
                  <a:schemeClr val="tx1"/>
                </a:solidFill>
              </a:rPr>
              <a:t>FAT Results &amp; Certificates </a:t>
            </a:r>
          </a:p>
          <a:p>
            <a:pPr marL="342900" indent="-342900">
              <a:buAutoNum type="arabicPeriod"/>
            </a:pPr>
            <a:r>
              <a:rPr lang="en-GB" sz="1400" dirty="0">
                <a:solidFill>
                  <a:schemeClr val="tx1"/>
                </a:solidFill>
              </a:rPr>
              <a:t>Intended Site Acceptance Testing (SAT)</a:t>
            </a:r>
          </a:p>
          <a:p>
            <a:pPr marL="342900" indent="-342900">
              <a:buAutoNum type="arabicPeriod"/>
            </a:pPr>
            <a:r>
              <a:rPr lang="en-GB" sz="1400" dirty="0">
                <a:solidFill>
                  <a:schemeClr val="tx1"/>
                </a:solidFill>
              </a:rPr>
              <a:t>Draft Supplemental Agreement (SA)</a:t>
            </a:r>
          </a:p>
          <a:p>
            <a:pPr marL="342900" indent="-342900">
              <a:buAutoNum type="arabicPeriod"/>
            </a:pPr>
            <a:r>
              <a:rPr lang="en-GB" sz="1400" dirty="0">
                <a:solidFill>
                  <a:schemeClr val="tx1"/>
                </a:solidFill>
              </a:rPr>
              <a:t>SAT Results</a:t>
            </a:r>
          </a:p>
          <a:p>
            <a:pPr marL="342900" indent="-342900">
              <a:buAutoNum type="arabicPeriod"/>
            </a:pPr>
            <a:r>
              <a:rPr lang="en-GB" sz="1400" dirty="0" err="1">
                <a:solidFill>
                  <a:schemeClr val="tx1"/>
                </a:solidFill>
              </a:rPr>
              <a:t>Chromat</a:t>
            </a:r>
            <a:r>
              <a:rPr lang="en-GB" sz="1400" dirty="0">
                <a:solidFill>
                  <a:schemeClr val="tx1"/>
                </a:solidFill>
              </a:rPr>
              <a:t> Results </a:t>
            </a:r>
            <a:r>
              <a:rPr lang="en-GB" sz="1050" dirty="0">
                <a:solidFill>
                  <a:schemeClr val="tx1"/>
                </a:solidFill>
              </a:rPr>
              <a:t>(where applicable)</a:t>
            </a:r>
          </a:p>
          <a:p>
            <a:pPr marL="342900" indent="-342900">
              <a:buAutoNum type="arabicPeriod"/>
            </a:pPr>
            <a:r>
              <a:rPr lang="en-GB" sz="1400" dirty="0">
                <a:solidFill>
                  <a:schemeClr val="tx1"/>
                </a:solidFill>
              </a:rPr>
              <a:t>Update Uncertainty Calculations </a:t>
            </a:r>
            <a:r>
              <a:rPr lang="en-GB" sz="1050" dirty="0">
                <a:solidFill>
                  <a:schemeClr val="tx1"/>
                </a:solidFill>
              </a:rPr>
              <a:t>(where necessary)</a:t>
            </a:r>
          </a:p>
          <a:p>
            <a:pPr marL="342900" indent="-342900">
              <a:buAutoNum type="arabicPeriod"/>
            </a:pPr>
            <a:r>
              <a:rPr lang="en-GB" sz="1400" dirty="0">
                <a:solidFill>
                  <a:schemeClr val="tx1"/>
                </a:solidFill>
              </a:rPr>
              <a:t>Update/Execute SA</a:t>
            </a:r>
          </a:p>
        </p:txBody>
      </p:sp>
      <p:sp>
        <p:nvSpPr>
          <p:cNvPr id="52" name="Star: 10 Points 51">
            <a:extLst>
              <a:ext uri="{FF2B5EF4-FFF2-40B4-BE49-F238E27FC236}">
                <a16:creationId xmlns:a16="http://schemas.microsoft.com/office/drawing/2014/main" id="{A5440E26-68B1-4F20-A8B5-4BE57A94C9A6}"/>
              </a:ext>
            </a:extLst>
          </p:cNvPr>
          <p:cNvSpPr/>
          <p:nvPr/>
        </p:nvSpPr>
        <p:spPr>
          <a:xfrm>
            <a:off x="5007001" y="2759687"/>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3</a:t>
            </a:r>
          </a:p>
        </p:txBody>
      </p:sp>
      <p:sp>
        <p:nvSpPr>
          <p:cNvPr id="53" name="Star: 10 Points 52">
            <a:extLst>
              <a:ext uri="{FF2B5EF4-FFF2-40B4-BE49-F238E27FC236}">
                <a16:creationId xmlns:a16="http://schemas.microsoft.com/office/drawing/2014/main" id="{B5D444A9-177B-422F-B991-012DC6E733EC}"/>
              </a:ext>
            </a:extLst>
          </p:cNvPr>
          <p:cNvSpPr/>
          <p:nvPr/>
        </p:nvSpPr>
        <p:spPr>
          <a:xfrm>
            <a:off x="6195857" y="3487737"/>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4</a:t>
            </a:r>
          </a:p>
        </p:txBody>
      </p:sp>
      <p:sp>
        <p:nvSpPr>
          <p:cNvPr id="54" name="Star: 10 Points 53">
            <a:extLst>
              <a:ext uri="{FF2B5EF4-FFF2-40B4-BE49-F238E27FC236}">
                <a16:creationId xmlns:a16="http://schemas.microsoft.com/office/drawing/2014/main" id="{8AA90872-324C-42E9-9DE3-4CCB44BEAD47}"/>
              </a:ext>
            </a:extLst>
          </p:cNvPr>
          <p:cNvSpPr/>
          <p:nvPr/>
        </p:nvSpPr>
        <p:spPr>
          <a:xfrm>
            <a:off x="6661599" y="3487737"/>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5</a:t>
            </a:r>
          </a:p>
        </p:txBody>
      </p:sp>
      <p:cxnSp>
        <p:nvCxnSpPr>
          <p:cNvPr id="55" name="Straight Arrow Connector 54">
            <a:extLst>
              <a:ext uri="{FF2B5EF4-FFF2-40B4-BE49-F238E27FC236}">
                <a16:creationId xmlns:a16="http://schemas.microsoft.com/office/drawing/2014/main" id="{821D258B-537B-417C-B289-D20D97804038}"/>
              </a:ext>
            </a:extLst>
          </p:cNvPr>
          <p:cNvCxnSpPr>
            <a:cxnSpLocks/>
            <a:stCxn id="52" idx="3"/>
          </p:cNvCxnSpPr>
          <p:nvPr/>
        </p:nvCxnSpPr>
        <p:spPr>
          <a:xfrm>
            <a:off x="5204978" y="3223703"/>
            <a:ext cx="0" cy="666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C4E38A6B-2489-46BB-BB23-6B06DC5EEB0B}"/>
              </a:ext>
            </a:extLst>
          </p:cNvPr>
          <p:cNvCxnSpPr>
            <a:cxnSpLocks/>
            <a:stCxn id="53" idx="3"/>
            <a:endCxn id="33" idx="0"/>
          </p:cNvCxnSpPr>
          <p:nvPr/>
        </p:nvCxnSpPr>
        <p:spPr>
          <a:xfrm>
            <a:off x="6393834" y="3951753"/>
            <a:ext cx="465151" cy="812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E140263F-305C-4508-AE76-2523F6FA057A}"/>
              </a:ext>
            </a:extLst>
          </p:cNvPr>
          <p:cNvCxnSpPr>
            <a:cxnSpLocks/>
            <a:stCxn id="54" idx="3"/>
            <a:endCxn id="33" idx="0"/>
          </p:cNvCxnSpPr>
          <p:nvPr/>
        </p:nvCxnSpPr>
        <p:spPr>
          <a:xfrm flipH="1">
            <a:off x="6858985" y="3951753"/>
            <a:ext cx="591" cy="812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Star: 10 Points 65">
            <a:extLst>
              <a:ext uri="{FF2B5EF4-FFF2-40B4-BE49-F238E27FC236}">
                <a16:creationId xmlns:a16="http://schemas.microsoft.com/office/drawing/2014/main" id="{93F00067-7865-4F89-A080-4EE84AB8E228}"/>
              </a:ext>
            </a:extLst>
          </p:cNvPr>
          <p:cNvSpPr/>
          <p:nvPr/>
        </p:nvSpPr>
        <p:spPr>
          <a:xfrm>
            <a:off x="7111541" y="3487740"/>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6</a:t>
            </a:r>
          </a:p>
        </p:txBody>
      </p:sp>
      <p:cxnSp>
        <p:nvCxnSpPr>
          <p:cNvPr id="67" name="Straight Arrow Connector 66">
            <a:extLst>
              <a:ext uri="{FF2B5EF4-FFF2-40B4-BE49-F238E27FC236}">
                <a16:creationId xmlns:a16="http://schemas.microsoft.com/office/drawing/2014/main" id="{CE2CEA15-152E-4B35-9D8E-85CBD111ADE6}"/>
              </a:ext>
            </a:extLst>
          </p:cNvPr>
          <p:cNvCxnSpPr>
            <a:cxnSpLocks/>
            <a:stCxn id="66" idx="3"/>
            <a:endCxn id="33" idx="0"/>
          </p:cNvCxnSpPr>
          <p:nvPr/>
        </p:nvCxnSpPr>
        <p:spPr>
          <a:xfrm flipH="1">
            <a:off x="6858985" y="3951756"/>
            <a:ext cx="450533" cy="812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Star: 10 Points 69">
            <a:extLst>
              <a:ext uri="{FF2B5EF4-FFF2-40B4-BE49-F238E27FC236}">
                <a16:creationId xmlns:a16="http://schemas.microsoft.com/office/drawing/2014/main" id="{ADB2EA33-86DA-4B84-8C34-E92426A49C43}"/>
              </a:ext>
            </a:extLst>
          </p:cNvPr>
          <p:cNvSpPr/>
          <p:nvPr/>
        </p:nvSpPr>
        <p:spPr>
          <a:xfrm>
            <a:off x="9418017" y="4532765"/>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7</a:t>
            </a:r>
          </a:p>
        </p:txBody>
      </p:sp>
      <p:sp>
        <p:nvSpPr>
          <p:cNvPr id="71" name="Star: 10 Points 70">
            <a:extLst>
              <a:ext uri="{FF2B5EF4-FFF2-40B4-BE49-F238E27FC236}">
                <a16:creationId xmlns:a16="http://schemas.microsoft.com/office/drawing/2014/main" id="{DC27E9EC-0092-4117-BB2B-23FD4829D361}"/>
              </a:ext>
            </a:extLst>
          </p:cNvPr>
          <p:cNvSpPr/>
          <p:nvPr/>
        </p:nvSpPr>
        <p:spPr>
          <a:xfrm>
            <a:off x="9883759" y="4532765"/>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8</a:t>
            </a:r>
          </a:p>
        </p:txBody>
      </p:sp>
      <p:sp>
        <p:nvSpPr>
          <p:cNvPr id="72" name="Star: 10 Points 71">
            <a:extLst>
              <a:ext uri="{FF2B5EF4-FFF2-40B4-BE49-F238E27FC236}">
                <a16:creationId xmlns:a16="http://schemas.microsoft.com/office/drawing/2014/main" id="{36DCC30E-5C44-4087-A36C-9CD102CCD205}"/>
              </a:ext>
            </a:extLst>
          </p:cNvPr>
          <p:cNvSpPr/>
          <p:nvPr/>
        </p:nvSpPr>
        <p:spPr>
          <a:xfrm>
            <a:off x="10333701" y="4532768"/>
            <a:ext cx="395954"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ln w="22225">
                  <a:solidFill>
                    <a:schemeClr val="accent2"/>
                  </a:solidFill>
                  <a:prstDash val="solid"/>
                </a:ln>
                <a:solidFill>
                  <a:schemeClr val="tx1"/>
                </a:solidFill>
              </a:rPr>
              <a:t>9</a:t>
            </a:r>
          </a:p>
        </p:txBody>
      </p:sp>
      <p:sp>
        <p:nvSpPr>
          <p:cNvPr id="73" name="Star: 10 Points 72">
            <a:extLst>
              <a:ext uri="{FF2B5EF4-FFF2-40B4-BE49-F238E27FC236}">
                <a16:creationId xmlns:a16="http://schemas.microsoft.com/office/drawing/2014/main" id="{248B1C04-FC4F-4613-A02A-C5E95D188E77}"/>
              </a:ext>
            </a:extLst>
          </p:cNvPr>
          <p:cNvSpPr/>
          <p:nvPr/>
        </p:nvSpPr>
        <p:spPr>
          <a:xfrm>
            <a:off x="10784929" y="4527127"/>
            <a:ext cx="539996" cy="464016"/>
          </a:xfrm>
          <a:prstGeom prst="star1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b="1" dirty="0">
                <a:ln w="22225">
                  <a:solidFill>
                    <a:schemeClr val="accent2"/>
                  </a:solidFill>
                  <a:prstDash val="solid"/>
                </a:ln>
                <a:solidFill>
                  <a:schemeClr val="tx1"/>
                </a:solidFill>
              </a:rPr>
              <a:t>10</a:t>
            </a:r>
          </a:p>
        </p:txBody>
      </p:sp>
      <p:cxnSp>
        <p:nvCxnSpPr>
          <p:cNvPr id="74" name="Straight Arrow Connector 73">
            <a:extLst>
              <a:ext uri="{FF2B5EF4-FFF2-40B4-BE49-F238E27FC236}">
                <a16:creationId xmlns:a16="http://schemas.microsoft.com/office/drawing/2014/main" id="{EFC62A99-8793-4ECB-B8AD-0E5C2C5FE1DA}"/>
              </a:ext>
            </a:extLst>
          </p:cNvPr>
          <p:cNvCxnSpPr>
            <a:cxnSpLocks/>
            <a:stCxn id="70" idx="3"/>
            <a:endCxn id="39" idx="0"/>
          </p:cNvCxnSpPr>
          <p:nvPr/>
        </p:nvCxnSpPr>
        <p:spPr>
          <a:xfrm>
            <a:off x="9615994" y="4996781"/>
            <a:ext cx="643547" cy="599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3AB755B2-FB42-4852-BCA5-A9910244AD8D}"/>
              </a:ext>
            </a:extLst>
          </p:cNvPr>
          <p:cNvCxnSpPr>
            <a:cxnSpLocks/>
            <a:stCxn id="71" idx="3"/>
            <a:endCxn id="39" idx="0"/>
          </p:cNvCxnSpPr>
          <p:nvPr/>
        </p:nvCxnSpPr>
        <p:spPr>
          <a:xfrm>
            <a:off x="10081736" y="4996781"/>
            <a:ext cx="177805" cy="599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DE29C66B-1644-4C2E-9EA5-76B1E1C240E6}"/>
              </a:ext>
            </a:extLst>
          </p:cNvPr>
          <p:cNvCxnSpPr>
            <a:cxnSpLocks/>
            <a:stCxn id="72" idx="3"/>
            <a:endCxn id="39" idx="0"/>
          </p:cNvCxnSpPr>
          <p:nvPr/>
        </p:nvCxnSpPr>
        <p:spPr>
          <a:xfrm flipH="1">
            <a:off x="10259541" y="4996784"/>
            <a:ext cx="272137" cy="599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E139A91-A70D-4939-876B-B46E13A19267}"/>
              </a:ext>
            </a:extLst>
          </p:cNvPr>
          <p:cNvCxnSpPr>
            <a:cxnSpLocks/>
            <a:stCxn id="73" idx="3"/>
            <a:endCxn id="39" idx="0"/>
          </p:cNvCxnSpPr>
          <p:nvPr/>
        </p:nvCxnSpPr>
        <p:spPr>
          <a:xfrm flipH="1">
            <a:off x="10259541" y="4991143"/>
            <a:ext cx="795386" cy="60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3D94F1E1-1E52-4611-9F03-BD94D0004C49}"/>
              </a:ext>
            </a:extLst>
          </p:cNvPr>
          <p:cNvSpPr>
            <a:spLocks noGrp="1"/>
          </p:cNvSpPr>
          <p:nvPr>
            <p:ph type="sldNum" sz="quarter" idx="12"/>
          </p:nvPr>
        </p:nvSpPr>
        <p:spPr/>
        <p:txBody>
          <a:bodyPr/>
          <a:lstStyle/>
          <a:p>
            <a:fld id="{A4ECAE83-7F28-4C65-AF33-88C9A9900AA3}" type="slidenum">
              <a:rPr lang="en-GB" smtClean="0"/>
              <a:t>3</a:t>
            </a:fld>
            <a:endParaRPr lang="en-GB"/>
          </a:p>
        </p:txBody>
      </p:sp>
    </p:spTree>
    <p:extLst>
      <p:ext uri="{BB962C8B-B14F-4D97-AF65-F5344CB8AC3E}">
        <p14:creationId xmlns:p14="http://schemas.microsoft.com/office/powerpoint/2010/main" val="119747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7C7E-4598-4763-808E-B36252717883}"/>
              </a:ext>
            </a:extLst>
          </p:cNvPr>
          <p:cNvSpPr>
            <a:spLocks noGrp="1"/>
          </p:cNvSpPr>
          <p:nvPr>
            <p:ph type="ctrTitle"/>
          </p:nvPr>
        </p:nvSpPr>
        <p:spPr>
          <a:xfrm>
            <a:off x="1524000" y="557841"/>
            <a:ext cx="9144000" cy="513721"/>
          </a:xfrm>
        </p:spPr>
        <p:txBody>
          <a:bodyPr>
            <a:normAutofit/>
          </a:bodyPr>
          <a:lstStyle/>
          <a:p>
            <a:r>
              <a:rPr lang="en-GB" sz="2800" b="1" dirty="0"/>
              <a:t>Provision of Metering Information for GDN Metering Upgrades</a:t>
            </a:r>
          </a:p>
        </p:txBody>
      </p:sp>
      <p:sp>
        <p:nvSpPr>
          <p:cNvPr id="11" name="Title 1">
            <a:extLst>
              <a:ext uri="{FF2B5EF4-FFF2-40B4-BE49-F238E27FC236}">
                <a16:creationId xmlns:a16="http://schemas.microsoft.com/office/drawing/2014/main" id="{2BDE3810-7ED3-476C-BC33-5A7785CAF110}"/>
              </a:ext>
            </a:extLst>
          </p:cNvPr>
          <p:cNvSpPr txBox="1">
            <a:spLocks/>
          </p:cNvSpPr>
          <p:nvPr/>
        </p:nvSpPr>
        <p:spPr>
          <a:xfrm>
            <a:off x="1676400" y="1187622"/>
            <a:ext cx="9144000" cy="5137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b="1" u="sng" dirty="0"/>
              <a:t>Requirements in Tabular Form</a:t>
            </a:r>
          </a:p>
        </p:txBody>
      </p:sp>
      <p:graphicFrame>
        <p:nvGraphicFramePr>
          <p:cNvPr id="3" name="Table 3">
            <a:extLst>
              <a:ext uri="{FF2B5EF4-FFF2-40B4-BE49-F238E27FC236}">
                <a16:creationId xmlns:a16="http://schemas.microsoft.com/office/drawing/2014/main" id="{274E1865-CC31-4ED2-91C5-95F540AB144D}"/>
              </a:ext>
            </a:extLst>
          </p:cNvPr>
          <p:cNvGraphicFramePr>
            <a:graphicFrameLocks noGrp="1"/>
          </p:cNvGraphicFramePr>
          <p:nvPr>
            <p:extLst>
              <p:ext uri="{D42A27DB-BD31-4B8C-83A1-F6EECF244321}">
                <p14:modId xmlns:p14="http://schemas.microsoft.com/office/powerpoint/2010/main" val="1980409785"/>
              </p:ext>
            </p:extLst>
          </p:nvPr>
        </p:nvGraphicFramePr>
        <p:xfrm>
          <a:off x="522514" y="1861247"/>
          <a:ext cx="11075031" cy="4211320"/>
        </p:xfrm>
        <a:graphic>
          <a:graphicData uri="http://schemas.openxmlformats.org/drawingml/2006/table">
            <a:tbl>
              <a:tblPr firstRow="1" bandRow="1">
                <a:tableStyleId>{9DCAF9ED-07DC-4A11-8D7F-57B35C25682E}</a:tableStyleId>
              </a:tblPr>
              <a:tblGrid>
                <a:gridCol w="1001528">
                  <a:extLst>
                    <a:ext uri="{9D8B030D-6E8A-4147-A177-3AD203B41FA5}">
                      <a16:colId xmlns:a16="http://schemas.microsoft.com/office/drawing/2014/main" val="596913135"/>
                    </a:ext>
                  </a:extLst>
                </a:gridCol>
                <a:gridCol w="5262964">
                  <a:extLst>
                    <a:ext uri="{9D8B030D-6E8A-4147-A177-3AD203B41FA5}">
                      <a16:colId xmlns:a16="http://schemas.microsoft.com/office/drawing/2014/main" val="4204339101"/>
                    </a:ext>
                  </a:extLst>
                </a:gridCol>
                <a:gridCol w="4810539">
                  <a:extLst>
                    <a:ext uri="{9D8B030D-6E8A-4147-A177-3AD203B41FA5}">
                      <a16:colId xmlns:a16="http://schemas.microsoft.com/office/drawing/2014/main" val="332825035"/>
                    </a:ext>
                  </a:extLst>
                </a:gridCol>
              </a:tblGrid>
              <a:tr h="370840">
                <a:tc>
                  <a:txBody>
                    <a:bodyPr/>
                    <a:lstStyle/>
                    <a:p>
                      <a:pPr algn="ctr"/>
                      <a:r>
                        <a:rPr lang="en-GB" dirty="0"/>
                        <a:t>Item</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Requirement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Timing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7665446"/>
                  </a:ext>
                </a:extLst>
              </a:tr>
              <a:tr h="370840">
                <a:tc>
                  <a:txBody>
                    <a:bodyPr/>
                    <a:lstStyle/>
                    <a:p>
                      <a:pPr algn="ctr"/>
                      <a:r>
                        <a:rPr lang="en-GB" sz="1600" dirty="0"/>
                        <a:t>1</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GB" sz="1600" dirty="0"/>
                        <a:t>Functional Design Specification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r>
                        <a:rPr lang="en-GB" sz="1600" dirty="0"/>
                        <a:t>At G17 Part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1440607"/>
                  </a:ext>
                </a:extLst>
              </a:tr>
              <a:tr h="370840">
                <a:tc>
                  <a:txBody>
                    <a:bodyPr/>
                    <a:lstStyle/>
                    <a:p>
                      <a:pPr algn="ctr"/>
                      <a:r>
                        <a:rPr lang="en-GB" sz="1600" dirty="0"/>
                        <a:t>2</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GB" sz="1600" dirty="0"/>
                        <a:t>Measurement Uncertainty Calculations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tc>
                <a:extLst>
                  <a:ext uri="{0D108BD9-81ED-4DB2-BD59-A6C34878D82A}">
                    <a16:rowId xmlns:a16="http://schemas.microsoft.com/office/drawing/2014/main" val="877934600"/>
                  </a:ext>
                </a:extLst>
              </a:tr>
              <a:tr h="370840">
                <a:tc>
                  <a:txBody>
                    <a:bodyPr/>
                    <a:lstStyle/>
                    <a:p>
                      <a:pPr algn="ctr"/>
                      <a:r>
                        <a:rPr lang="en-GB" sz="1600" dirty="0"/>
                        <a:t>3</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Intended Factory Acceptance Test Procedure (FAT)</a:t>
                      </a:r>
                      <a:endParaRPr lang="en-GB" sz="16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GB" sz="1600" dirty="0"/>
                        <a:t>To be agreed with Project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0092109"/>
                  </a:ext>
                </a:extLst>
              </a:tr>
              <a:tr h="370840">
                <a:tc>
                  <a:txBody>
                    <a:bodyPr/>
                    <a:lstStyle/>
                    <a:p>
                      <a:pPr algn="ctr"/>
                      <a:r>
                        <a:rPr lang="en-GB" sz="1600" dirty="0"/>
                        <a:t>4</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FAT Results &amp; Certificates </a:t>
                      </a:r>
                      <a:endParaRPr lang="en-GB" sz="1600" dirty="0">
                        <a:solidFill>
                          <a:schemeClr val="tx1"/>
                        </a:solidFill>
                      </a:endParaRPr>
                    </a:p>
                  </a:txBody>
                  <a:tcPr>
                    <a:lnR w="12700" cap="flat" cmpd="sng" algn="ctr">
                      <a:solidFill>
                        <a:schemeClr val="tx1"/>
                      </a:solidFill>
                      <a:prstDash val="solid"/>
                      <a:round/>
                      <a:headEnd type="none" w="med" len="med"/>
                      <a:tailEnd type="none" w="med" len="med"/>
                    </a:lnR>
                  </a:tcPr>
                </a:tc>
                <a:tc rowSpan="3">
                  <a:txBody>
                    <a:bodyPr/>
                    <a:lstStyle/>
                    <a:p>
                      <a:r>
                        <a:rPr lang="en-GB" sz="1600" dirty="0"/>
                        <a:t>With NRO for Meter Installation &amp;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4365536"/>
                  </a:ext>
                </a:extLst>
              </a:tr>
              <a:tr h="370840">
                <a:tc>
                  <a:txBody>
                    <a:bodyPr/>
                    <a:lstStyle/>
                    <a:p>
                      <a:pPr algn="ctr"/>
                      <a:r>
                        <a:rPr lang="en-GB" sz="1600" dirty="0"/>
                        <a:t>5</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Intended Site Acceptance Test Procedure (SAT)</a:t>
                      </a:r>
                    </a:p>
                  </a:txBody>
                  <a:tcPr>
                    <a:lnR w="12700" cap="flat" cmpd="sng" algn="ctr">
                      <a:solidFill>
                        <a:schemeClr val="tx1"/>
                      </a:solidFill>
                      <a:prstDash val="solid"/>
                      <a:round/>
                      <a:headEnd type="none" w="med" len="med"/>
                      <a:tailEnd type="none" w="med" len="med"/>
                    </a:lnR>
                  </a:tcPr>
                </a:tc>
                <a:tc vMerge="1">
                  <a:txBody>
                    <a:bodyPr/>
                    <a:lstStyle/>
                    <a:p>
                      <a:endParaRPr lang="en-GB" sz="1600" dirty="0"/>
                    </a:p>
                  </a:txBody>
                  <a:tcPr/>
                </a:tc>
                <a:extLst>
                  <a:ext uri="{0D108BD9-81ED-4DB2-BD59-A6C34878D82A}">
                    <a16:rowId xmlns:a16="http://schemas.microsoft.com/office/drawing/2014/main" val="2202579818"/>
                  </a:ext>
                </a:extLst>
              </a:tr>
              <a:tr h="370840">
                <a:tc>
                  <a:txBody>
                    <a:bodyPr/>
                    <a:lstStyle/>
                    <a:p>
                      <a:pPr algn="ctr"/>
                      <a:r>
                        <a:rPr lang="en-GB" sz="1600" dirty="0"/>
                        <a:t>6</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GB" sz="1600" dirty="0"/>
                        <a:t>Draft Supplemental Agreement (Appendix 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tc>
                <a:extLst>
                  <a:ext uri="{0D108BD9-81ED-4DB2-BD59-A6C34878D82A}">
                    <a16:rowId xmlns:a16="http://schemas.microsoft.com/office/drawing/2014/main" val="3285116474"/>
                  </a:ext>
                </a:extLst>
              </a:tr>
              <a:tr h="370840">
                <a:tc>
                  <a:txBody>
                    <a:bodyPr/>
                    <a:lstStyle/>
                    <a:p>
                      <a:pPr algn="ctr"/>
                      <a:r>
                        <a:rPr lang="en-GB" sz="1600" dirty="0"/>
                        <a:t>7</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GB" sz="1600" dirty="0"/>
                        <a:t>SAT Results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4">
                  <a:txBody>
                    <a:bodyPr/>
                    <a:lstStyle/>
                    <a:p>
                      <a:r>
                        <a:rPr lang="en-GB" sz="1600" dirty="0"/>
                        <a:t>3 weeks after respective Meter Stream has gone operational or date as agreed between Cadent &amp; NGG via OAD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3192009"/>
                  </a:ext>
                </a:extLst>
              </a:tr>
              <a:tr h="370840">
                <a:tc>
                  <a:txBody>
                    <a:bodyPr/>
                    <a:lstStyle/>
                    <a:p>
                      <a:pPr algn="ctr"/>
                      <a:r>
                        <a:rPr lang="en-GB" sz="1600" dirty="0"/>
                        <a:t>8</a:t>
                      </a:r>
                    </a:p>
                  </a:txBody>
                  <a:tcPr>
                    <a:lnL w="12700" cap="flat" cmpd="sng" algn="ctr">
                      <a:solidFill>
                        <a:schemeClr val="tx1"/>
                      </a:solidFill>
                      <a:prstDash val="solid"/>
                      <a:round/>
                      <a:headEnd type="none" w="med" len="med"/>
                      <a:tailEnd type="none" w="med" len="med"/>
                    </a:lnL>
                  </a:tcPr>
                </a:tc>
                <a:tc>
                  <a:txBody>
                    <a:bodyPr/>
                    <a:lstStyle/>
                    <a:p>
                      <a:r>
                        <a:rPr lang="en-GB" sz="1600" dirty="0" err="1"/>
                        <a:t>Chromat</a:t>
                      </a:r>
                      <a:r>
                        <a:rPr lang="en-GB" sz="1600" dirty="0"/>
                        <a:t>/ISO 10723 Results</a:t>
                      </a:r>
                    </a:p>
                  </a:txBody>
                  <a:tcPr>
                    <a:lnR w="12700" cap="flat" cmpd="sng" algn="ctr">
                      <a:solidFill>
                        <a:schemeClr val="tx1"/>
                      </a:solidFill>
                      <a:prstDash val="solid"/>
                      <a:round/>
                      <a:headEnd type="none" w="med" len="med"/>
                      <a:tailEnd type="none" w="med" len="med"/>
                    </a:lnR>
                  </a:tcPr>
                </a:tc>
                <a:tc vMerge="1">
                  <a:txBody>
                    <a:bodyPr/>
                    <a:lstStyle/>
                    <a:p>
                      <a:endParaRPr lang="en-GB" sz="1600" dirty="0"/>
                    </a:p>
                  </a:txBody>
                  <a:tcPr/>
                </a:tc>
                <a:extLst>
                  <a:ext uri="{0D108BD9-81ED-4DB2-BD59-A6C34878D82A}">
                    <a16:rowId xmlns:a16="http://schemas.microsoft.com/office/drawing/2014/main" val="2102783756"/>
                  </a:ext>
                </a:extLst>
              </a:tr>
              <a:tr h="370840">
                <a:tc>
                  <a:txBody>
                    <a:bodyPr/>
                    <a:lstStyle/>
                    <a:p>
                      <a:pPr algn="ctr"/>
                      <a:r>
                        <a:rPr lang="en-GB" sz="1600" dirty="0"/>
                        <a:t>9</a:t>
                      </a:r>
                    </a:p>
                  </a:txBody>
                  <a:tcPr>
                    <a:lnL w="12700" cap="flat" cmpd="sng" algn="ctr">
                      <a:solidFill>
                        <a:schemeClr val="tx1"/>
                      </a:solidFill>
                      <a:prstDash val="solid"/>
                      <a:round/>
                      <a:headEnd type="none" w="med" len="med"/>
                      <a:tailEnd type="none" w="med" len="med"/>
                    </a:lnL>
                  </a:tcPr>
                </a:tc>
                <a:tc>
                  <a:txBody>
                    <a:bodyPr/>
                    <a:lstStyle/>
                    <a:p>
                      <a:r>
                        <a:rPr lang="en-GB" sz="1600" dirty="0"/>
                        <a:t>Updated Measurement Uncertainty Calculations</a:t>
                      </a:r>
                    </a:p>
                    <a:p>
                      <a:r>
                        <a:rPr lang="en-GB" sz="1100" dirty="0"/>
                        <a:t>(where applicable)</a:t>
                      </a:r>
                    </a:p>
                  </a:txBody>
                  <a:tcPr>
                    <a:lnR w="12700" cap="flat" cmpd="sng" algn="ctr">
                      <a:solidFill>
                        <a:schemeClr val="tx1"/>
                      </a:solidFill>
                      <a:prstDash val="solid"/>
                      <a:round/>
                      <a:headEnd type="none" w="med" len="med"/>
                      <a:tailEnd type="none" w="med" len="med"/>
                    </a:lnR>
                  </a:tcPr>
                </a:tc>
                <a:tc vMerge="1">
                  <a:txBody>
                    <a:bodyPr/>
                    <a:lstStyle/>
                    <a:p>
                      <a:endParaRPr lang="en-GB" sz="1600" dirty="0"/>
                    </a:p>
                  </a:txBody>
                  <a:tcPr/>
                </a:tc>
                <a:extLst>
                  <a:ext uri="{0D108BD9-81ED-4DB2-BD59-A6C34878D82A}">
                    <a16:rowId xmlns:a16="http://schemas.microsoft.com/office/drawing/2014/main" val="1801231883"/>
                  </a:ext>
                </a:extLst>
              </a:tr>
              <a:tr h="370840">
                <a:tc>
                  <a:txBody>
                    <a:bodyPr/>
                    <a:lstStyle/>
                    <a:p>
                      <a:pPr algn="ctr"/>
                      <a:r>
                        <a:rPr lang="en-GB" sz="1600" dirty="0"/>
                        <a:t>10</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GB" sz="1600" dirty="0"/>
                        <a:t>Revised Supplemental Agreement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lang="en-GB" sz="1600" dirty="0"/>
                    </a:p>
                  </a:txBody>
                  <a:tcPr/>
                </a:tc>
                <a:extLst>
                  <a:ext uri="{0D108BD9-81ED-4DB2-BD59-A6C34878D82A}">
                    <a16:rowId xmlns:a16="http://schemas.microsoft.com/office/drawing/2014/main" val="2167808734"/>
                  </a:ext>
                </a:extLst>
              </a:tr>
            </a:tbl>
          </a:graphicData>
        </a:graphic>
      </p:graphicFrame>
      <p:sp>
        <p:nvSpPr>
          <p:cNvPr id="4" name="Slide Number Placeholder 3">
            <a:extLst>
              <a:ext uri="{FF2B5EF4-FFF2-40B4-BE49-F238E27FC236}">
                <a16:creationId xmlns:a16="http://schemas.microsoft.com/office/drawing/2014/main" id="{7A6AB8E2-4DBA-4901-9C9F-95BF9B9F607B}"/>
              </a:ext>
            </a:extLst>
          </p:cNvPr>
          <p:cNvSpPr>
            <a:spLocks noGrp="1"/>
          </p:cNvSpPr>
          <p:nvPr>
            <p:ph type="sldNum" sz="quarter" idx="12"/>
          </p:nvPr>
        </p:nvSpPr>
        <p:spPr/>
        <p:txBody>
          <a:bodyPr/>
          <a:lstStyle/>
          <a:p>
            <a:fld id="{A4ECAE83-7F28-4C65-AF33-88C9A9900AA3}" type="slidenum">
              <a:rPr lang="en-GB" smtClean="0"/>
              <a:t>4</a:t>
            </a:fld>
            <a:endParaRPr lang="en-GB"/>
          </a:p>
        </p:txBody>
      </p:sp>
    </p:spTree>
    <p:extLst>
      <p:ext uri="{BB962C8B-B14F-4D97-AF65-F5344CB8AC3E}">
        <p14:creationId xmlns:p14="http://schemas.microsoft.com/office/powerpoint/2010/main" val="1616894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ca249c35-2c41-4717-8384-495d9b737fa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4021FE4EE17B41A5E67D1EB75DD99E" ma:contentTypeVersion="12" ma:contentTypeDescription="Create a new document." ma:contentTypeScope="" ma:versionID="b000c2fcafc5bbf3c949d1948fb1d4f2">
  <xsd:schema xmlns:xsd="http://www.w3.org/2001/XMLSchema" xmlns:xs="http://www.w3.org/2001/XMLSchema" xmlns:p="http://schemas.microsoft.com/office/2006/metadata/properties" xmlns:ns2="ca249c35-2c41-4717-8384-495d9b737fa7" xmlns:ns3="3ee84ff3-1fa2-4b0e-bbc1-9d3729ac2ba9" targetNamespace="http://schemas.microsoft.com/office/2006/metadata/properties" ma:root="true" ma:fieldsID="4ae753b67a08d4a3f901ce7fe17d642d" ns2:_="" ns3:_="">
    <xsd:import namespace="ca249c35-2c41-4717-8384-495d9b737fa7"/>
    <xsd:import namespace="3ee84ff3-1fa2-4b0e-bbc1-9d3729ac2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_Flow_Signoff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249c35-2c41-4717-8384-495d9b737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Flow_SignoffStatus" ma:index="17"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0AA079-9831-46D8-AC78-7EFC76903BC6}">
  <ds:schemaRefs>
    <ds:schemaRef ds:uri="http://schemas.microsoft.com/sharepoint/v3/contenttype/forms"/>
  </ds:schemaRefs>
</ds:datastoreItem>
</file>

<file path=customXml/itemProps2.xml><?xml version="1.0" encoding="utf-8"?>
<ds:datastoreItem xmlns:ds="http://schemas.openxmlformats.org/officeDocument/2006/customXml" ds:itemID="{83B4C8A1-C156-4AF1-9036-9171DBC6899A}">
  <ds:schemaRef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dcmitype/"/>
    <ds:schemaRef ds:uri="3ee84ff3-1fa2-4b0e-bbc1-9d3729ac2ba9"/>
    <ds:schemaRef ds:uri="http://schemas.openxmlformats.org/package/2006/metadata/core-properties"/>
    <ds:schemaRef ds:uri="ca249c35-2c41-4717-8384-495d9b737fa7"/>
    <ds:schemaRef ds:uri="http://www.w3.org/XML/1998/namespace"/>
  </ds:schemaRefs>
</ds:datastoreItem>
</file>

<file path=customXml/itemProps3.xml><?xml version="1.0" encoding="utf-8"?>
<ds:datastoreItem xmlns:ds="http://schemas.openxmlformats.org/officeDocument/2006/customXml" ds:itemID="{B650D1F4-C567-4315-9349-5708156D12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249c35-2c41-4717-8384-495d9b737fa7"/>
    <ds:schemaRef ds:uri="3ee84ff3-1fa2-4b0e-bbc1-9d3729ac2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339</TotalTime>
  <Words>610</Words>
  <Application>Microsoft Office PowerPoint</Application>
  <PresentationFormat>Widescreen</PresentationFormat>
  <Paragraphs>120</Paragraphs>
  <Slides>4</Slides>
  <Notes>0</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Provision of Metering Information to support GDN Metering Upgrades</vt:lpstr>
      <vt:lpstr>High Level Process</vt:lpstr>
      <vt:lpstr>Indicative timeline for Metering Information Requirements</vt:lpstr>
      <vt:lpstr>Provision of Metering Information for GDN Metering Upgrades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Provision of Metering Information for GDN Metering Upgrades</dc:title>
  <dc:creator>Dunkley, Darren</dc:creator>
  <cp:lastModifiedBy>Helen Bennett</cp:lastModifiedBy>
  <cp:revision>3</cp:revision>
  <dcterms:created xsi:type="dcterms:W3CDTF">2020-07-14T13:05:27Z</dcterms:created>
  <dcterms:modified xsi:type="dcterms:W3CDTF">2021-09-13T14:56:18Z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a28ff59-1dd3-406f-be87-f82473b549be_Enabled">
    <vt:lpwstr>True</vt:lpwstr>
  </property>
  <property fmtid="{D5CDD505-2E9C-101B-9397-08002B2CF9AE}" pid="3" name="MSIP_Label_7a28ff59-1dd3-406f-be87-f82473b549be_SiteId">
    <vt:lpwstr>de0d74aa-9914-4bb9-9235-fbefe83b1769</vt:lpwstr>
  </property>
  <property fmtid="{D5CDD505-2E9C-101B-9397-08002B2CF9AE}" pid="4" name="MSIP_Label_7a28ff59-1dd3-406f-be87-f82473b549be_Owner">
    <vt:lpwstr>Darren.Dunkley@cadentgas.com</vt:lpwstr>
  </property>
  <property fmtid="{D5CDD505-2E9C-101B-9397-08002B2CF9AE}" pid="5" name="MSIP_Label_7a28ff59-1dd3-406f-be87-f82473b549be_SetDate">
    <vt:lpwstr>2020-07-14T13:28:13.7687587Z</vt:lpwstr>
  </property>
  <property fmtid="{D5CDD505-2E9C-101B-9397-08002B2CF9AE}" pid="6" name="MSIP_Label_7a28ff59-1dd3-406f-be87-f82473b549be_Name">
    <vt:lpwstr>Cadent - Official</vt:lpwstr>
  </property>
  <property fmtid="{D5CDD505-2E9C-101B-9397-08002B2CF9AE}" pid="7" name="MSIP_Label_7a28ff59-1dd3-406f-be87-f82473b549be_Application">
    <vt:lpwstr>Microsoft Azure Information Protection</vt:lpwstr>
  </property>
  <property fmtid="{D5CDD505-2E9C-101B-9397-08002B2CF9AE}" pid="8" name="MSIP_Label_7a28ff59-1dd3-406f-be87-f82473b549be_Extended_MSFT_Method">
    <vt:lpwstr>Automatic</vt:lpwstr>
  </property>
  <property fmtid="{D5CDD505-2E9C-101B-9397-08002B2CF9AE}" pid="9" name="Sensitivity">
    <vt:lpwstr>Cadent - Official</vt:lpwstr>
  </property>
  <property fmtid="{D5CDD505-2E9C-101B-9397-08002B2CF9AE}" pid="10" name="ContentTypeId">
    <vt:lpwstr>0x0101008A4021FE4EE17B41A5E67D1EB75DD99E</vt:lpwstr>
  </property>
</Properties>
</file>