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288" r:id="rId5"/>
    <p:sldId id="1759" r:id="rId6"/>
    <p:sldId id="310" r:id="rId7"/>
    <p:sldId id="2020" r:id="rId8"/>
    <p:sldId id="2021" r:id="rId9"/>
    <p:sldId id="2022" r:id="rId10"/>
    <p:sldId id="2023" r:id="rId11"/>
    <p:sldId id="2024" r:id="rId12"/>
    <p:sldId id="2025" r:id="rId13"/>
    <p:sldId id="3777" r:id="rId14"/>
    <p:sldId id="309" r:id="rId15"/>
    <p:sldId id="1997" r:id="rId16"/>
    <p:sldId id="436" r:id="rId17"/>
    <p:sldId id="895" r:id="rId18"/>
    <p:sldId id="896" r:id="rId19"/>
    <p:sldId id="894" r:id="rId20"/>
    <p:sldId id="3797" r:id="rId21"/>
    <p:sldId id="889" r:id="rId22"/>
    <p:sldId id="1827" r:id="rId23"/>
    <p:sldId id="1828" r:id="rId24"/>
    <p:sldId id="3452" r:id="rId25"/>
    <p:sldId id="3772" r:id="rId26"/>
    <p:sldId id="3773" r:id="rId27"/>
    <p:sldId id="3767" r:id="rId28"/>
    <p:sldId id="3691" r:id="rId29"/>
    <p:sldId id="1734" r:id="rId30"/>
    <p:sldId id="306" r:id="rId31"/>
    <p:sldId id="3742" r:id="rId32"/>
    <p:sldId id="3786" r:id="rId33"/>
    <p:sldId id="3787" r:id="rId34"/>
    <p:sldId id="3788" r:id="rId35"/>
    <p:sldId id="883" r:id="rId36"/>
    <p:sldId id="3784" r:id="rId37"/>
    <p:sldId id="3783" r:id="rId38"/>
    <p:sldId id="3785" r:id="rId39"/>
    <p:sldId id="1840" r:id="rId40"/>
    <p:sldId id="3780" r:id="rId41"/>
    <p:sldId id="3781" r:id="rId42"/>
    <p:sldId id="1848" r:id="rId43"/>
    <p:sldId id="885" r:id="rId44"/>
    <p:sldId id="886" r:id="rId45"/>
    <p:sldId id="3789" r:id="rId46"/>
    <p:sldId id="3792" r:id="rId47"/>
    <p:sldId id="3793" r:id="rId48"/>
    <p:sldId id="3794" r:id="rId49"/>
    <p:sldId id="3795" r:id="rId50"/>
    <p:sldId id="3775" r:id="rId51"/>
    <p:sldId id="299" r:id="rId52"/>
    <p:sldId id="1765" r:id="rId53"/>
    <p:sldId id="3782" r:id="rId54"/>
    <p:sldId id="3625" r:id="rId55"/>
    <p:sldId id="1541" r:id="rId56"/>
    <p:sldId id="1542" r:id="rId57"/>
    <p:sldId id="1543" r:id="rId58"/>
    <p:sldId id="3790" r:id="rId59"/>
    <p:sldId id="1766" r:id="rId60"/>
    <p:sldId id="3778" r:id="rId61"/>
    <p:sldId id="662" r:id="rId62"/>
    <p:sldId id="3776" r:id="rId63"/>
    <p:sldId id="3685" r:id="rId64"/>
    <p:sldId id="352" r:id="rId65"/>
    <p:sldId id="3796" r:id="rId66"/>
    <p:sldId id="3618" r:id="rId67"/>
    <p:sldId id="826" r:id="rId68"/>
    <p:sldId id="3621" r:id="rId69"/>
    <p:sldId id="3622" r:id="rId70"/>
    <p:sldId id="2034" r:id="rId71"/>
    <p:sldId id="2037" r:id="rId72"/>
    <p:sldId id="267" r:id="rId73"/>
    <p:sldId id="3628" r:id="rId74"/>
    <p:sldId id="3633" r:id="rId75"/>
    <p:sldId id="3634" r:id="rId76"/>
    <p:sldId id="3635" r:id="rId77"/>
    <p:sldId id="3636" r:id="rId78"/>
    <p:sldId id="3629" r:id="rId79"/>
    <p:sldId id="3630" r:id="rId80"/>
    <p:sldId id="3631"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250C0-9DD6-4D36-8FCE-34BA0AA922DF}" v="397" dt="2022-07-05T09:33:13.366"/>
    <p1510:client id="{598125D9-FD4E-4068-BEAD-3B658355E241}" v="192" dt="2022-07-06T08:22:41.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926D1CCB-A319-443C-8621-143C57864D52}"/>
    <pc:docChg chg="undo custSel addSld delSld modSld">
      <pc:chgData name="Rachel Taggart" userId="4f8aad94-55b7-4ba6-8498-7cad127c11eb" providerId="ADAL" clId="{926D1CCB-A319-443C-8621-143C57864D52}" dt="2022-05-03T11:08:42.566" v="476" actId="1076"/>
      <pc:docMkLst>
        <pc:docMk/>
      </pc:docMkLst>
      <pc:sldChg chg="add">
        <pc:chgData name="Rachel Taggart" userId="4f8aad94-55b7-4ba6-8498-7cad127c11eb" providerId="ADAL" clId="{926D1CCB-A319-443C-8621-143C57864D52}" dt="2022-04-28T17:12:28.799" v="212"/>
        <pc:sldMkLst>
          <pc:docMk/>
          <pc:sldMk cId="841497529" sldId="299"/>
        </pc:sldMkLst>
      </pc:sldChg>
      <pc:sldChg chg="modSp">
        <pc:chgData name="Rachel Taggart" userId="4f8aad94-55b7-4ba6-8498-7cad127c11eb" providerId="ADAL" clId="{926D1CCB-A319-443C-8621-143C57864D52}" dt="2022-04-28T10:19:46.328" v="38" actId="27636"/>
        <pc:sldMkLst>
          <pc:docMk/>
          <pc:sldMk cId="1431544378" sldId="306"/>
        </pc:sldMkLst>
        <pc:spChg chg="mod">
          <ac:chgData name="Rachel Taggart" userId="4f8aad94-55b7-4ba6-8498-7cad127c11eb" providerId="ADAL" clId="{926D1CCB-A319-443C-8621-143C57864D52}" dt="2022-04-28T10:19:46.328" v="38" actId="27636"/>
          <ac:spMkLst>
            <pc:docMk/>
            <pc:sldMk cId="1431544378" sldId="306"/>
            <ac:spMk id="5" creationId="{74E5C359-EDF7-4B98-9E7A-26420788651C}"/>
          </ac:spMkLst>
        </pc:spChg>
      </pc:sldChg>
      <pc:sldChg chg="del">
        <pc:chgData name="Rachel Taggart" userId="4f8aad94-55b7-4ba6-8498-7cad127c11eb" providerId="ADAL" clId="{926D1CCB-A319-443C-8621-143C57864D52}" dt="2022-04-28T14:03:49.810" v="148" actId="2696"/>
        <pc:sldMkLst>
          <pc:docMk/>
          <pc:sldMk cId="3324695576" sldId="352"/>
        </pc:sldMkLst>
      </pc:sldChg>
      <pc:sldChg chg="del">
        <pc:chgData name="Rachel Taggart" userId="4f8aad94-55b7-4ba6-8498-7cad127c11eb" providerId="ADAL" clId="{926D1CCB-A319-443C-8621-143C57864D52}" dt="2022-04-28T14:03:46.446" v="147" actId="2696"/>
        <pc:sldMkLst>
          <pc:docMk/>
          <pc:sldMk cId="326600112" sldId="829"/>
        </pc:sldMkLst>
      </pc:sldChg>
      <pc:sldChg chg="modSp">
        <pc:chgData name="Rachel Taggart" userId="4f8aad94-55b7-4ba6-8498-7cad127c11eb" providerId="ADAL" clId="{926D1CCB-A319-443C-8621-143C57864D52}" dt="2022-05-03T10:50:55.857" v="412"/>
        <pc:sldMkLst>
          <pc:docMk/>
          <pc:sldMk cId="16080381" sldId="883"/>
        </pc:sldMkLst>
        <pc:spChg chg="mod">
          <ac:chgData name="Rachel Taggart" userId="4f8aad94-55b7-4ba6-8498-7cad127c11eb" providerId="ADAL" clId="{926D1CCB-A319-443C-8621-143C57864D52}" dt="2022-04-28T17:07:25.922" v="201" actId="20577"/>
          <ac:spMkLst>
            <pc:docMk/>
            <pc:sldMk cId="16080381" sldId="883"/>
            <ac:spMk id="3" creationId="{46664FD0-4BE7-4B08-81D6-8FB1EF60F749}"/>
          </ac:spMkLst>
        </pc:spChg>
        <pc:graphicFrameChg chg="mod">
          <ac:chgData name="Rachel Taggart" userId="4f8aad94-55b7-4ba6-8498-7cad127c11eb" providerId="ADAL" clId="{926D1CCB-A319-443C-8621-143C57864D52}" dt="2022-05-03T10:50:55.857" v="412"/>
          <ac:graphicFrameMkLst>
            <pc:docMk/>
            <pc:sldMk cId="16080381" sldId="883"/>
            <ac:graphicFrameMk id="4" creationId="{BF7D3E6F-80DE-47F7-9759-B55A701374F3}"/>
          </ac:graphicFrameMkLst>
        </pc:graphicFrameChg>
        <pc:graphicFrameChg chg="mod">
          <ac:chgData name="Rachel Taggart" userId="4f8aad94-55b7-4ba6-8498-7cad127c11eb" providerId="ADAL" clId="{926D1CCB-A319-443C-8621-143C57864D52}" dt="2022-05-03T10:50:34.799" v="411"/>
          <ac:graphicFrameMkLst>
            <pc:docMk/>
            <pc:sldMk cId="16080381" sldId="883"/>
            <ac:graphicFrameMk id="7" creationId="{87274667-04B2-40F0-8F74-724B225446F5}"/>
          </ac:graphicFrameMkLst>
        </pc:graphicFrameChg>
      </pc:sldChg>
      <pc:sldChg chg="del">
        <pc:chgData name="Rachel Taggart" userId="4f8aad94-55b7-4ba6-8498-7cad127c11eb" providerId="ADAL" clId="{926D1CCB-A319-443C-8621-143C57864D52}" dt="2022-04-28T14:03:36.824" v="144" actId="2696"/>
        <pc:sldMkLst>
          <pc:docMk/>
          <pc:sldMk cId="416191731" sldId="885"/>
        </pc:sldMkLst>
      </pc:sldChg>
      <pc:sldChg chg="del">
        <pc:chgData name="Rachel Taggart" userId="4f8aad94-55b7-4ba6-8498-7cad127c11eb" providerId="ADAL" clId="{926D1CCB-A319-443C-8621-143C57864D52}" dt="2022-04-28T14:03:19.912" v="133" actId="2696"/>
        <pc:sldMkLst>
          <pc:docMk/>
          <pc:sldMk cId="998598407" sldId="886"/>
        </pc:sldMkLst>
      </pc:sldChg>
      <pc:sldChg chg="modSp del">
        <pc:chgData name="Rachel Taggart" userId="4f8aad94-55b7-4ba6-8498-7cad127c11eb" providerId="ADAL" clId="{926D1CCB-A319-443C-8621-143C57864D52}" dt="2022-04-28T17:09:43.280" v="210" actId="1076"/>
        <pc:sldMkLst>
          <pc:docMk/>
          <pc:sldMk cId="684685687" sldId="889"/>
        </pc:sldMkLst>
        <pc:spChg chg="mod">
          <ac:chgData name="Rachel Taggart" userId="4f8aad94-55b7-4ba6-8498-7cad127c11eb" providerId="ADAL" clId="{926D1CCB-A319-443C-8621-143C57864D52}" dt="2022-04-28T17:09:43.280" v="210" actId="1076"/>
          <ac:spMkLst>
            <pc:docMk/>
            <pc:sldMk cId="684685687" sldId="889"/>
            <ac:spMk id="2" creationId="{3BBF64D1-DD4B-479C-8274-060EA4CFB223}"/>
          </ac:spMkLst>
        </pc:spChg>
        <pc:graphicFrameChg chg="mod modGraphic">
          <ac:chgData name="Rachel Taggart" userId="4f8aad94-55b7-4ba6-8498-7cad127c11eb" providerId="ADAL" clId="{926D1CCB-A319-443C-8621-143C57864D52}" dt="2022-04-28T17:09:37.586" v="208" actId="14734"/>
          <ac:graphicFrameMkLst>
            <pc:docMk/>
            <pc:sldMk cId="684685687" sldId="889"/>
            <ac:graphicFrameMk id="23" creationId="{E606C19D-1D53-4565-BE7B-DF0199607E94}"/>
          </ac:graphicFrameMkLst>
        </pc:graphicFrameChg>
        <pc:picChg chg="mod">
          <ac:chgData name="Rachel Taggart" userId="4f8aad94-55b7-4ba6-8498-7cad127c11eb" providerId="ADAL" clId="{926D1CCB-A319-443C-8621-143C57864D52}" dt="2022-04-28T17:08:44.650" v="204" actId="1076"/>
          <ac:picMkLst>
            <pc:docMk/>
            <pc:sldMk cId="684685687" sldId="889"/>
            <ac:picMk id="8" creationId="{1E318601-E8E3-454B-8B90-02BCD87262F3}"/>
          </ac:picMkLst>
        </pc:picChg>
      </pc:sldChg>
      <pc:sldChg chg="del">
        <pc:chgData name="Rachel Taggart" userId="4f8aad94-55b7-4ba6-8498-7cad127c11eb" providerId="ADAL" clId="{926D1CCB-A319-443C-8621-143C57864D52}" dt="2022-04-28T14:03:53.387" v="150" actId="2696"/>
        <pc:sldMkLst>
          <pc:docMk/>
          <pc:sldMk cId="1440704070" sldId="1542"/>
        </pc:sldMkLst>
      </pc:sldChg>
      <pc:sldChg chg="delSp modSp">
        <pc:chgData name="Rachel Taggart" userId="4f8aad94-55b7-4ba6-8498-7cad127c11eb" providerId="ADAL" clId="{926D1CCB-A319-443C-8621-143C57864D52}" dt="2022-05-03T11:08:42.566" v="476" actId="1076"/>
        <pc:sldMkLst>
          <pc:docMk/>
          <pc:sldMk cId="507012517" sldId="2055"/>
        </pc:sldMkLst>
        <pc:graphicFrameChg chg="mod modGraphic">
          <ac:chgData name="Rachel Taggart" userId="4f8aad94-55b7-4ba6-8498-7cad127c11eb" providerId="ADAL" clId="{926D1CCB-A319-443C-8621-143C57864D52}" dt="2022-05-03T11:08:42.566" v="476" actId="1076"/>
          <ac:graphicFrameMkLst>
            <pc:docMk/>
            <pc:sldMk cId="507012517" sldId="2055"/>
            <ac:graphicFrameMk id="3" creationId="{8F769C19-7B42-496C-AAF9-C40E9BDC23C2}"/>
          </ac:graphicFrameMkLst>
        </pc:graphicFrameChg>
        <pc:graphicFrameChg chg="del">
          <ac:chgData name="Rachel Taggart" userId="4f8aad94-55b7-4ba6-8498-7cad127c11eb" providerId="ADAL" clId="{926D1CCB-A319-443C-8621-143C57864D52}" dt="2022-04-28T14:05:37.822" v="167" actId="478"/>
          <ac:graphicFrameMkLst>
            <pc:docMk/>
            <pc:sldMk cId="507012517" sldId="2055"/>
            <ac:graphicFrameMk id="4" creationId="{880110BF-85AF-4FB3-864B-5E11A4526F36}"/>
          </ac:graphicFrameMkLst>
        </pc:graphicFrameChg>
      </pc:sldChg>
      <pc:sldChg chg="modSp add">
        <pc:chgData name="Rachel Taggart" userId="4f8aad94-55b7-4ba6-8498-7cad127c11eb" providerId="ADAL" clId="{926D1CCB-A319-443C-8621-143C57864D52}" dt="2022-05-03T10:21:20.754" v="309"/>
        <pc:sldMkLst>
          <pc:docMk/>
          <pc:sldMk cId="1581998138" sldId="3426"/>
        </pc:sldMkLst>
        <pc:graphicFrameChg chg="mod">
          <ac:chgData name="Rachel Taggart" userId="4f8aad94-55b7-4ba6-8498-7cad127c11eb" providerId="ADAL" clId="{926D1CCB-A319-443C-8621-143C57864D52}" dt="2022-05-03T10:21:20.754" v="309"/>
          <ac:graphicFrameMkLst>
            <pc:docMk/>
            <pc:sldMk cId="1581998138" sldId="3426"/>
            <ac:graphicFrameMk id="5" creationId="{AF71605D-FFDE-4537-BE63-7CD4A7BA5FEB}"/>
          </ac:graphicFrameMkLst>
        </pc:graphicFrameChg>
      </pc:sldChg>
      <pc:sldChg chg="modSp">
        <pc:chgData name="Rachel Taggart" userId="4f8aad94-55b7-4ba6-8498-7cad127c11eb" providerId="ADAL" clId="{926D1CCB-A319-443C-8621-143C57864D52}" dt="2022-04-29T10:29:45.104" v="292" actId="20577"/>
        <pc:sldMkLst>
          <pc:docMk/>
          <pc:sldMk cId="1239367114" sldId="3452"/>
        </pc:sldMkLst>
        <pc:graphicFrameChg chg="mod modGraphic">
          <ac:chgData name="Rachel Taggart" userId="4f8aad94-55b7-4ba6-8498-7cad127c11eb" providerId="ADAL" clId="{926D1CCB-A319-443C-8621-143C57864D52}" dt="2022-04-28T16:58:07.003" v="169"/>
          <ac:graphicFrameMkLst>
            <pc:docMk/>
            <pc:sldMk cId="1239367114" sldId="3452"/>
            <ac:graphicFrameMk id="8" creationId="{00000000-0000-0000-0000-000000000000}"/>
          </ac:graphicFrameMkLst>
        </pc:graphicFrameChg>
        <pc:graphicFrameChg chg="mod modGraphic">
          <ac:chgData name="Rachel Taggart" userId="4f8aad94-55b7-4ba6-8498-7cad127c11eb" providerId="ADAL" clId="{926D1CCB-A319-443C-8621-143C57864D52}" dt="2022-04-29T10:29:45.104" v="292" actId="20577"/>
          <ac:graphicFrameMkLst>
            <pc:docMk/>
            <pc:sldMk cId="1239367114" sldId="3452"/>
            <ac:graphicFrameMk id="13" creationId="{B8BF9BD6-7E5F-433D-B4F5-DE4688AAC096}"/>
          </ac:graphicFrameMkLst>
        </pc:graphicFrameChg>
      </pc:sldChg>
      <pc:sldChg chg="del">
        <pc:chgData name="Rachel Taggart" userId="4f8aad94-55b7-4ba6-8498-7cad127c11eb" providerId="ADAL" clId="{926D1CCB-A319-443C-8621-143C57864D52}" dt="2022-04-28T14:04:06.541" v="160" actId="2696"/>
        <pc:sldMkLst>
          <pc:docMk/>
          <pc:sldMk cId="1464886784" sldId="3614"/>
        </pc:sldMkLst>
      </pc:sldChg>
      <pc:sldChg chg="addSp delSp modSp add del">
        <pc:chgData name="Rachel Taggart" userId="4f8aad94-55b7-4ba6-8498-7cad127c11eb" providerId="ADAL" clId="{926D1CCB-A319-443C-8621-143C57864D52}" dt="2022-05-03T10:49:16.956" v="406" actId="20577"/>
        <pc:sldMkLst>
          <pc:docMk/>
          <pc:sldMk cId="133241537" sldId="3672"/>
        </pc:sldMkLst>
        <pc:spChg chg="mod">
          <ac:chgData name="Rachel Taggart" userId="4f8aad94-55b7-4ba6-8498-7cad127c11eb" providerId="ADAL" clId="{926D1CCB-A319-443C-8621-143C57864D52}" dt="2022-04-28T10:21:15.809" v="43"/>
          <ac:spMkLst>
            <pc:docMk/>
            <pc:sldMk cId="133241537" sldId="3672"/>
            <ac:spMk id="2" creationId="{00000000-0000-0000-0000-000000000000}"/>
          </ac:spMkLst>
        </pc:spChg>
        <pc:spChg chg="add del mod">
          <ac:chgData name="Rachel Taggart" userId="4f8aad94-55b7-4ba6-8498-7cad127c11eb" providerId="ADAL" clId="{926D1CCB-A319-443C-8621-143C57864D52}" dt="2022-05-03T10:47:32.487" v="317"/>
          <ac:spMkLst>
            <pc:docMk/>
            <pc:sldMk cId="133241537" sldId="3672"/>
            <ac:spMk id="3" creationId="{A28B90DB-C9C6-458D-8A78-6FE380A840A8}"/>
          </ac:spMkLst>
        </pc:spChg>
        <pc:spChg chg="del">
          <ac:chgData name="Rachel Taggart" userId="4f8aad94-55b7-4ba6-8498-7cad127c11eb" providerId="ADAL" clId="{926D1CCB-A319-443C-8621-143C57864D52}" dt="2022-04-28T10:22:45.480" v="55" actId="478"/>
          <ac:spMkLst>
            <pc:docMk/>
            <pc:sldMk cId="133241537" sldId="3672"/>
            <ac:spMk id="3" creationId="{E993F3B7-9CC4-4D77-A276-C18BE878A6B8}"/>
          </ac:spMkLst>
        </pc:spChg>
        <pc:spChg chg="add del mod">
          <ac:chgData name="Rachel Taggart" userId="4f8aad94-55b7-4ba6-8498-7cad127c11eb" providerId="ADAL" clId="{926D1CCB-A319-443C-8621-143C57864D52}" dt="2022-05-03T10:47:32.465" v="315" actId="478"/>
          <ac:spMkLst>
            <pc:docMk/>
            <pc:sldMk cId="133241537" sldId="3672"/>
            <ac:spMk id="5" creationId="{77772A5B-E618-4F4A-8AD6-C3BA3FD7515B}"/>
          </ac:spMkLst>
        </pc:spChg>
        <pc:spChg chg="add del mod">
          <ac:chgData name="Rachel Taggart" userId="4f8aad94-55b7-4ba6-8498-7cad127c11eb" providerId="ADAL" clId="{926D1CCB-A319-443C-8621-143C57864D52}" dt="2022-05-03T10:47:32.489" v="319"/>
          <ac:spMkLst>
            <pc:docMk/>
            <pc:sldMk cId="133241537" sldId="3672"/>
            <ac:spMk id="8" creationId="{2EC8EA39-DDC2-4563-94E7-55321C4A8BE3}"/>
          </ac:spMkLst>
        </pc:spChg>
        <pc:spChg chg="add mod">
          <ac:chgData name="Rachel Taggart" userId="4f8aad94-55b7-4ba6-8498-7cad127c11eb" providerId="ADAL" clId="{926D1CCB-A319-443C-8621-143C57864D52}" dt="2022-05-03T10:49:16.956" v="406" actId="20577"/>
          <ac:spMkLst>
            <pc:docMk/>
            <pc:sldMk cId="133241537" sldId="3672"/>
            <ac:spMk id="9" creationId="{B79C2F86-D042-4BAF-83A3-1AB739692078}"/>
          </ac:spMkLst>
        </pc:spChg>
        <pc:graphicFrameChg chg="modGraphic">
          <ac:chgData name="Rachel Taggart" userId="4f8aad94-55b7-4ba6-8498-7cad127c11eb" providerId="ADAL" clId="{926D1CCB-A319-443C-8621-143C57864D52}" dt="2022-04-29T10:19:36.618" v="286" actId="13926"/>
          <ac:graphicFrameMkLst>
            <pc:docMk/>
            <pc:sldMk cId="133241537" sldId="3672"/>
            <ac:graphicFrameMk id="6" creationId="{16F7F5DB-E924-4268-9BD1-802678D181DC}"/>
          </ac:graphicFrameMkLst>
        </pc:graphicFrameChg>
        <pc:graphicFrameChg chg="modGraphic">
          <ac:chgData name="Rachel Taggart" userId="4f8aad94-55b7-4ba6-8498-7cad127c11eb" providerId="ADAL" clId="{926D1CCB-A319-443C-8621-143C57864D52}" dt="2022-04-28T10:22:41.112" v="54" actId="2161"/>
          <ac:graphicFrameMkLst>
            <pc:docMk/>
            <pc:sldMk cId="133241537" sldId="3672"/>
            <ac:graphicFrameMk id="7" creationId="{60C392C5-ABBB-4FCF-87A7-57CFD2E79FE9}"/>
          </ac:graphicFrameMkLst>
        </pc:graphicFrameChg>
        <pc:graphicFrameChg chg="del modGraphic">
          <ac:chgData name="Rachel Taggart" userId="4f8aad94-55b7-4ba6-8498-7cad127c11eb" providerId="ADAL" clId="{926D1CCB-A319-443C-8621-143C57864D52}" dt="2022-04-28T10:22:17.920" v="50" actId="478"/>
          <ac:graphicFrameMkLst>
            <pc:docMk/>
            <pc:sldMk cId="133241537" sldId="3672"/>
            <ac:graphicFrameMk id="8" creationId="{76057DE2-3E61-49AA-9DDB-E8E516AE1C83}"/>
          </ac:graphicFrameMkLst>
        </pc:graphicFrameChg>
        <pc:graphicFrameChg chg="del">
          <ac:chgData name="Rachel Taggart" userId="4f8aad94-55b7-4ba6-8498-7cad127c11eb" providerId="ADAL" clId="{926D1CCB-A319-443C-8621-143C57864D52}" dt="2022-04-28T10:22:19.995" v="51" actId="478"/>
          <ac:graphicFrameMkLst>
            <pc:docMk/>
            <pc:sldMk cId="133241537" sldId="3672"/>
            <ac:graphicFrameMk id="9" creationId="{24907047-7B67-4D1B-9C03-38CFE3400C16}"/>
          </ac:graphicFrameMkLst>
        </pc:graphicFrameChg>
        <pc:graphicFrameChg chg="del">
          <ac:chgData name="Rachel Taggart" userId="4f8aad94-55b7-4ba6-8498-7cad127c11eb" providerId="ADAL" clId="{926D1CCB-A319-443C-8621-143C57864D52}" dt="2022-04-28T10:22:21.661" v="52" actId="478"/>
          <ac:graphicFrameMkLst>
            <pc:docMk/>
            <pc:sldMk cId="133241537" sldId="3672"/>
            <ac:graphicFrameMk id="10" creationId="{EAC7F46B-D42E-475C-81C5-33F1B489AE5E}"/>
          </ac:graphicFrameMkLst>
        </pc:graphicFrameChg>
      </pc:sldChg>
      <pc:sldChg chg="addSp delSp modSp">
        <pc:chgData name="Rachel Taggart" userId="4f8aad94-55b7-4ba6-8498-7cad127c11eb" providerId="ADAL" clId="{926D1CCB-A319-443C-8621-143C57864D52}" dt="2022-05-03T09:57:20.923" v="308" actId="1076"/>
        <pc:sldMkLst>
          <pc:docMk/>
          <pc:sldMk cId="1309923229" sldId="3676"/>
        </pc:sldMkLst>
        <pc:graphicFrameChg chg="del">
          <ac:chgData name="Rachel Taggart" userId="4f8aad94-55b7-4ba6-8498-7cad127c11eb" providerId="ADAL" clId="{926D1CCB-A319-443C-8621-143C57864D52}" dt="2022-05-03T09:51:52.390" v="304" actId="478"/>
          <ac:graphicFrameMkLst>
            <pc:docMk/>
            <pc:sldMk cId="1309923229" sldId="3676"/>
            <ac:graphicFrameMk id="4" creationId="{559FB6EB-5028-4DC2-A0C6-FA1B51424951}"/>
          </ac:graphicFrameMkLst>
        </pc:graphicFrameChg>
        <pc:graphicFrameChg chg="del">
          <ac:chgData name="Rachel Taggart" userId="4f8aad94-55b7-4ba6-8498-7cad127c11eb" providerId="ADAL" clId="{926D1CCB-A319-443C-8621-143C57864D52}" dt="2022-05-03T09:51:47.328" v="303" actId="478"/>
          <ac:graphicFrameMkLst>
            <pc:docMk/>
            <pc:sldMk cId="1309923229" sldId="3676"/>
            <ac:graphicFrameMk id="5" creationId="{92A7D57F-860B-4489-B60E-C42348176EC3}"/>
          </ac:graphicFrameMkLst>
        </pc:graphicFrameChg>
        <pc:graphicFrameChg chg="add mod">
          <ac:chgData name="Rachel Taggart" userId="4f8aad94-55b7-4ba6-8498-7cad127c11eb" providerId="ADAL" clId="{926D1CCB-A319-443C-8621-143C57864D52}" dt="2022-05-03T09:56:51.672" v="306" actId="1076"/>
          <ac:graphicFrameMkLst>
            <pc:docMk/>
            <pc:sldMk cId="1309923229" sldId="3676"/>
            <ac:graphicFrameMk id="6" creationId="{FF687BEE-2BFE-4E67-BC92-ECBD8F806BD7}"/>
          </ac:graphicFrameMkLst>
        </pc:graphicFrameChg>
        <pc:picChg chg="add mod">
          <ac:chgData name="Rachel Taggart" userId="4f8aad94-55b7-4ba6-8498-7cad127c11eb" providerId="ADAL" clId="{926D1CCB-A319-443C-8621-143C57864D52}" dt="2022-05-03T09:57:20.923" v="308" actId="1076"/>
          <ac:picMkLst>
            <pc:docMk/>
            <pc:sldMk cId="1309923229" sldId="3676"/>
            <ac:picMk id="7" creationId="{090BCAE3-6706-4260-85C1-94AECAF19215}"/>
          </ac:picMkLst>
        </pc:picChg>
      </pc:sldChg>
      <pc:sldChg chg="addSp modSp">
        <pc:chgData name="Rachel Taggart" userId="4f8aad94-55b7-4ba6-8498-7cad127c11eb" providerId="ADAL" clId="{926D1CCB-A319-443C-8621-143C57864D52}" dt="2022-05-03T10:50:07.688" v="409"/>
        <pc:sldMkLst>
          <pc:docMk/>
          <pc:sldMk cId="1059251830" sldId="3725"/>
        </pc:sldMkLst>
        <pc:spChg chg="mod">
          <ac:chgData name="Rachel Taggart" userId="4f8aad94-55b7-4ba6-8498-7cad127c11eb" providerId="ADAL" clId="{926D1CCB-A319-443C-8621-143C57864D52}" dt="2022-04-28T14:01:59.097" v="117"/>
          <ac:spMkLst>
            <pc:docMk/>
            <pc:sldMk cId="1059251830" sldId="3725"/>
            <ac:spMk id="2" creationId="{00000000-0000-0000-0000-000000000000}"/>
          </ac:spMkLst>
        </pc:spChg>
        <pc:spChg chg="add">
          <ac:chgData name="Rachel Taggart" userId="4f8aad94-55b7-4ba6-8498-7cad127c11eb" providerId="ADAL" clId="{926D1CCB-A319-443C-8621-143C57864D52}" dt="2022-05-03T10:50:07.688" v="409"/>
          <ac:spMkLst>
            <pc:docMk/>
            <pc:sldMk cId="1059251830" sldId="3725"/>
            <ac:spMk id="8" creationId="{3ECC8C08-D089-4506-A5C9-BB2729C35618}"/>
          </ac:spMkLst>
        </pc:spChg>
        <pc:graphicFrameChg chg="mod modGraphic">
          <ac:chgData name="Rachel Taggart" userId="4f8aad94-55b7-4ba6-8498-7cad127c11eb" providerId="ADAL" clId="{926D1CCB-A319-443C-8621-143C57864D52}" dt="2022-04-28T14:02:31.808" v="120" actId="14100"/>
          <ac:graphicFrameMkLst>
            <pc:docMk/>
            <pc:sldMk cId="1059251830" sldId="3725"/>
            <ac:graphicFrameMk id="6" creationId="{16F7F5DB-E924-4268-9BD1-802678D181DC}"/>
          </ac:graphicFrameMkLst>
        </pc:graphicFrameChg>
      </pc:sldChg>
      <pc:sldChg chg="addSp modSp">
        <pc:chgData name="Rachel Taggart" userId="4f8aad94-55b7-4ba6-8498-7cad127c11eb" providerId="ADAL" clId="{926D1CCB-A319-443C-8621-143C57864D52}" dt="2022-05-03T10:50:10.973" v="410"/>
        <pc:sldMkLst>
          <pc:docMk/>
          <pc:sldMk cId="617335096" sldId="3726"/>
        </pc:sldMkLst>
        <pc:spChg chg="mod">
          <ac:chgData name="Rachel Taggart" userId="4f8aad94-55b7-4ba6-8498-7cad127c11eb" providerId="ADAL" clId="{926D1CCB-A319-443C-8621-143C57864D52}" dt="2022-04-28T14:02:16.176" v="118"/>
          <ac:spMkLst>
            <pc:docMk/>
            <pc:sldMk cId="617335096" sldId="3726"/>
            <ac:spMk id="2" creationId="{00000000-0000-0000-0000-000000000000}"/>
          </ac:spMkLst>
        </pc:spChg>
        <pc:spChg chg="add">
          <ac:chgData name="Rachel Taggart" userId="4f8aad94-55b7-4ba6-8498-7cad127c11eb" providerId="ADAL" clId="{926D1CCB-A319-443C-8621-143C57864D52}" dt="2022-05-03T10:50:10.973" v="410"/>
          <ac:spMkLst>
            <pc:docMk/>
            <pc:sldMk cId="617335096" sldId="3726"/>
            <ac:spMk id="8" creationId="{817F3004-A798-494B-8DA1-6FBCD2477E3B}"/>
          </ac:spMkLst>
        </pc:spChg>
        <pc:graphicFrameChg chg="modGraphic">
          <ac:chgData name="Rachel Taggart" userId="4f8aad94-55b7-4ba6-8498-7cad127c11eb" providerId="ADAL" clId="{926D1CCB-A319-443C-8621-143C57864D52}" dt="2022-05-03T10:46:41.599" v="311" actId="20577"/>
          <ac:graphicFrameMkLst>
            <pc:docMk/>
            <pc:sldMk cId="617335096" sldId="3726"/>
            <ac:graphicFrameMk id="6" creationId="{16F7F5DB-E924-4268-9BD1-802678D181DC}"/>
          </ac:graphicFrameMkLst>
        </pc:graphicFrameChg>
      </pc:sldChg>
      <pc:sldChg chg="addSp modSp add">
        <pc:chgData name="Rachel Taggart" userId="4f8aad94-55b7-4ba6-8498-7cad127c11eb" providerId="ADAL" clId="{926D1CCB-A319-443C-8621-143C57864D52}" dt="2022-05-03T10:49:59.769" v="407"/>
        <pc:sldMkLst>
          <pc:docMk/>
          <pc:sldMk cId="490923480" sldId="3741"/>
        </pc:sldMkLst>
        <pc:spChg chg="mod">
          <ac:chgData name="Rachel Taggart" userId="4f8aad94-55b7-4ba6-8498-7cad127c11eb" providerId="ADAL" clId="{926D1CCB-A319-443C-8621-143C57864D52}" dt="2022-04-28T10:23:37.299" v="60"/>
          <ac:spMkLst>
            <pc:docMk/>
            <pc:sldMk cId="490923480" sldId="3741"/>
            <ac:spMk id="2" creationId="{00000000-0000-0000-0000-000000000000}"/>
          </ac:spMkLst>
        </pc:spChg>
        <pc:spChg chg="add">
          <ac:chgData name="Rachel Taggart" userId="4f8aad94-55b7-4ba6-8498-7cad127c11eb" providerId="ADAL" clId="{926D1CCB-A319-443C-8621-143C57864D52}" dt="2022-05-03T10:49:59.769" v="407"/>
          <ac:spMkLst>
            <pc:docMk/>
            <pc:sldMk cId="490923480" sldId="3741"/>
            <ac:spMk id="8" creationId="{2F587B4A-9E73-48D6-A240-C412689DFD7B}"/>
          </ac:spMkLst>
        </pc:spChg>
        <pc:graphicFrameChg chg="mod modGraphic">
          <ac:chgData name="Rachel Taggart" userId="4f8aad94-55b7-4ba6-8498-7cad127c11eb" providerId="ADAL" clId="{926D1CCB-A319-443C-8621-143C57864D52}" dt="2022-04-28T17:43:29.300" v="269" actId="13926"/>
          <ac:graphicFrameMkLst>
            <pc:docMk/>
            <pc:sldMk cId="490923480" sldId="3741"/>
            <ac:graphicFrameMk id="6" creationId="{16F7F5DB-E924-4268-9BD1-802678D181DC}"/>
          </ac:graphicFrameMkLst>
        </pc:graphicFrameChg>
      </pc:sldChg>
      <pc:sldChg chg="addSp modSp add">
        <pc:chgData name="Rachel Taggart" userId="4f8aad94-55b7-4ba6-8498-7cad127c11eb" providerId="ADAL" clId="{926D1CCB-A319-443C-8621-143C57864D52}" dt="2022-05-03T10:50:03.792" v="408"/>
        <pc:sldMkLst>
          <pc:docMk/>
          <pc:sldMk cId="3798597471" sldId="3742"/>
        </pc:sldMkLst>
        <pc:spChg chg="mod">
          <ac:chgData name="Rachel Taggart" userId="4f8aad94-55b7-4ba6-8498-7cad127c11eb" providerId="ADAL" clId="{926D1CCB-A319-443C-8621-143C57864D52}" dt="2022-04-28T10:24:01.721" v="61"/>
          <ac:spMkLst>
            <pc:docMk/>
            <pc:sldMk cId="3798597471" sldId="3742"/>
            <ac:spMk id="2" creationId="{00000000-0000-0000-0000-000000000000}"/>
          </ac:spMkLst>
        </pc:spChg>
        <pc:spChg chg="add">
          <ac:chgData name="Rachel Taggart" userId="4f8aad94-55b7-4ba6-8498-7cad127c11eb" providerId="ADAL" clId="{926D1CCB-A319-443C-8621-143C57864D52}" dt="2022-05-03T10:50:03.792" v="408"/>
          <ac:spMkLst>
            <pc:docMk/>
            <pc:sldMk cId="3798597471" sldId="3742"/>
            <ac:spMk id="8" creationId="{BBE85478-09C9-46F3-8AC9-D46E0D3A496C}"/>
          </ac:spMkLst>
        </pc:spChg>
        <pc:graphicFrameChg chg="mod modGraphic">
          <ac:chgData name="Rachel Taggart" userId="4f8aad94-55b7-4ba6-8498-7cad127c11eb" providerId="ADAL" clId="{926D1CCB-A319-443C-8621-143C57864D52}" dt="2022-04-29T10:18:48.963" v="285" actId="13926"/>
          <ac:graphicFrameMkLst>
            <pc:docMk/>
            <pc:sldMk cId="3798597471" sldId="3742"/>
            <ac:graphicFrameMk id="6" creationId="{16F7F5DB-E924-4268-9BD1-802678D181DC}"/>
          </ac:graphicFrameMkLst>
        </pc:graphicFrameChg>
      </pc:sldChg>
      <pc:sldChg chg="addSp delSp modSp add">
        <pc:chgData name="Rachel Taggart" userId="4f8aad94-55b7-4ba6-8498-7cad127c11eb" providerId="ADAL" clId="{926D1CCB-A319-443C-8621-143C57864D52}" dt="2022-05-03T08:22:51.710" v="302" actId="14100"/>
        <pc:sldMkLst>
          <pc:docMk/>
          <pc:sldMk cId="3166589951" sldId="3744"/>
        </pc:sldMkLst>
        <pc:picChg chg="del">
          <ac:chgData name="Rachel Taggart" userId="4f8aad94-55b7-4ba6-8498-7cad127c11eb" providerId="ADAL" clId="{926D1CCB-A319-443C-8621-143C57864D52}" dt="2022-05-03T08:20:55.770" v="295" actId="478"/>
          <ac:picMkLst>
            <pc:docMk/>
            <pc:sldMk cId="3166589951" sldId="3744"/>
            <ac:picMk id="4" creationId="{00503F50-109C-4133-97D6-E8D1C9804A5C}"/>
          </ac:picMkLst>
        </pc:picChg>
        <pc:picChg chg="add mod">
          <ac:chgData name="Rachel Taggart" userId="4f8aad94-55b7-4ba6-8498-7cad127c11eb" providerId="ADAL" clId="{926D1CCB-A319-443C-8621-143C57864D52}" dt="2022-05-03T08:22:51.710" v="302" actId="14100"/>
          <ac:picMkLst>
            <pc:docMk/>
            <pc:sldMk cId="3166589951" sldId="3744"/>
            <ac:picMk id="5" creationId="{ADBF0AFE-9DA9-4CA4-ACED-D01ABBD1D81F}"/>
          </ac:picMkLst>
        </pc:picChg>
      </pc:sldChg>
      <pc:sldChg chg="modSp">
        <pc:chgData name="Rachel Taggart" userId="4f8aad94-55b7-4ba6-8498-7cad127c11eb" providerId="ADAL" clId="{926D1CCB-A319-443C-8621-143C57864D52}" dt="2022-05-03T10:56:54.234" v="456" actId="20577"/>
        <pc:sldMkLst>
          <pc:docMk/>
          <pc:sldMk cId="229338324" sldId="3746"/>
        </pc:sldMkLst>
        <pc:spChg chg="mod">
          <ac:chgData name="Rachel Taggart" userId="4f8aad94-55b7-4ba6-8498-7cad127c11eb" providerId="ADAL" clId="{926D1CCB-A319-443C-8621-143C57864D52}" dt="2022-05-03T10:56:54.234" v="456" actId="20577"/>
          <ac:spMkLst>
            <pc:docMk/>
            <pc:sldMk cId="229338324" sldId="3746"/>
            <ac:spMk id="5" creationId="{00000000-0000-0000-0000-000000000000}"/>
          </ac:spMkLst>
        </pc:spChg>
      </pc:sldChg>
      <pc:sldMasterChg chg="delSldLayout">
        <pc:chgData name="Rachel Taggart" userId="4f8aad94-55b7-4ba6-8498-7cad127c11eb" providerId="ADAL" clId="{926D1CCB-A319-443C-8621-143C57864D52}" dt="2022-04-28T14:03:31.640" v="143" actId="2696"/>
        <pc:sldMasterMkLst>
          <pc:docMk/>
          <pc:sldMasterMk cId="2279291146" sldId="2147483648"/>
        </pc:sldMasterMkLst>
      </pc:sldMasterChg>
    </pc:docChg>
  </pc:docChgLst>
  <pc:docChgLst>
    <pc:chgData name="Molly Haley1" userId="2264ca27-fef1-4fb9-96be-333087b5d2f3" providerId="ADAL" clId="{433F12E3-7D5E-4CEB-A56B-C0A7122D4009}"/>
    <pc:docChg chg="modSld">
      <pc:chgData name="Molly Haley1" userId="2264ca27-fef1-4fb9-96be-333087b5d2f3" providerId="ADAL" clId="{433F12E3-7D5E-4CEB-A56B-C0A7122D4009}" dt="2022-05-03T10:59:54.927" v="5" actId="14100"/>
      <pc:docMkLst>
        <pc:docMk/>
      </pc:docMkLst>
      <pc:sldChg chg="modSp">
        <pc:chgData name="Molly Haley1" userId="2264ca27-fef1-4fb9-96be-333087b5d2f3" providerId="ADAL" clId="{433F12E3-7D5E-4CEB-A56B-C0A7122D4009}" dt="2022-05-03T10:59:54.927" v="5" actId="14100"/>
        <pc:sldMkLst>
          <pc:docMk/>
          <pc:sldMk cId="684685687" sldId="889"/>
        </pc:sldMkLst>
        <pc:graphicFrameChg chg="mod modGraphic">
          <ac:chgData name="Molly Haley1" userId="2264ca27-fef1-4fb9-96be-333087b5d2f3" providerId="ADAL" clId="{433F12E3-7D5E-4CEB-A56B-C0A7122D4009}" dt="2022-05-03T10:59:54.927" v="5" actId="14100"/>
          <ac:graphicFrameMkLst>
            <pc:docMk/>
            <pc:sldMk cId="684685687" sldId="889"/>
            <ac:graphicFrameMk id="23" creationId="{E606C19D-1D53-4565-BE7B-DF0199607E94}"/>
          </ac:graphicFrameMkLst>
        </pc:graphicFrameChg>
      </pc:sldChg>
      <pc:sldChg chg="modSp">
        <pc:chgData name="Molly Haley1" userId="2264ca27-fef1-4fb9-96be-333087b5d2f3" providerId="ADAL" clId="{433F12E3-7D5E-4CEB-A56B-C0A7122D4009}" dt="2022-05-03T10:44:53.157" v="3" actId="108"/>
        <pc:sldMkLst>
          <pc:docMk/>
          <pc:sldMk cId="1116173064" sldId="3724"/>
        </pc:sldMkLst>
        <pc:graphicFrameChg chg="mod modGraphic">
          <ac:chgData name="Molly Haley1" userId="2264ca27-fef1-4fb9-96be-333087b5d2f3" providerId="ADAL" clId="{433F12E3-7D5E-4CEB-A56B-C0A7122D4009}" dt="2022-05-03T10:44:53.157" v="3" actId="108"/>
          <ac:graphicFrameMkLst>
            <pc:docMk/>
            <pc:sldMk cId="1116173064" sldId="3724"/>
            <ac:graphicFrameMk id="10" creationId="{633F724F-9DB4-4212-AFB1-BFFC700EC4F5}"/>
          </ac:graphicFrameMkLst>
        </pc:graphicFrameChg>
      </pc:sldChg>
    </pc:docChg>
  </pc:docChgLst>
  <pc:docChgLst>
    <pc:chgData name="Molly Haley1" userId="2264ca27-fef1-4fb9-96be-333087b5d2f3" providerId="ADAL" clId="{82FB8647-790F-484A-9321-E56BB88DA608}"/>
    <pc:docChg chg="custSel modSld">
      <pc:chgData name="Molly Haley1" userId="2264ca27-fef1-4fb9-96be-333087b5d2f3" providerId="ADAL" clId="{82FB8647-790F-484A-9321-E56BB88DA608}" dt="2022-05-05T09:55:57.081" v="60" actId="20577"/>
      <pc:docMkLst>
        <pc:docMk/>
      </pc:docMkLst>
      <pc:sldChg chg="modSp mod">
        <pc:chgData name="Molly Haley1" userId="2264ca27-fef1-4fb9-96be-333087b5d2f3" providerId="ADAL" clId="{82FB8647-790F-484A-9321-E56BB88DA608}" dt="2022-05-05T09:33:26.715" v="6" actId="20577"/>
        <pc:sldMkLst>
          <pc:docMk/>
          <pc:sldMk cId="1239367114" sldId="3452"/>
        </pc:sldMkLst>
        <pc:graphicFrameChg chg="mod modGraphic">
          <ac:chgData name="Molly Haley1" userId="2264ca27-fef1-4fb9-96be-333087b5d2f3" providerId="ADAL" clId="{82FB8647-790F-484A-9321-E56BB88DA608}" dt="2022-05-05T09:33:26.715" v="6" actId="20577"/>
          <ac:graphicFrameMkLst>
            <pc:docMk/>
            <pc:sldMk cId="1239367114" sldId="3452"/>
            <ac:graphicFrameMk id="8" creationId="{00000000-0000-0000-0000-000000000000}"/>
          </ac:graphicFrameMkLst>
        </pc:graphicFrameChg>
      </pc:sldChg>
      <pc:sldChg chg="delSp modSp mod">
        <pc:chgData name="Molly Haley1" userId="2264ca27-fef1-4fb9-96be-333087b5d2f3" providerId="ADAL" clId="{82FB8647-790F-484A-9321-E56BB88DA608}" dt="2022-05-05T09:50:04.186" v="20"/>
        <pc:sldMkLst>
          <pc:docMk/>
          <pc:sldMk cId="133241537" sldId="3672"/>
        </pc:sldMkLst>
        <pc:spChg chg="del">
          <ac:chgData name="Molly Haley1" userId="2264ca27-fef1-4fb9-96be-333087b5d2f3" providerId="ADAL" clId="{82FB8647-790F-484A-9321-E56BB88DA608}" dt="2022-05-05T09:37:00.288" v="7" actId="478"/>
          <ac:spMkLst>
            <pc:docMk/>
            <pc:sldMk cId="133241537" sldId="3672"/>
            <ac:spMk id="9" creationId="{B79C2F86-D042-4BAF-83A3-1AB739692078}"/>
          </ac:spMkLst>
        </pc:spChg>
        <pc:graphicFrameChg chg="mod modGraphic">
          <ac:chgData name="Molly Haley1" userId="2264ca27-fef1-4fb9-96be-333087b5d2f3" providerId="ADAL" clId="{82FB8647-790F-484A-9321-E56BB88DA608}" dt="2022-05-05T09:50:04.186" v="20"/>
          <ac:graphicFrameMkLst>
            <pc:docMk/>
            <pc:sldMk cId="133241537" sldId="3672"/>
            <ac:graphicFrameMk id="7" creationId="{60C392C5-ABBB-4FCF-87A7-57CFD2E79FE9}"/>
          </ac:graphicFrameMkLst>
        </pc:graphicFrameChg>
      </pc:sldChg>
      <pc:sldChg chg="delSp mod">
        <pc:chgData name="Molly Haley1" userId="2264ca27-fef1-4fb9-96be-333087b5d2f3" providerId="ADAL" clId="{82FB8647-790F-484A-9321-E56BB88DA608}" dt="2022-05-05T09:37:16.598" v="10" actId="478"/>
        <pc:sldMkLst>
          <pc:docMk/>
          <pc:sldMk cId="1059251830" sldId="3725"/>
        </pc:sldMkLst>
        <pc:spChg chg="del">
          <ac:chgData name="Molly Haley1" userId="2264ca27-fef1-4fb9-96be-333087b5d2f3" providerId="ADAL" clId="{82FB8647-790F-484A-9321-E56BB88DA608}" dt="2022-05-05T09:37:16.598" v="10" actId="478"/>
          <ac:spMkLst>
            <pc:docMk/>
            <pc:sldMk cId="1059251830" sldId="3725"/>
            <ac:spMk id="8" creationId="{3ECC8C08-D089-4506-A5C9-BB2729C35618}"/>
          </ac:spMkLst>
        </pc:spChg>
      </pc:sldChg>
      <pc:sldChg chg="delSp mod">
        <pc:chgData name="Molly Haley1" userId="2264ca27-fef1-4fb9-96be-333087b5d2f3" providerId="ADAL" clId="{82FB8647-790F-484A-9321-E56BB88DA608}" dt="2022-05-05T09:37:20.616" v="11" actId="478"/>
        <pc:sldMkLst>
          <pc:docMk/>
          <pc:sldMk cId="617335096" sldId="3726"/>
        </pc:sldMkLst>
        <pc:spChg chg="del">
          <ac:chgData name="Molly Haley1" userId="2264ca27-fef1-4fb9-96be-333087b5d2f3" providerId="ADAL" clId="{82FB8647-790F-484A-9321-E56BB88DA608}" dt="2022-05-05T09:37:20.616" v="11" actId="478"/>
          <ac:spMkLst>
            <pc:docMk/>
            <pc:sldMk cId="617335096" sldId="3726"/>
            <ac:spMk id="8" creationId="{817F3004-A798-494B-8DA1-6FBCD2477E3B}"/>
          </ac:spMkLst>
        </pc:spChg>
      </pc:sldChg>
      <pc:sldChg chg="delSp modSp mod">
        <pc:chgData name="Molly Haley1" userId="2264ca27-fef1-4fb9-96be-333087b5d2f3" providerId="ADAL" clId="{82FB8647-790F-484A-9321-E56BB88DA608}" dt="2022-05-05T09:55:57.081" v="60" actId="20577"/>
        <pc:sldMkLst>
          <pc:docMk/>
          <pc:sldMk cId="490923480" sldId="3741"/>
        </pc:sldMkLst>
        <pc:spChg chg="mod">
          <ac:chgData name="Molly Haley1" userId="2264ca27-fef1-4fb9-96be-333087b5d2f3" providerId="ADAL" clId="{82FB8647-790F-484A-9321-E56BB88DA608}" dt="2022-05-05T09:55:57.081" v="60" actId="20577"/>
          <ac:spMkLst>
            <pc:docMk/>
            <pc:sldMk cId="490923480" sldId="3741"/>
            <ac:spMk id="2" creationId="{00000000-0000-0000-0000-000000000000}"/>
          </ac:spMkLst>
        </pc:spChg>
        <pc:spChg chg="del">
          <ac:chgData name="Molly Haley1" userId="2264ca27-fef1-4fb9-96be-333087b5d2f3" providerId="ADAL" clId="{82FB8647-790F-484A-9321-E56BB88DA608}" dt="2022-05-05T09:37:03.818" v="8" actId="478"/>
          <ac:spMkLst>
            <pc:docMk/>
            <pc:sldMk cId="490923480" sldId="3741"/>
            <ac:spMk id="8" creationId="{2F587B4A-9E73-48D6-A240-C412689DFD7B}"/>
          </ac:spMkLst>
        </pc:spChg>
        <pc:graphicFrameChg chg="mod modGraphic">
          <ac:chgData name="Molly Haley1" userId="2264ca27-fef1-4fb9-96be-333087b5d2f3" providerId="ADAL" clId="{82FB8647-790F-484A-9321-E56BB88DA608}" dt="2022-05-05T09:52:19.440" v="37" actId="1076"/>
          <ac:graphicFrameMkLst>
            <pc:docMk/>
            <pc:sldMk cId="490923480" sldId="3741"/>
            <ac:graphicFrameMk id="6" creationId="{16F7F5DB-E924-4268-9BD1-802678D181DC}"/>
          </ac:graphicFrameMkLst>
        </pc:graphicFrameChg>
        <pc:graphicFrameChg chg="mod modGraphic">
          <ac:chgData name="Molly Haley1" userId="2264ca27-fef1-4fb9-96be-333087b5d2f3" providerId="ADAL" clId="{82FB8647-790F-484A-9321-E56BB88DA608}" dt="2022-05-05T09:54:13.716" v="59" actId="14734"/>
          <ac:graphicFrameMkLst>
            <pc:docMk/>
            <pc:sldMk cId="490923480" sldId="3741"/>
            <ac:graphicFrameMk id="7" creationId="{60C392C5-ABBB-4FCF-87A7-57CFD2E79FE9}"/>
          </ac:graphicFrameMkLst>
        </pc:graphicFrameChg>
      </pc:sldChg>
      <pc:sldChg chg="delSp mod">
        <pc:chgData name="Molly Haley1" userId="2264ca27-fef1-4fb9-96be-333087b5d2f3" providerId="ADAL" clId="{82FB8647-790F-484A-9321-E56BB88DA608}" dt="2022-05-05T09:37:10.681" v="9" actId="478"/>
        <pc:sldMkLst>
          <pc:docMk/>
          <pc:sldMk cId="3798597471" sldId="3742"/>
        </pc:sldMkLst>
        <pc:spChg chg="del">
          <ac:chgData name="Molly Haley1" userId="2264ca27-fef1-4fb9-96be-333087b5d2f3" providerId="ADAL" clId="{82FB8647-790F-484A-9321-E56BB88DA608}" dt="2022-05-05T09:37:10.681" v="9" actId="478"/>
          <ac:spMkLst>
            <pc:docMk/>
            <pc:sldMk cId="3798597471" sldId="3742"/>
            <ac:spMk id="8" creationId="{BBE85478-09C9-46F3-8AC9-D46E0D3A496C}"/>
          </ac:spMkLst>
        </pc:spChg>
      </pc:sldChg>
    </pc:docChg>
  </pc:docChgLst>
  <pc:docChgLst>
    <pc:chgData name="Molly Haley1" userId="2264ca27-fef1-4fb9-96be-333087b5d2f3" providerId="ADAL" clId="{9D9A19AA-9F39-42E2-9F08-DA14B1934A2D}"/>
    <pc:docChg chg="undo redo custSel addSld delSld modSld sldOrd modMainMaster">
      <pc:chgData name="Molly Haley1" userId="2264ca27-fef1-4fb9-96be-333087b5d2f3" providerId="ADAL" clId="{9D9A19AA-9F39-42E2-9F08-DA14B1934A2D}" dt="2022-06-10T09:53:02.688" v="1779" actId="20577"/>
      <pc:docMkLst>
        <pc:docMk/>
      </pc:docMkLst>
      <pc:sldChg chg="add del ord">
        <pc:chgData name="Molly Haley1" userId="2264ca27-fef1-4fb9-96be-333087b5d2f3" providerId="ADAL" clId="{9D9A19AA-9F39-42E2-9F08-DA14B1934A2D}" dt="2022-05-26T15:37:37.627" v="1590"/>
        <pc:sldMkLst>
          <pc:docMk/>
          <pc:sldMk cId="3683052978" sldId="281"/>
        </pc:sldMkLst>
      </pc:sldChg>
      <pc:sldChg chg="add del ord">
        <pc:chgData name="Molly Haley1" userId="2264ca27-fef1-4fb9-96be-333087b5d2f3" providerId="ADAL" clId="{9D9A19AA-9F39-42E2-9F08-DA14B1934A2D}" dt="2022-05-26T15:37:37.627" v="1590"/>
        <pc:sldMkLst>
          <pc:docMk/>
          <pc:sldMk cId="3295698934" sldId="282"/>
        </pc:sldMkLst>
      </pc:sldChg>
      <pc:sldChg chg="add del">
        <pc:chgData name="Molly Haley1" userId="2264ca27-fef1-4fb9-96be-333087b5d2f3" providerId="ADAL" clId="{9D9A19AA-9F39-42E2-9F08-DA14B1934A2D}" dt="2022-05-26T15:39:40.759" v="1613"/>
        <pc:sldMkLst>
          <pc:docMk/>
          <pc:sldMk cId="2207923028" sldId="286"/>
        </pc:sldMkLst>
      </pc:sldChg>
      <pc:sldChg chg="modSp mod">
        <pc:chgData name="Molly Haley1" userId="2264ca27-fef1-4fb9-96be-333087b5d2f3" providerId="ADAL" clId="{9D9A19AA-9F39-42E2-9F08-DA14B1934A2D}" dt="2022-05-26T12:00:42.404" v="1570" actId="20577"/>
        <pc:sldMkLst>
          <pc:docMk/>
          <pc:sldMk cId="3653749228" sldId="288"/>
        </pc:sldMkLst>
        <pc:spChg chg="mod">
          <ac:chgData name="Molly Haley1" userId="2264ca27-fef1-4fb9-96be-333087b5d2f3" providerId="ADAL" clId="{9D9A19AA-9F39-42E2-9F08-DA14B1934A2D}" dt="2022-05-26T12:00:42.404" v="1570" actId="20577"/>
          <ac:spMkLst>
            <pc:docMk/>
            <pc:sldMk cId="3653749228" sldId="288"/>
            <ac:spMk id="3" creationId="{00000000-0000-0000-0000-000000000000}"/>
          </ac:spMkLst>
        </pc:spChg>
      </pc:sldChg>
      <pc:sldChg chg="add del">
        <pc:chgData name="Molly Haley1" userId="2264ca27-fef1-4fb9-96be-333087b5d2f3" providerId="ADAL" clId="{9D9A19AA-9F39-42E2-9F08-DA14B1934A2D}" dt="2022-05-26T15:39:40.759" v="1613"/>
        <pc:sldMkLst>
          <pc:docMk/>
          <pc:sldMk cId="89415951" sldId="289"/>
        </pc:sldMkLst>
      </pc:sldChg>
      <pc:sldChg chg="addSp delSp modSp mod">
        <pc:chgData name="Molly Haley1" userId="2264ca27-fef1-4fb9-96be-333087b5d2f3" providerId="ADAL" clId="{9D9A19AA-9F39-42E2-9F08-DA14B1934A2D}" dt="2022-05-25T15:03:43.401" v="853" actId="478"/>
        <pc:sldMkLst>
          <pc:docMk/>
          <pc:sldMk cId="1924799795" sldId="298"/>
        </pc:sldMkLst>
        <pc:spChg chg="del">
          <ac:chgData name="Molly Haley1" userId="2264ca27-fef1-4fb9-96be-333087b5d2f3" providerId="ADAL" clId="{9D9A19AA-9F39-42E2-9F08-DA14B1934A2D}" dt="2022-05-25T15:03:40.507" v="852" actId="478"/>
          <ac:spMkLst>
            <pc:docMk/>
            <pc:sldMk cId="1924799795" sldId="298"/>
            <ac:spMk id="3" creationId="{C2F2002D-02D2-4812-BCBA-469506040EAD}"/>
          </ac:spMkLst>
        </pc:spChg>
        <pc:spChg chg="add del mod">
          <ac:chgData name="Molly Haley1" userId="2264ca27-fef1-4fb9-96be-333087b5d2f3" providerId="ADAL" clId="{9D9A19AA-9F39-42E2-9F08-DA14B1934A2D}" dt="2022-05-25T15:03:43.401" v="853" actId="478"/>
          <ac:spMkLst>
            <pc:docMk/>
            <pc:sldMk cId="1924799795" sldId="298"/>
            <ac:spMk id="5" creationId="{DB3693F5-3E66-448E-9A8B-4C60C6816EE8}"/>
          </ac:spMkLst>
        </pc:spChg>
      </pc:sldChg>
      <pc:sldChg chg="add del">
        <pc:chgData name="Molly Haley1" userId="2264ca27-fef1-4fb9-96be-333087b5d2f3" providerId="ADAL" clId="{9D9A19AA-9F39-42E2-9F08-DA14B1934A2D}" dt="2022-05-25T15:04:04.952" v="854"/>
        <pc:sldMkLst>
          <pc:docMk/>
          <pc:sldMk cId="841497529" sldId="299"/>
        </pc:sldMkLst>
      </pc:sldChg>
      <pc:sldChg chg="add">
        <pc:chgData name="Molly Haley1" userId="2264ca27-fef1-4fb9-96be-333087b5d2f3" providerId="ADAL" clId="{9D9A19AA-9F39-42E2-9F08-DA14B1934A2D}" dt="2022-05-26T13:58:51.772" v="1571"/>
        <pc:sldMkLst>
          <pc:docMk/>
          <pc:sldMk cId="2610464644" sldId="301"/>
        </pc:sldMkLst>
      </pc:sldChg>
      <pc:sldChg chg="modSp mod">
        <pc:chgData name="Molly Haley1" userId="2264ca27-fef1-4fb9-96be-333087b5d2f3" providerId="ADAL" clId="{9D9A19AA-9F39-42E2-9F08-DA14B1934A2D}" dt="2022-05-31T10:30:15.233" v="1735" actId="14100"/>
        <pc:sldMkLst>
          <pc:docMk/>
          <pc:sldMk cId="1431544378" sldId="306"/>
        </pc:sldMkLst>
        <pc:spChg chg="mod">
          <ac:chgData name="Molly Haley1" userId="2264ca27-fef1-4fb9-96be-333087b5d2f3" providerId="ADAL" clId="{9D9A19AA-9F39-42E2-9F08-DA14B1934A2D}" dt="2022-05-31T10:30:15.233" v="1735" actId="14100"/>
          <ac:spMkLst>
            <pc:docMk/>
            <pc:sldMk cId="1431544378" sldId="306"/>
            <ac:spMk id="5" creationId="{74E5C359-EDF7-4B98-9E7A-26420788651C}"/>
          </ac:spMkLst>
        </pc:spChg>
      </pc:sldChg>
      <pc:sldChg chg="add">
        <pc:chgData name="Molly Haley1" userId="2264ca27-fef1-4fb9-96be-333087b5d2f3" providerId="ADAL" clId="{9D9A19AA-9F39-42E2-9F08-DA14B1934A2D}" dt="2022-05-26T13:58:51.772" v="1571"/>
        <pc:sldMkLst>
          <pc:docMk/>
          <pc:sldMk cId="2099160407" sldId="308"/>
        </pc:sldMkLst>
      </pc:sldChg>
      <pc:sldChg chg="modSp add del mod">
        <pc:chgData name="Molly Haley1" userId="2264ca27-fef1-4fb9-96be-333087b5d2f3" providerId="ADAL" clId="{9D9A19AA-9F39-42E2-9F08-DA14B1934A2D}" dt="2022-05-25T16:21:42.950" v="914" actId="1076"/>
        <pc:sldMkLst>
          <pc:docMk/>
          <pc:sldMk cId="4252492987" sldId="309"/>
        </pc:sldMkLst>
        <pc:spChg chg="mod">
          <ac:chgData name="Molly Haley1" userId="2264ca27-fef1-4fb9-96be-333087b5d2f3" providerId="ADAL" clId="{9D9A19AA-9F39-42E2-9F08-DA14B1934A2D}" dt="2022-05-25T16:21:42.950" v="914" actId="1076"/>
          <ac:spMkLst>
            <pc:docMk/>
            <pc:sldMk cId="4252492987" sldId="309"/>
            <ac:spMk id="3" creationId="{CE411B73-63C2-470E-9514-442C30BF1E7E}"/>
          </ac:spMkLst>
        </pc:spChg>
      </pc:sldChg>
      <pc:sldChg chg="modSp mod">
        <pc:chgData name="Molly Haley1" userId="2264ca27-fef1-4fb9-96be-333087b5d2f3" providerId="ADAL" clId="{9D9A19AA-9F39-42E2-9F08-DA14B1934A2D}" dt="2022-05-25T15:04:24.815" v="861" actId="20577"/>
        <pc:sldMkLst>
          <pc:docMk/>
          <pc:sldMk cId="3324695576" sldId="352"/>
        </pc:sldMkLst>
        <pc:spChg chg="mod">
          <ac:chgData name="Molly Haley1" userId="2264ca27-fef1-4fb9-96be-333087b5d2f3" providerId="ADAL" clId="{9D9A19AA-9F39-42E2-9F08-DA14B1934A2D}" dt="2022-05-25T15:04:24.815" v="861" actId="20577"/>
          <ac:spMkLst>
            <pc:docMk/>
            <pc:sldMk cId="3324695576" sldId="352"/>
            <ac:spMk id="5" creationId="{00000000-0000-0000-0000-000000000000}"/>
          </ac:spMkLst>
        </pc:spChg>
      </pc:sldChg>
      <pc:sldChg chg="add">
        <pc:chgData name="Molly Haley1" userId="2264ca27-fef1-4fb9-96be-333087b5d2f3" providerId="ADAL" clId="{9D9A19AA-9F39-42E2-9F08-DA14B1934A2D}" dt="2022-05-25T15:27:50.445" v="864"/>
        <pc:sldMkLst>
          <pc:docMk/>
          <pc:sldMk cId="1330211914" sldId="826"/>
        </pc:sldMkLst>
      </pc:sldChg>
      <pc:sldChg chg="del">
        <pc:chgData name="Molly Haley1" userId="2264ca27-fef1-4fb9-96be-333087b5d2f3" providerId="ADAL" clId="{9D9A19AA-9F39-42E2-9F08-DA14B1934A2D}" dt="2022-05-20T10:11:56.964" v="32" actId="47"/>
        <pc:sldMkLst>
          <pc:docMk/>
          <pc:sldMk cId="326600112" sldId="829"/>
        </pc:sldMkLst>
      </pc:sldChg>
      <pc:sldChg chg="addSp delSp modSp mod">
        <pc:chgData name="Molly Haley1" userId="2264ca27-fef1-4fb9-96be-333087b5d2f3" providerId="ADAL" clId="{9D9A19AA-9F39-42E2-9F08-DA14B1934A2D}" dt="2022-06-08T13:08:50.463" v="1776"/>
        <pc:sldMkLst>
          <pc:docMk/>
          <pc:sldMk cId="16080381" sldId="883"/>
        </pc:sldMkLst>
        <pc:spChg chg="mod">
          <ac:chgData name="Molly Haley1" userId="2264ca27-fef1-4fb9-96be-333087b5d2f3" providerId="ADAL" clId="{9D9A19AA-9F39-42E2-9F08-DA14B1934A2D}" dt="2022-05-25T14:57:58.684" v="837" actId="1076"/>
          <ac:spMkLst>
            <pc:docMk/>
            <pc:sldMk cId="16080381" sldId="883"/>
            <ac:spMk id="2" creationId="{3BBF64D1-DD4B-479C-8274-060EA4CFB223}"/>
          </ac:spMkLst>
        </pc:spChg>
        <pc:spChg chg="mod">
          <ac:chgData name="Molly Haley1" userId="2264ca27-fef1-4fb9-96be-333087b5d2f3" providerId="ADAL" clId="{9D9A19AA-9F39-42E2-9F08-DA14B1934A2D}" dt="2022-05-25T14:52:58.687" v="834" actId="1076"/>
          <ac:spMkLst>
            <pc:docMk/>
            <pc:sldMk cId="16080381" sldId="883"/>
            <ac:spMk id="3" creationId="{46664FD0-4BE7-4B08-81D6-8FB1EF60F749}"/>
          </ac:spMkLst>
        </pc:spChg>
        <pc:graphicFrameChg chg="del">
          <ac:chgData name="Molly Haley1" userId="2264ca27-fef1-4fb9-96be-333087b5d2f3" providerId="ADAL" clId="{9D9A19AA-9F39-42E2-9F08-DA14B1934A2D}" dt="2022-05-20T10:11:40.240" v="24" actId="478"/>
          <ac:graphicFrameMkLst>
            <pc:docMk/>
            <pc:sldMk cId="16080381" sldId="883"/>
            <ac:graphicFrameMk id="4" creationId="{BF7D3E6F-80DE-47F7-9759-B55A701374F3}"/>
          </ac:graphicFrameMkLst>
        </pc:graphicFrameChg>
        <pc:graphicFrameChg chg="add del mod">
          <ac:chgData name="Molly Haley1" userId="2264ca27-fef1-4fb9-96be-333087b5d2f3" providerId="ADAL" clId="{9D9A19AA-9F39-42E2-9F08-DA14B1934A2D}" dt="2022-05-25T14:51:27.952" v="820" actId="478"/>
          <ac:graphicFrameMkLst>
            <pc:docMk/>
            <pc:sldMk cId="16080381" sldId="883"/>
            <ac:graphicFrameMk id="5" creationId="{4BB888F0-F68D-4E2B-9B33-5C97863CA74C}"/>
          </ac:graphicFrameMkLst>
        </pc:graphicFrameChg>
        <pc:graphicFrameChg chg="add mod">
          <ac:chgData name="Molly Haley1" userId="2264ca27-fef1-4fb9-96be-333087b5d2f3" providerId="ADAL" clId="{9D9A19AA-9F39-42E2-9F08-DA14B1934A2D}" dt="2022-05-26T15:36:02.607" v="1588" actId="1076"/>
          <ac:graphicFrameMkLst>
            <pc:docMk/>
            <pc:sldMk cId="16080381" sldId="883"/>
            <ac:graphicFrameMk id="5" creationId="{50FF595F-90A3-41B1-9907-D2D8842B7E21}"/>
          </ac:graphicFrameMkLst>
        </pc:graphicFrameChg>
        <pc:graphicFrameChg chg="add mod">
          <ac:chgData name="Molly Haley1" userId="2264ca27-fef1-4fb9-96be-333087b5d2f3" providerId="ADAL" clId="{9D9A19AA-9F39-42E2-9F08-DA14B1934A2D}" dt="2022-06-08T13:08:50.463" v="1776"/>
          <ac:graphicFrameMkLst>
            <pc:docMk/>
            <pc:sldMk cId="16080381" sldId="883"/>
            <ac:graphicFrameMk id="6" creationId="{C4D4F7B8-A6D6-417B-A44F-ADBF9E3101CF}"/>
          </ac:graphicFrameMkLst>
        </pc:graphicFrameChg>
        <pc:graphicFrameChg chg="del">
          <ac:chgData name="Molly Haley1" userId="2264ca27-fef1-4fb9-96be-333087b5d2f3" providerId="ADAL" clId="{9D9A19AA-9F39-42E2-9F08-DA14B1934A2D}" dt="2022-05-20T10:11:38.983" v="23" actId="478"/>
          <ac:graphicFrameMkLst>
            <pc:docMk/>
            <pc:sldMk cId="16080381" sldId="883"/>
            <ac:graphicFrameMk id="7" creationId="{87274667-04B2-40F0-8F74-724B225446F5}"/>
          </ac:graphicFrameMkLst>
        </pc:graphicFrameChg>
        <pc:graphicFrameChg chg="add del mod">
          <ac:chgData name="Molly Haley1" userId="2264ca27-fef1-4fb9-96be-333087b5d2f3" providerId="ADAL" clId="{9D9A19AA-9F39-42E2-9F08-DA14B1934A2D}" dt="2022-05-26T15:34:53.948" v="1582" actId="478"/>
          <ac:graphicFrameMkLst>
            <pc:docMk/>
            <pc:sldMk cId="16080381" sldId="883"/>
            <ac:graphicFrameMk id="8" creationId="{CE722AC6-20B0-4614-AC1A-0D66588CA2AC}"/>
          </ac:graphicFrameMkLst>
        </pc:graphicFrameChg>
      </pc:sldChg>
      <pc:sldChg chg="add del">
        <pc:chgData name="Molly Haley1" userId="2264ca27-fef1-4fb9-96be-333087b5d2f3" providerId="ADAL" clId="{9D9A19AA-9F39-42E2-9F08-DA14B1934A2D}" dt="2022-05-26T14:25:21.971" v="1581"/>
        <pc:sldMkLst>
          <pc:docMk/>
          <pc:sldMk cId="416191731" sldId="885"/>
        </pc:sldMkLst>
      </pc:sldChg>
      <pc:sldChg chg="add del">
        <pc:chgData name="Molly Haley1" userId="2264ca27-fef1-4fb9-96be-333087b5d2f3" providerId="ADAL" clId="{9D9A19AA-9F39-42E2-9F08-DA14B1934A2D}" dt="2022-05-26T14:25:21.971" v="1581"/>
        <pc:sldMkLst>
          <pc:docMk/>
          <pc:sldMk cId="998598407" sldId="886"/>
        </pc:sldMkLst>
      </pc:sldChg>
      <pc:sldChg chg="del">
        <pc:chgData name="Molly Haley1" userId="2264ca27-fef1-4fb9-96be-333087b5d2f3" providerId="ADAL" clId="{9D9A19AA-9F39-42E2-9F08-DA14B1934A2D}" dt="2022-05-20T10:11:53.588" v="30" actId="47"/>
        <pc:sldMkLst>
          <pc:docMk/>
          <pc:sldMk cId="684685687" sldId="889"/>
        </pc:sldMkLst>
      </pc:sldChg>
      <pc:sldChg chg="modSp add del mod ord">
        <pc:chgData name="Molly Haley1" userId="2264ca27-fef1-4fb9-96be-333087b5d2f3" providerId="ADAL" clId="{9D9A19AA-9F39-42E2-9F08-DA14B1934A2D}" dt="2022-05-26T15:37:37.627" v="1590"/>
        <pc:sldMkLst>
          <pc:docMk/>
          <pc:sldMk cId="4247919414" sldId="889"/>
        </pc:sldMkLst>
        <pc:spChg chg="mod">
          <ac:chgData name="Molly Haley1" userId="2264ca27-fef1-4fb9-96be-333087b5d2f3" providerId="ADAL" clId="{9D9A19AA-9F39-42E2-9F08-DA14B1934A2D}" dt="2022-05-25T16:40:39.741" v="932" actId="2711"/>
          <ac:spMkLst>
            <pc:docMk/>
            <pc:sldMk cId="4247919414" sldId="889"/>
            <ac:spMk id="3" creationId="{2F0289D2-D04C-4F0F-9BBD-22F701DD362D}"/>
          </ac:spMkLst>
        </pc:spChg>
      </pc:sldChg>
      <pc:sldChg chg="add del ord">
        <pc:chgData name="Molly Haley1" userId="2264ca27-fef1-4fb9-96be-333087b5d2f3" providerId="ADAL" clId="{9D9A19AA-9F39-42E2-9F08-DA14B1934A2D}" dt="2022-05-26T15:37:37.627" v="1590"/>
        <pc:sldMkLst>
          <pc:docMk/>
          <pc:sldMk cId="1791243555" sldId="892"/>
        </pc:sldMkLst>
      </pc:sldChg>
      <pc:sldChg chg="del">
        <pc:chgData name="Molly Haley1" userId="2264ca27-fef1-4fb9-96be-333087b5d2f3" providerId="ADAL" clId="{9D9A19AA-9F39-42E2-9F08-DA14B1934A2D}" dt="2022-05-20T10:11:50.210" v="28" actId="47"/>
        <pc:sldMkLst>
          <pc:docMk/>
          <pc:sldMk cId="2390959839" sldId="892"/>
        </pc:sldMkLst>
      </pc:sldChg>
      <pc:sldChg chg="add del ord">
        <pc:chgData name="Molly Haley1" userId="2264ca27-fef1-4fb9-96be-333087b5d2f3" providerId="ADAL" clId="{9D9A19AA-9F39-42E2-9F08-DA14B1934A2D}" dt="2022-05-26T15:37:37.627" v="1590"/>
        <pc:sldMkLst>
          <pc:docMk/>
          <pc:sldMk cId="2556345678" sldId="894"/>
        </pc:sldMkLst>
      </pc:sldChg>
      <pc:sldChg chg="add del">
        <pc:chgData name="Molly Haley1" userId="2264ca27-fef1-4fb9-96be-333087b5d2f3" providerId="ADAL" clId="{9D9A19AA-9F39-42E2-9F08-DA14B1934A2D}" dt="2022-05-26T15:39:40.759" v="1613"/>
        <pc:sldMkLst>
          <pc:docMk/>
          <pc:sldMk cId="91855290" sldId="895"/>
        </pc:sldMkLst>
      </pc:sldChg>
      <pc:sldChg chg="add del ord">
        <pc:chgData name="Molly Haley1" userId="2264ca27-fef1-4fb9-96be-333087b5d2f3" providerId="ADAL" clId="{9D9A19AA-9F39-42E2-9F08-DA14B1934A2D}" dt="2022-05-26T15:37:37.627" v="1590"/>
        <pc:sldMkLst>
          <pc:docMk/>
          <pc:sldMk cId="2931994745" sldId="897"/>
        </pc:sldMkLst>
      </pc:sldChg>
      <pc:sldChg chg="add del ord">
        <pc:chgData name="Molly Haley1" userId="2264ca27-fef1-4fb9-96be-333087b5d2f3" providerId="ADAL" clId="{9D9A19AA-9F39-42E2-9F08-DA14B1934A2D}" dt="2022-05-26T15:37:37.627" v="1590"/>
        <pc:sldMkLst>
          <pc:docMk/>
          <pc:sldMk cId="1041951049" sldId="899"/>
        </pc:sldMkLst>
      </pc:sldChg>
      <pc:sldChg chg="add del">
        <pc:chgData name="Molly Haley1" userId="2264ca27-fef1-4fb9-96be-333087b5d2f3" providerId="ADAL" clId="{9D9A19AA-9F39-42E2-9F08-DA14B1934A2D}" dt="2022-05-25T15:07:28.766" v="863"/>
        <pc:sldMkLst>
          <pc:docMk/>
          <pc:sldMk cId="1440704070" sldId="1542"/>
        </pc:sldMkLst>
      </pc:sldChg>
      <pc:sldChg chg="modSp mod">
        <pc:chgData name="Molly Haley1" userId="2264ca27-fef1-4fb9-96be-333087b5d2f3" providerId="ADAL" clId="{9D9A19AA-9F39-42E2-9F08-DA14B1934A2D}" dt="2022-05-31T15:57:26.760" v="1775" actId="113"/>
        <pc:sldMkLst>
          <pc:docMk/>
          <pc:sldMk cId="4043476305" sldId="1828"/>
        </pc:sldMkLst>
        <pc:spChg chg="mod">
          <ac:chgData name="Molly Haley1" userId="2264ca27-fef1-4fb9-96be-333087b5d2f3" providerId="ADAL" clId="{9D9A19AA-9F39-42E2-9F08-DA14B1934A2D}" dt="2022-05-31T15:57:26.760" v="1775" actId="113"/>
          <ac:spMkLst>
            <pc:docMk/>
            <pc:sldMk cId="4043476305" sldId="1828"/>
            <ac:spMk id="3" creationId="{8305965E-4D48-4A02-84D8-0877867BBAD2}"/>
          </ac:spMkLst>
        </pc:spChg>
      </pc:sldChg>
      <pc:sldChg chg="modSp mod ord">
        <pc:chgData name="Molly Haley1" userId="2264ca27-fef1-4fb9-96be-333087b5d2f3" providerId="ADAL" clId="{9D9A19AA-9F39-42E2-9F08-DA14B1934A2D}" dt="2022-05-25T15:01:55.873" v="843"/>
        <pc:sldMkLst>
          <pc:docMk/>
          <pc:sldMk cId="507012517" sldId="2055"/>
        </pc:sldMkLst>
        <pc:graphicFrameChg chg="mod modGraphic">
          <ac:chgData name="Molly Haley1" userId="2264ca27-fef1-4fb9-96be-333087b5d2f3" providerId="ADAL" clId="{9D9A19AA-9F39-42E2-9F08-DA14B1934A2D}" dt="2022-05-20T12:14:10.177" v="215" actId="14100"/>
          <ac:graphicFrameMkLst>
            <pc:docMk/>
            <pc:sldMk cId="507012517" sldId="2055"/>
            <ac:graphicFrameMk id="3" creationId="{8F769C19-7B42-496C-AAF9-C40E9BDC23C2}"/>
          </ac:graphicFrameMkLst>
        </pc:graphicFrameChg>
      </pc:sldChg>
      <pc:sldChg chg="del">
        <pc:chgData name="Molly Haley1" userId="2264ca27-fef1-4fb9-96be-333087b5d2f3" providerId="ADAL" clId="{9D9A19AA-9F39-42E2-9F08-DA14B1934A2D}" dt="2022-05-20T10:10:24.246" v="1" actId="47"/>
        <pc:sldMkLst>
          <pc:docMk/>
          <pc:sldMk cId="1581998138" sldId="3426"/>
        </pc:sldMkLst>
      </pc:sldChg>
      <pc:sldChg chg="modSp mod">
        <pc:chgData name="Molly Haley1" userId="2264ca27-fef1-4fb9-96be-333087b5d2f3" providerId="ADAL" clId="{9D9A19AA-9F39-42E2-9F08-DA14B1934A2D}" dt="2022-05-26T11:23:43.844" v="1271" actId="20577"/>
        <pc:sldMkLst>
          <pc:docMk/>
          <pc:sldMk cId="1239367114" sldId="3452"/>
        </pc:sldMkLst>
        <pc:spChg chg="mod">
          <ac:chgData name="Molly Haley1" userId="2264ca27-fef1-4fb9-96be-333087b5d2f3" providerId="ADAL" clId="{9D9A19AA-9F39-42E2-9F08-DA14B1934A2D}" dt="2022-05-24T08:06:15.398" v="218" actId="20577"/>
          <ac:spMkLst>
            <pc:docMk/>
            <pc:sldMk cId="1239367114" sldId="3452"/>
            <ac:spMk id="2" creationId="{00000000-0000-0000-0000-000000000000}"/>
          </ac:spMkLst>
        </pc:spChg>
        <pc:graphicFrameChg chg="mod modGraphic">
          <ac:chgData name="Molly Haley1" userId="2264ca27-fef1-4fb9-96be-333087b5d2f3" providerId="ADAL" clId="{9D9A19AA-9F39-42E2-9F08-DA14B1934A2D}" dt="2022-05-24T08:12:06.551" v="242" actId="20577"/>
          <ac:graphicFrameMkLst>
            <pc:docMk/>
            <pc:sldMk cId="1239367114" sldId="3452"/>
            <ac:graphicFrameMk id="3" creationId="{B7FC0BBF-9ED9-4F27-BC89-B0490D1F28AE}"/>
          </ac:graphicFrameMkLst>
        </pc:graphicFrameChg>
        <pc:graphicFrameChg chg="mod modGraphic">
          <ac:chgData name="Molly Haley1" userId="2264ca27-fef1-4fb9-96be-333087b5d2f3" providerId="ADAL" clId="{9D9A19AA-9F39-42E2-9F08-DA14B1934A2D}" dt="2022-05-25T12:42:11.390" v="445" actId="20577"/>
          <ac:graphicFrameMkLst>
            <pc:docMk/>
            <pc:sldMk cId="1239367114" sldId="3452"/>
            <ac:graphicFrameMk id="8" creationId="{00000000-0000-0000-0000-000000000000}"/>
          </ac:graphicFrameMkLst>
        </pc:graphicFrameChg>
        <pc:graphicFrameChg chg="mod modGraphic">
          <ac:chgData name="Molly Haley1" userId="2264ca27-fef1-4fb9-96be-333087b5d2f3" providerId="ADAL" clId="{9D9A19AA-9F39-42E2-9F08-DA14B1934A2D}" dt="2022-05-26T11:23:43.844" v="1271" actId="20577"/>
          <ac:graphicFrameMkLst>
            <pc:docMk/>
            <pc:sldMk cId="1239367114" sldId="3452"/>
            <ac:graphicFrameMk id="10" creationId="{633F724F-9DB4-4212-AFB1-BFFC700EC4F5}"/>
          </ac:graphicFrameMkLst>
        </pc:graphicFrameChg>
        <pc:graphicFrameChg chg="mod modGraphic">
          <ac:chgData name="Molly Haley1" userId="2264ca27-fef1-4fb9-96be-333087b5d2f3" providerId="ADAL" clId="{9D9A19AA-9F39-42E2-9F08-DA14B1934A2D}" dt="2022-05-26T11:22:00.266" v="1262" actId="13926"/>
          <ac:graphicFrameMkLst>
            <pc:docMk/>
            <pc:sldMk cId="1239367114" sldId="3452"/>
            <ac:graphicFrameMk id="13" creationId="{B8BF9BD6-7E5F-433D-B4F5-DE4688AAC096}"/>
          </ac:graphicFrameMkLst>
        </pc:graphicFrameChg>
        <pc:graphicFrameChg chg="mod modGraphic">
          <ac:chgData name="Molly Haley1" userId="2264ca27-fef1-4fb9-96be-333087b5d2f3" providerId="ADAL" clId="{9D9A19AA-9F39-42E2-9F08-DA14B1934A2D}" dt="2022-05-24T08:11:22.117" v="227" actId="1076"/>
          <ac:graphicFrameMkLst>
            <pc:docMk/>
            <pc:sldMk cId="1239367114" sldId="3452"/>
            <ac:graphicFrameMk id="15" creationId="{42EE730E-F0A3-42A8-B50D-066A227D258C}"/>
          </ac:graphicFrameMkLst>
        </pc:graphicFrameChg>
      </pc:sldChg>
      <pc:sldChg chg="add del">
        <pc:chgData name="Molly Haley1" userId="2264ca27-fef1-4fb9-96be-333087b5d2f3" providerId="ADAL" clId="{9D9A19AA-9F39-42E2-9F08-DA14B1934A2D}" dt="2022-05-25T15:27:50.445" v="864"/>
        <pc:sldMkLst>
          <pc:docMk/>
          <pc:sldMk cId="1464886784" sldId="3614"/>
        </pc:sldMkLst>
      </pc:sldChg>
      <pc:sldChg chg="add">
        <pc:chgData name="Molly Haley1" userId="2264ca27-fef1-4fb9-96be-333087b5d2f3" providerId="ADAL" clId="{9D9A19AA-9F39-42E2-9F08-DA14B1934A2D}" dt="2022-05-25T15:27:50.445" v="864"/>
        <pc:sldMkLst>
          <pc:docMk/>
          <pc:sldMk cId="3651624517" sldId="3618"/>
        </pc:sldMkLst>
      </pc:sldChg>
      <pc:sldChg chg="add">
        <pc:chgData name="Molly Haley1" userId="2264ca27-fef1-4fb9-96be-333087b5d2f3" providerId="ADAL" clId="{9D9A19AA-9F39-42E2-9F08-DA14B1934A2D}" dt="2022-05-25T15:27:50.445" v="864"/>
        <pc:sldMkLst>
          <pc:docMk/>
          <pc:sldMk cId="2188896848" sldId="3621"/>
        </pc:sldMkLst>
      </pc:sldChg>
      <pc:sldChg chg="add">
        <pc:chgData name="Molly Haley1" userId="2264ca27-fef1-4fb9-96be-333087b5d2f3" providerId="ADAL" clId="{9D9A19AA-9F39-42E2-9F08-DA14B1934A2D}" dt="2022-05-25T15:27:50.445" v="864"/>
        <pc:sldMkLst>
          <pc:docMk/>
          <pc:sldMk cId="4125565058" sldId="3622"/>
        </pc:sldMkLst>
      </pc:sldChg>
      <pc:sldChg chg="add">
        <pc:chgData name="Molly Haley1" userId="2264ca27-fef1-4fb9-96be-333087b5d2f3" providerId="ADAL" clId="{9D9A19AA-9F39-42E2-9F08-DA14B1934A2D}" dt="2022-05-25T15:27:50.445" v="864"/>
        <pc:sldMkLst>
          <pc:docMk/>
          <pc:sldMk cId="4150386916" sldId="3623"/>
        </pc:sldMkLst>
      </pc:sldChg>
      <pc:sldChg chg="add">
        <pc:chgData name="Molly Haley1" userId="2264ca27-fef1-4fb9-96be-333087b5d2f3" providerId="ADAL" clId="{9D9A19AA-9F39-42E2-9F08-DA14B1934A2D}" dt="2022-05-25T15:07:15.916" v="862"/>
        <pc:sldMkLst>
          <pc:docMk/>
          <pc:sldMk cId="4003900481" sldId="3625"/>
        </pc:sldMkLst>
      </pc:sldChg>
      <pc:sldChg chg="add">
        <pc:chgData name="Molly Haley1" userId="2264ca27-fef1-4fb9-96be-333087b5d2f3" providerId="ADAL" clId="{9D9A19AA-9F39-42E2-9F08-DA14B1934A2D}" dt="2022-05-25T15:27:50.445" v="864"/>
        <pc:sldMkLst>
          <pc:docMk/>
          <pc:sldMk cId="2793497269" sldId="3626"/>
        </pc:sldMkLst>
      </pc:sldChg>
      <pc:sldChg chg="add">
        <pc:chgData name="Molly Haley1" userId="2264ca27-fef1-4fb9-96be-333087b5d2f3" providerId="ADAL" clId="{9D9A19AA-9F39-42E2-9F08-DA14B1934A2D}" dt="2022-05-25T15:27:50.445" v="864"/>
        <pc:sldMkLst>
          <pc:docMk/>
          <pc:sldMk cId="2804278967" sldId="3627"/>
        </pc:sldMkLst>
      </pc:sldChg>
      <pc:sldChg chg="add">
        <pc:chgData name="Molly Haley1" userId="2264ca27-fef1-4fb9-96be-333087b5d2f3" providerId="ADAL" clId="{9D9A19AA-9F39-42E2-9F08-DA14B1934A2D}" dt="2022-05-25T15:27:50.445" v="864"/>
        <pc:sldMkLst>
          <pc:docMk/>
          <pc:sldMk cId="2190136788" sldId="3628"/>
        </pc:sldMkLst>
      </pc:sldChg>
      <pc:sldChg chg="add">
        <pc:chgData name="Molly Haley1" userId="2264ca27-fef1-4fb9-96be-333087b5d2f3" providerId="ADAL" clId="{9D9A19AA-9F39-42E2-9F08-DA14B1934A2D}" dt="2022-05-25T15:27:50.445" v="864"/>
        <pc:sldMkLst>
          <pc:docMk/>
          <pc:sldMk cId="2314586981" sldId="3629"/>
        </pc:sldMkLst>
      </pc:sldChg>
      <pc:sldChg chg="add">
        <pc:chgData name="Molly Haley1" userId="2264ca27-fef1-4fb9-96be-333087b5d2f3" providerId="ADAL" clId="{9D9A19AA-9F39-42E2-9F08-DA14B1934A2D}" dt="2022-05-25T15:27:50.445" v="864"/>
        <pc:sldMkLst>
          <pc:docMk/>
          <pc:sldMk cId="4047730077" sldId="3630"/>
        </pc:sldMkLst>
      </pc:sldChg>
      <pc:sldChg chg="add">
        <pc:chgData name="Molly Haley1" userId="2264ca27-fef1-4fb9-96be-333087b5d2f3" providerId="ADAL" clId="{9D9A19AA-9F39-42E2-9F08-DA14B1934A2D}" dt="2022-05-25T15:27:50.445" v="864"/>
        <pc:sldMkLst>
          <pc:docMk/>
          <pc:sldMk cId="569180159" sldId="3631"/>
        </pc:sldMkLst>
      </pc:sldChg>
      <pc:sldChg chg="add">
        <pc:chgData name="Molly Haley1" userId="2264ca27-fef1-4fb9-96be-333087b5d2f3" providerId="ADAL" clId="{9D9A19AA-9F39-42E2-9F08-DA14B1934A2D}" dt="2022-05-25T15:27:50.445" v="864"/>
        <pc:sldMkLst>
          <pc:docMk/>
          <pc:sldMk cId="645885082" sldId="3633"/>
        </pc:sldMkLst>
      </pc:sldChg>
      <pc:sldChg chg="add">
        <pc:chgData name="Molly Haley1" userId="2264ca27-fef1-4fb9-96be-333087b5d2f3" providerId="ADAL" clId="{9D9A19AA-9F39-42E2-9F08-DA14B1934A2D}" dt="2022-05-25T15:27:50.445" v="864"/>
        <pc:sldMkLst>
          <pc:docMk/>
          <pc:sldMk cId="1907499256" sldId="3634"/>
        </pc:sldMkLst>
      </pc:sldChg>
      <pc:sldChg chg="add">
        <pc:chgData name="Molly Haley1" userId="2264ca27-fef1-4fb9-96be-333087b5d2f3" providerId="ADAL" clId="{9D9A19AA-9F39-42E2-9F08-DA14B1934A2D}" dt="2022-05-25T15:27:50.445" v="864"/>
        <pc:sldMkLst>
          <pc:docMk/>
          <pc:sldMk cId="3030049345" sldId="3635"/>
        </pc:sldMkLst>
      </pc:sldChg>
      <pc:sldChg chg="add">
        <pc:chgData name="Molly Haley1" userId="2264ca27-fef1-4fb9-96be-333087b5d2f3" providerId="ADAL" clId="{9D9A19AA-9F39-42E2-9F08-DA14B1934A2D}" dt="2022-05-25T15:27:50.445" v="864"/>
        <pc:sldMkLst>
          <pc:docMk/>
          <pc:sldMk cId="3158035995" sldId="3636"/>
        </pc:sldMkLst>
      </pc:sldChg>
      <pc:sldChg chg="del">
        <pc:chgData name="Molly Haley1" userId="2264ca27-fef1-4fb9-96be-333087b5d2f3" providerId="ADAL" clId="{9D9A19AA-9F39-42E2-9F08-DA14B1934A2D}" dt="2022-05-20T10:11:26.319" v="19" actId="47"/>
        <pc:sldMkLst>
          <pc:docMk/>
          <pc:sldMk cId="133241537" sldId="3672"/>
        </pc:sldMkLst>
      </pc:sldChg>
      <pc:sldChg chg="del">
        <pc:chgData name="Molly Haley1" userId="2264ca27-fef1-4fb9-96be-333087b5d2f3" providerId="ADAL" clId="{9D9A19AA-9F39-42E2-9F08-DA14B1934A2D}" dt="2022-05-20T10:12:02.861" v="35" actId="47"/>
        <pc:sldMkLst>
          <pc:docMk/>
          <pc:sldMk cId="1309923229" sldId="3676"/>
        </pc:sldMkLst>
      </pc:sldChg>
      <pc:sldChg chg="addSp delSp modSp mod">
        <pc:chgData name="Molly Haley1" userId="2264ca27-fef1-4fb9-96be-333087b5d2f3" providerId="ADAL" clId="{9D9A19AA-9F39-42E2-9F08-DA14B1934A2D}" dt="2022-05-25T15:59:02.659" v="870" actId="1076"/>
        <pc:sldMkLst>
          <pc:docMk/>
          <pc:sldMk cId="1291625849" sldId="3685"/>
        </pc:sldMkLst>
        <pc:graphicFrameChg chg="add mod">
          <ac:chgData name="Molly Haley1" userId="2264ca27-fef1-4fb9-96be-333087b5d2f3" providerId="ADAL" clId="{9D9A19AA-9F39-42E2-9F08-DA14B1934A2D}" dt="2022-05-25T15:59:02.659" v="870" actId="1076"/>
          <ac:graphicFrameMkLst>
            <pc:docMk/>
            <pc:sldMk cId="1291625849" sldId="3685"/>
            <ac:graphicFrameMk id="3" creationId="{716F11DC-F2FB-4EBC-993E-DDD448B8CAFE}"/>
          </ac:graphicFrameMkLst>
        </pc:graphicFrameChg>
        <pc:graphicFrameChg chg="del">
          <ac:chgData name="Molly Haley1" userId="2264ca27-fef1-4fb9-96be-333087b5d2f3" providerId="ADAL" clId="{9D9A19AA-9F39-42E2-9F08-DA14B1934A2D}" dt="2022-05-20T10:12:05.951" v="36" actId="478"/>
          <ac:graphicFrameMkLst>
            <pc:docMk/>
            <pc:sldMk cId="1291625849" sldId="3685"/>
            <ac:graphicFrameMk id="5" creationId="{C4974A25-6E48-4FFB-8F34-851E04C85C84}"/>
          </ac:graphicFrameMkLst>
        </pc:graphicFrameChg>
      </pc:sldChg>
      <pc:sldChg chg="modSp add del mod">
        <pc:chgData name="Molly Haley1" userId="2264ca27-fef1-4fb9-96be-333087b5d2f3" providerId="ADAL" clId="{9D9A19AA-9F39-42E2-9F08-DA14B1934A2D}" dt="2022-05-25T16:38:45.209" v="926" actId="403"/>
        <pc:sldMkLst>
          <pc:docMk/>
          <pc:sldMk cId="1116173064" sldId="3724"/>
        </pc:sldMkLst>
        <pc:spChg chg="mod">
          <ac:chgData name="Molly Haley1" userId="2264ca27-fef1-4fb9-96be-333087b5d2f3" providerId="ADAL" clId="{9D9A19AA-9F39-42E2-9F08-DA14B1934A2D}" dt="2022-05-25T12:43:04.804" v="469" actId="1076"/>
          <ac:spMkLst>
            <pc:docMk/>
            <pc:sldMk cId="1116173064" sldId="3724"/>
            <ac:spMk id="2" creationId="{00000000-0000-0000-0000-000000000000}"/>
          </ac:spMkLst>
        </pc:spChg>
        <pc:graphicFrameChg chg="modGraphic">
          <ac:chgData name="Molly Haley1" userId="2264ca27-fef1-4fb9-96be-333087b5d2f3" providerId="ADAL" clId="{9D9A19AA-9F39-42E2-9F08-DA14B1934A2D}" dt="2022-05-25T16:38:45.209" v="926" actId="403"/>
          <ac:graphicFrameMkLst>
            <pc:docMk/>
            <pc:sldMk cId="1116173064" sldId="3724"/>
            <ac:graphicFrameMk id="10" creationId="{633F724F-9DB4-4212-AFB1-BFFC700EC4F5}"/>
          </ac:graphicFrameMkLst>
        </pc:graphicFrameChg>
        <pc:graphicFrameChg chg="modGraphic">
          <ac:chgData name="Molly Haley1" userId="2264ca27-fef1-4fb9-96be-333087b5d2f3" providerId="ADAL" clId="{9D9A19AA-9F39-42E2-9F08-DA14B1934A2D}" dt="2022-05-24T10:14:58.719" v="401" actId="20577"/>
          <ac:graphicFrameMkLst>
            <pc:docMk/>
            <pc:sldMk cId="1116173064" sldId="3724"/>
            <ac:graphicFrameMk id="15" creationId="{42EE730E-F0A3-42A8-B50D-066A227D258C}"/>
          </ac:graphicFrameMkLst>
        </pc:graphicFrameChg>
      </pc:sldChg>
      <pc:sldChg chg="del">
        <pc:chgData name="Molly Haley1" userId="2264ca27-fef1-4fb9-96be-333087b5d2f3" providerId="ADAL" clId="{9D9A19AA-9F39-42E2-9F08-DA14B1934A2D}" dt="2022-05-20T10:11:31.564" v="20" actId="47"/>
        <pc:sldMkLst>
          <pc:docMk/>
          <pc:sldMk cId="1059251830" sldId="3725"/>
        </pc:sldMkLst>
      </pc:sldChg>
      <pc:sldChg chg="del">
        <pc:chgData name="Molly Haley1" userId="2264ca27-fef1-4fb9-96be-333087b5d2f3" providerId="ADAL" clId="{9D9A19AA-9F39-42E2-9F08-DA14B1934A2D}" dt="2022-05-20T10:11:32.920" v="21" actId="47"/>
        <pc:sldMkLst>
          <pc:docMk/>
          <pc:sldMk cId="617335096" sldId="3726"/>
        </pc:sldMkLst>
      </pc:sldChg>
      <pc:sldChg chg="modSp del mod">
        <pc:chgData name="Molly Haley1" userId="2264ca27-fef1-4fb9-96be-333087b5d2f3" providerId="ADAL" clId="{9D9A19AA-9F39-42E2-9F08-DA14B1934A2D}" dt="2022-05-25T14:59:39.757" v="840" actId="47"/>
        <pc:sldMkLst>
          <pc:docMk/>
          <pc:sldMk cId="4229988813" sldId="3739"/>
        </pc:sldMkLst>
        <pc:spChg chg="mod">
          <ac:chgData name="Molly Haley1" userId="2264ca27-fef1-4fb9-96be-333087b5d2f3" providerId="ADAL" clId="{9D9A19AA-9F39-42E2-9F08-DA14B1934A2D}" dt="2022-05-25T14:58:57.064" v="839" actId="20577"/>
          <ac:spMkLst>
            <pc:docMk/>
            <pc:sldMk cId="4229988813" sldId="3739"/>
            <ac:spMk id="2" creationId="{172FCC0C-6A43-492C-87F0-21944FBAC77A}"/>
          </ac:spMkLst>
        </pc:spChg>
      </pc:sldChg>
      <pc:sldChg chg="addSp modSp del mod">
        <pc:chgData name="Molly Haley1" userId="2264ca27-fef1-4fb9-96be-333087b5d2f3" providerId="ADAL" clId="{9D9A19AA-9F39-42E2-9F08-DA14B1934A2D}" dt="2022-05-25T16:49:00.432" v="1053" actId="47"/>
        <pc:sldMkLst>
          <pc:docMk/>
          <pc:sldMk cId="490923480" sldId="3741"/>
        </pc:sldMkLst>
        <pc:spChg chg="mod">
          <ac:chgData name="Molly Haley1" userId="2264ca27-fef1-4fb9-96be-333087b5d2f3" providerId="ADAL" clId="{9D9A19AA-9F39-42E2-9F08-DA14B1934A2D}" dt="2022-05-25T13:42:14.355" v="672" actId="1076"/>
          <ac:spMkLst>
            <pc:docMk/>
            <pc:sldMk cId="490923480" sldId="3741"/>
            <ac:spMk id="2" creationId="{00000000-0000-0000-0000-000000000000}"/>
          </ac:spMkLst>
        </pc:spChg>
        <pc:spChg chg="add mod">
          <ac:chgData name="Molly Haley1" userId="2264ca27-fef1-4fb9-96be-333087b5d2f3" providerId="ADAL" clId="{9D9A19AA-9F39-42E2-9F08-DA14B1934A2D}" dt="2022-05-25T13:40:58.465" v="638" actId="1076"/>
          <ac:spMkLst>
            <pc:docMk/>
            <pc:sldMk cId="490923480" sldId="3741"/>
            <ac:spMk id="3" creationId="{E852E50B-759F-49E7-B6DB-05B475898124}"/>
          </ac:spMkLst>
        </pc:spChg>
        <pc:spChg chg="mod">
          <ac:chgData name="Molly Haley1" userId="2264ca27-fef1-4fb9-96be-333087b5d2f3" providerId="ADAL" clId="{9D9A19AA-9F39-42E2-9F08-DA14B1934A2D}" dt="2022-05-25T13:41:47.138" v="648" actId="1076"/>
          <ac:spMkLst>
            <pc:docMk/>
            <pc:sldMk cId="490923480" sldId="3741"/>
            <ac:spMk id="4" creationId="{5017FE3A-3EC0-48EB-8FA6-60FBEBD4EA47}"/>
          </ac:spMkLst>
        </pc:spChg>
        <pc:graphicFrameChg chg="mod modGraphic">
          <ac:chgData name="Molly Haley1" userId="2264ca27-fef1-4fb9-96be-333087b5d2f3" providerId="ADAL" clId="{9D9A19AA-9F39-42E2-9F08-DA14B1934A2D}" dt="2022-05-25T13:41:35.570" v="645" actId="1076"/>
          <ac:graphicFrameMkLst>
            <pc:docMk/>
            <pc:sldMk cId="490923480" sldId="3741"/>
            <ac:graphicFrameMk id="6" creationId="{16F7F5DB-E924-4268-9BD1-802678D181DC}"/>
          </ac:graphicFrameMkLst>
        </pc:graphicFrameChg>
        <pc:graphicFrameChg chg="mod modGraphic">
          <ac:chgData name="Molly Haley1" userId="2264ca27-fef1-4fb9-96be-333087b5d2f3" providerId="ADAL" clId="{9D9A19AA-9F39-42E2-9F08-DA14B1934A2D}" dt="2022-05-25T13:41:30.433" v="643" actId="1076"/>
          <ac:graphicFrameMkLst>
            <pc:docMk/>
            <pc:sldMk cId="490923480" sldId="3741"/>
            <ac:graphicFrameMk id="7" creationId="{60C392C5-ABBB-4FCF-87A7-57CFD2E79FE9}"/>
          </ac:graphicFrameMkLst>
        </pc:graphicFrameChg>
      </pc:sldChg>
      <pc:sldChg chg="addSp delSp modSp mod ord">
        <pc:chgData name="Molly Haley1" userId="2264ca27-fef1-4fb9-96be-333087b5d2f3" providerId="ADAL" clId="{9D9A19AA-9F39-42E2-9F08-DA14B1934A2D}" dt="2022-06-10T08:52:03.653" v="1778" actId="20577"/>
        <pc:sldMkLst>
          <pc:docMk/>
          <pc:sldMk cId="3798597471" sldId="3742"/>
        </pc:sldMkLst>
        <pc:spChg chg="mod">
          <ac:chgData name="Molly Haley1" userId="2264ca27-fef1-4fb9-96be-333087b5d2f3" providerId="ADAL" clId="{9D9A19AA-9F39-42E2-9F08-DA14B1934A2D}" dt="2022-05-25T14:12:04.683" v="756"/>
          <ac:spMkLst>
            <pc:docMk/>
            <pc:sldMk cId="3798597471" sldId="3742"/>
            <ac:spMk id="2" creationId="{00000000-0000-0000-0000-000000000000}"/>
          </ac:spMkLst>
        </pc:spChg>
        <pc:spChg chg="add del mod">
          <ac:chgData name="Molly Haley1" userId="2264ca27-fef1-4fb9-96be-333087b5d2f3" providerId="ADAL" clId="{9D9A19AA-9F39-42E2-9F08-DA14B1934A2D}" dt="2022-05-26T11:41:01.174" v="1518" actId="478"/>
          <ac:spMkLst>
            <pc:docMk/>
            <pc:sldMk cId="3798597471" sldId="3742"/>
            <ac:spMk id="8" creationId="{FF2901FA-0377-4C4C-881B-4EA14AF31559}"/>
          </ac:spMkLst>
        </pc:spChg>
        <pc:graphicFrameChg chg="mod modGraphic">
          <ac:chgData name="Molly Haley1" userId="2264ca27-fef1-4fb9-96be-333087b5d2f3" providerId="ADAL" clId="{9D9A19AA-9F39-42E2-9F08-DA14B1934A2D}" dt="2022-06-10T08:52:03.653" v="1778" actId="20577"/>
          <ac:graphicFrameMkLst>
            <pc:docMk/>
            <pc:sldMk cId="3798597471" sldId="3742"/>
            <ac:graphicFrameMk id="6" creationId="{16F7F5DB-E924-4268-9BD1-802678D181DC}"/>
          </ac:graphicFrameMkLst>
        </pc:graphicFrameChg>
        <pc:graphicFrameChg chg="mod modGraphic">
          <ac:chgData name="Molly Haley1" userId="2264ca27-fef1-4fb9-96be-333087b5d2f3" providerId="ADAL" clId="{9D9A19AA-9F39-42E2-9F08-DA14B1934A2D}" dt="2022-05-31T09:52:07.858" v="1726" actId="20577"/>
          <ac:graphicFrameMkLst>
            <pc:docMk/>
            <pc:sldMk cId="3798597471" sldId="3742"/>
            <ac:graphicFrameMk id="7" creationId="{60C392C5-ABBB-4FCF-87A7-57CFD2E79FE9}"/>
          </ac:graphicFrameMkLst>
        </pc:graphicFrameChg>
      </pc:sldChg>
      <pc:sldChg chg="del">
        <pc:chgData name="Molly Haley1" userId="2264ca27-fef1-4fb9-96be-333087b5d2f3" providerId="ADAL" clId="{9D9A19AA-9F39-42E2-9F08-DA14B1934A2D}" dt="2022-05-20T10:10:25.165" v="2" actId="47"/>
        <pc:sldMkLst>
          <pc:docMk/>
          <pc:sldMk cId="3166589951" sldId="3744"/>
        </pc:sldMkLst>
      </pc:sldChg>
      <pc:sldChg chg="del">
        <pc:chgData name="Molly Haley1" userId="2264ca27-fef1-4fb9-96be-333087b5d2f3" providerId="ADAL" clId="{9D9A19AA-9F39-42E2-9F08-DA14B1934A2D}" dt="2022-05-25T15:55:26.781" v="867" actId="47"/>
        <pc:sldMkLst>
          <pc:docMk/>
          <pc:sldMk cId="819144063" sldId="3745"/>
        </pc:sldMkLst>
      </pc:sldChg>
      <pc:sldChg chg="del">
        <pc:chgData name="Molly Haley1" userId="2264ca27-fef1-4fb9-96be-333087b5d2f3" providerId="ADAL" clId="{9D9A19AA-9F39-42E2-9F08-DA14B1934A2D}" dt="2022-05-20T10:11:43.847" v="25" actId="47"/>
        <pc:sldMkLst>
          <pc:docMk/>
          <pc:sldMk cId="229338324" sldId="3746"/>
        </pc:sldMkLst>
      </pc:sldChg>
      <pc:sldChg chg="modSp add mod">
        <pc:chgData name="Molly Haley1" userId="2264ca27-fef1-4fb9-96be-333087b5d2f3" providerId="ADAL" clId="{9D9A19AA-9F39-42E2-9F08-DA14B1934A2D}" dt="2022-05-26T11:23:27.232" v="1268"/>
        <pc:sldMkLst>
          <pc:docMk/>
          <pc:sldMk cId="569632310" sldId="3746"/>
        </pc:sldMkLst>
        <pc:spChg chg="mod">
          <ac:chgData name="Molly Haley1" userId="2264ca27-fef1-4fb9-96be-333087b5d2f3" providerId="ADAL" clId="{9D9A19AA-9F39-42E2-9F08-DA14B1934A2D}" dt="2022-05-25T12:34:43.184" v="417" actId="20577"/>
          <ac:spMkLst>
            <pc:docMk/>
            <pc:sldMk cId="569632310" sldId="3746"/>
            <ac:spMk id="2" creationId="{00000000-0000-0000-0000-000000000000}"/>
          </ac:spMkLst>
        </pc:spChg>
        <pc:graphicFrameChg chg="modGraphic">
          <ac:chgData name="Molly Haley1" userId="2264ca27-fef1-4fb9-96be-333087b5d2f3" providerId="ADAL" clId="{9D9A19AA-9F39-42E2-9F08-DA14B1934A2D}" dt="2022-05-24T10:01:20.460" v="302" actId="20577"/>
          <ac:graphicFrameMkLst>
            <pc:docMk/>
            <pc:sldMk cId="569632310" sldId="3746"/>
            <ac:graphicFrameMk id="3" creationId="{B7FC0BBF-9ED9-4F27-BC89-B0490D1F28AE}"/>
          </ac:graphicFrameMkLst>
        </pc:graphicFrameChg>
        <pc:graphicFrameChg chg="mod modGraphic">
          <ac:chgData name="Molly Haley1" userId="2264ca27-fef1-4fb9-96be-333087b5d2f3" providerId="ADAL" clId="{9D9A19AA-9F39-42E2-9F08-DA14B1934A2D}" dt="2022-05-25T12:30:23.465" v="409" actId="20577"/>
          <ac:graphicFrameMkLst>
            <pc:docMk/>
            <pc:sldMk cId="569632310" sldId="3746"/>
            <ac:graphicFrameMk id="8" creationId="{00000000-0000-0000-0000-000000000000}"/>
          </ac:graphicFrameMkLst>
        </pc:graphicFrameChg>
        <pc:graphicFrameChg chg="mod modGraphic">
          <ac:chgData name="Molly Haley1" userId="2264ca27-fef1-4fb9-96be-333087b5d2f3" providerId="ADAL" clId="{9D9A19AA-9F39-42E2-9F08-DA14B1934A2D}" dt="2022-05-26T11:23:27.232" v="1268"/>
          <ac:graphicFrameMkLst>
            <pc:docMk/>
            <pc:sldMk cId="569632310" sldId="3746"/>
            <ac:graphicFrameMk id="10" creationId="{633F724F-9DB4-4212-AFB1-BFFC700EC4F5}"/>
          </ac:graphicFrameMkLst>
        </pc:graphicFrameChg>
        <pc:graphicFrameChg chg="modGraphic">
          <ac:chgData name="Molly Haley1" userId="2264ca27-fef1-4fb9-96be-333087b5d2f3" providerId="ADAL" clId="{9D9A19AA-9F39-42E2-9F08-DA14B1934A2D}" dt="2022-05-26T11:22:04.407" v="1263" actId="13926"/>
          <ac:graphicFrameMkLst>
            <pc:docMk/>
            <pc:sldMk cId="569632310" sldId="3746"/>
            <ac:graphicFrameMk id="13" creationId="{B8BF9BD6-7E5F-433D-B4F5-DE4688AAC096}"/>
          </ac:graphicFrameMkLst>
        </pc:graphicFrameChg>
        <pc:graphicFrameChg chg="mod modGraphic">
          <ac:chgData name="Molly Haley1" userId="2264ca27-fef1-4fb9-96be-333087b5d2f3" providerId="ADAL" clId="{9D9A19AA-9F39-42E2-9F08-DA14B1934A2D}" dt="2022-05-25T12:30:18.009" v="406" actId="14734"/>
          <ac:graphicFrameMkLst>
            <pc:docMk/>
            <pc:sldMk cId="569632310" sldId="3746"/>
            <ac:graphicFrameMk id="15" creationId="{42EE730E-F0A3-42A8-B50D-066A227D258C}"/>
          </ac:graphicFrameMkLst>
        </pc:graphicFrameChg>
      </pc:sldChg>
      <pc:sldChg chg="add del">
        <pc:chgData name="Molly Haley1" userId="2264ca27-fef1-4fb9-96be-333087b5d2f3" providerId="ADAL" clId="{9D9A19AA-9F39-42E2-9F08-DA14B1934A2D}" dt="2022-05-24T10:00:21.797" v="271" actId="47"/>
        <pc:sldMkLst>
          <pc:docMk/>
          <pc:sldMk cId="1261571938" sldId="3747"/>
        </pc:sldMkLst>
      </pc:sldChg>
      <pc:sldChg chg="delSp modSp add mod">
        <pc:chgData name="Molly Haley1" userId="2264ca27-fef1-4fb9-96be-333087b5d2f3" providerId="ADAL" clId="{9D9A19AA-9F39-42E2-9F08-DA14B1934A2D}" dt="2022-06-10T09:53:02.688" v="1779" actId="20577"/>
        <pc:sldMkLst>
          <pc:docMk/>
          <pc:sldMk cId="1334181270" sldId="3747"/>
        </pc:sldMkLst>
        <pc:spChg chg="mod">
          <ac:chgData name="Molly Haley1" userId="2264ca27-fef1-4fb9-96be-333087b5d2f3" providerId="ADAL" clId="{9D9A19AA-9F39-42E2-9F08-DA14B1934A2D}" dt="2022-05-25T14:17:46.220" v="777" actId="1076"/>
          <ac:spMkLst>
            <pc:docMk/>
            <pc:sldMk cId="1334181270" sldId="3747"/>
            <ac:spMk id="2" creationId="{00000000-0000-0000-0000-000000000000}"/>
          </ac:spMkLst>
        </pc:spChg>
        <pc:spChg chg="mod">
          <ac:chgData name="Molly Haley1" userId="2264ca27-fef1-4fb9-96be-333087b5d2f3" providerId="ADAL" clId="{9D9A19AA-9F39-42E2-9F08-DA14B1934A2D}" dt="2022-05-25T14:17:42.115" v="776" actId="1076"/>
          <ac:spMkLst>
            <pc:docMk/>
            <pc:sldMk cId="1334181270" sldId="3747"/>
            <ac:spMk id="4" creationId="{5017FE3A-3EC0-48EB-8FA6-60FBEBD4EA47}"/>
          </ac:spMkLst>
        </pc:spChg>
        <pc:spChg chg="del mod">
          <ac:chgData name="Molly Haley1" userId="2264ca27-fef1-4fb9-96be-333087b5d2f3" providerId="ADAL" clId="{9D9A19AA-9F39-42E2-9F08-DA14B1934A2D}" dt="2022-05-26T11:41:05.346" v="1519" actId="478"/>
          <ac:spMkLst>
            <pc:docMk/>
            <pc:sldMk cId="1334181270" sldId="3747"/>
            <ac:spMk id="8" creationId="{FF2901FA-0377-4C4C-881B-4EA14AF31559}"/>
          </ac:spMkLst>
        </pc:spChg>
        <pc:graphicFrameChg chg="mod modGraphic">
          <ac:chgData name="Molly Haley1" userId="2264ca27-fef1-4fb9-96be-333087b5d2f3" providerId="ADAL" clId="{9D9A19AA-9F39-42E2-9F08-DA14B1934A2D}" dt="2022-06-10T09:53:02.688" v="1779" actId="20577"/>
          <ac:graphicFrameMkLst>
            <pc:docMk/>
            <pc:sldMk cId="1334181270" sldId="3747"/>
            <ac:graphicFrameMk id="6" creationId="{16F7F5DB-E924-4268-9BD1-802678D181DC}"/>
          </ac:graphicFrameMkLst>
        </pc:graphicFrameChg>
        <pc:graphicFrameChg chg="mod modGraphic">
          <ac:chgData name="Molly Haley1" userId="2264ca27-fef1-4fb9-96be-333087b5d2f3" providerId="ADAL" clId="{9D9A19AA-9F39-42E2-9F08-DA14B1934A2D}" dt="2022-05-26T11:42:43.291" v="1552" actId="20577"/>
          <ac:graphicFrameMkLst>
            <pc:docMk/>
            <pc:sldMk cId="1334181270" sldId="3747"/>
            <ac:graphicFrameMk id="7" creationId="{60C392C5-ABBB-4FCF-87A7-57CFD2E79FE9}"/>
          </ac:graphicFrameMkLst>
        </pc:graphicFrameChg>
      </pc:sldChg>
      <pc:sldChg chg="del">
        <pc:chgData name="Molly Haley1" userId="2264ca27-fef1-4fb9-96be-333087b5d2f3" providerId="ADAL" clId="{9D9A19AA-9F39-42E2-9F08-DA14B1934A2D}" dt="2022-05-20T10:11:52.401" v="29" actId="47"/>
        <pc:sldMkLst>
          <pc:docMk/>
          <pc:sldMk cId="4015408046" sldId="3747"/>
        </pc:sldMkLst>
      </pc:sldChg>
      <pc:sldChg chg="delSp modSp add mod">
        <pc:chgData name="Molly Haley1" userId="2264ca27-fef1-4fb9-96be-333087b5d2f3" providerId="ADAL" clId="{9D9A19AA-9F39-42E2-9F08-DA14B1934A2D}" dt="2022-05-31T10:29:28.981" v="1730" actId="3626"/>
        <pc:sldMkLst>
          <pc:docMk/>
          <pc:sldMk cId="3292836344" sldId="3748"/>
        </pc:sldMkLst>
        <pc:spChg chg="mod">
          <ac:chgData name="Molly Haley1" userId="2264ca27-fef1-4fb9-96be-333087b5d2f3" providerId="ADAL" clId="{9D9A19AA-9F39-42E2-9F08-DA14B1934A2D}" dt="2022-05-25T14:28:00.138" v="796" actId="20577"/>
          <ac:spMkLst>
            <pc:docMk/>
            <pc:sldMk cId="3292836344" sldId="3748"/>
            <ac:spMk id="2" creationId="{00000000-0000-0000-0000-000000000000}"/>
          </ac:spMkLst>
        </pc:spChg>
        <pc:spChg chg="del">
          <ac:chgData name="Molly Haley1" userId="2264ca27-fef1-4fb9-96be-333087b5d2f3" providerId="ADAL" clId="{9D9A19AA-9F39-42E2-9F08-DA14B1934A2D}" dt="2022-05-26T11:41:09.441" v="1520" actId="478"/>
          <ac:spMkLst>
            <pc:docMk/>
            <pc:sldMk cId="3292836344" sldId="3748"/>
            <ac:spMk id="8" creationId="{FF2901FA-0377-4C4C-881B-4EA14AF31559}"/>
          </ac:spMkLst>
        </pc:spChg>
        <pc:graphicFrameChg chg="mod modGraphic">
          <ac:chgData name="Molly Haley1" userId="2264ca27-fef1-4fb9-96be-333087b5d2f3" providerId="ADAL" clId="{9D9A19AA-9F39-42E2-9F08-DA14B1934A2D}" dt="2022-05-31T10:29:28.981" v="1730" actId="3626"/>
          <ac:graphicFrameMkLst>
            <pc:docMk/>
            <pc:sldMk cId="3292836344" sldId="3748"/>
            <ac:graphicFrameMk id="6" creationId="{16F7F5DB-E924-4268-9BD1-802678D181DC}"/>
          </ac:graphicFrameMkLst>
        </pc:graphicFrameChg>
        <pc:graphicFrameChg chg="modGraphic">
          <ac:chgData name="Molly Haley1" userId="2264ca27-fef1-4fb9-96be-333087b5d2f3" providerId="ADAL" clId="{9D9A19AA-9F39-42E2-9F08-DA14B1934A2D}" dt="2022-05-26T11:41:23.698" v="1545" actId="20577"/>
          <ac:graphicFrameMkLst>
            <pc:docMk/>
            <pc:sldMk cId="3292836344" sldId="3748"/>
            <ac:graphicFrameMk id="7" creationId="{60C392C5-ABBB-4FCF-87A7-57CFD2E79FE9}"/>
          </ac:graphicFrameMkLst>
        </pc:graphicFrameChg>
      </pc:sldChg>
      <pc:sldChg chg="add del ord">
        <pc:chgData name="Molly Haley1" userId="2264ca27-fef1-4fb9-96be-333087b5d2f3" providerId="ADAL" clId="{9D9A19AA-9F39-42E2-9F08-DA14B1934A2D}" dt="2022-05-26T15:37:34.250" v="1589" actId="47"/>
        <pc:sldMkLst>
          <pc:docMk/>
          <pc:sldMk cId="4229988813" sldId="3749"/>
        </pc:sldMkLst>
      </pc:sldChg>
      <pc:sldChg chg="add del ord">
        <pc:chgData name="Molly Haley1" userId="2264ca27-fef1-4fb9-96be-333087b5d2f3" providerId="ADAL" clId="{9D9A19AA-9F39-42E2-9F08-DA14B1934A2D}" dt="2022-05-26T15:37:34.250" v="1589" actId="47"/>
        <pc:sldMkLst>
          <pc:docMk/>
          <pc:sldMk cId="2382827611" sldId="3750"/>
        </pc:sldMkLst>
      </pc:sldChg>
      <pc:sldChg chg="modSp add mod">
        <pc:chgData name="Molly Haley1" userId="2264ca27-fef1-4fb9-96be-333087b5d2f3" providerId="ADAL" clId="{9D9A19AA-9F39-42E2-9F08-DA14B1934A2D}" dt="2022-05-26T15:39:31.588" v="1609" actId="20577"/>
        <pc:sldMkLst>
          <pc:docMk/>
          <pc:sldMk cId="3764394310" sldId="3751"/>
        </pc:sldMkLst>
        <pc:spChg chg="mod">
          <ac:chgData name="Molly Haley1" userId="2264ca27-fef1-4fb9-96be-333087b5d2f3" providerId="ADAL" clId="{9D9A19AA-9F39-42E2-9F08-DA14B1934A2D}" dt="2022-05-26T15:39:31.588" v="1609" actId="20577"/>
          <ac:spMkLst>
            <pc:docMk/>
            <pc:sldMk cId="3764394310" sldId="3751"/>
            <ac:spMk id="2" creationId="{172FCC0C-6A43-492C-87F0-21944FBAC77A}"/>
          </ac:spMkLst>
        </pc:spChg>
      </pc:sldChg>
      <pc:sldChg chg="add">
        <pc:chgData name="Molly Haley1" userId="2264ca27-fef1-4fb9-96be-333087b5d2f3" providerId="ADAL" clId="{9D9A19AA-9F39-42E2-9F08-DA14B1934A2D}" dt="2022-05-25T15:03:11.232" v="850"/>
        <pc:sldMkLst>
          <pc:docMk/>
          <pc:sldMk cId="324194701" sldId="3752"/>
        </pc:sldMkLst>
      </pc:sldChg>
      <pc:sldChg chg="add del">
        <pc:chgData name="Molly Haley1" userId="2264ca27-fef1-4fb9-96be-333087b5d2f3" providerId="ADAL" clId="{9D9A19AA-9F39-42E2-9F08-DA14B1934A2D}" dt="2022-05-25T15:02:56.835" v="849"/>
        <pc:sldMkLst>
          <pc:docMk/>
          <pc:sldMk cId="3066579069" sldId="3752"/>
        </pc:sldMkLst>
      </pc:sldChg>
      <pc:sldChg chg="add">
        <pc:chgData name="Molly Haley1" userId="2264ca27-fef1-4fb9-96be-333087b5d2f3" providerId="ADAL" clId="{9D9A19AA-9F39-42E2-9F08-DA14B1934A2D}" dt="2022-05-25T15:03:29.239" v="851"/>
        <pc:sldMkLst>
          <pc:docMk/>
          <pc:sldMk cId="684685687" sldId="3753"/>
        </pc:sldMkLst>
      </pc:sldChg>
      <pc:sldChg chg="add">
        <pc:chgData name="Molly Haley1" userId="2264ca27-fef1-4fb9-96be-333087b5d2f3" providerId="ADAL" clId="{9D9A19AA-9F39-42E2-9F08-DA14B1934A2D}" dt="2022-05-25T15:28:06.401" v="865"/>
        <pc:sldMkLst>
          <pc:docMk/>
          <pc:sldMk cId="2643604044" sldId="3754"/>
        </pc:sldMkLst>
      </pc:sldChg>
      <pc:sldChg chg="add">
        <pc:chgData name="Molly Haley1" userId="2264ca27-fef1-4fb9-96be-333087b5d2f3" providerId="ADAL" clId="{9D9A19AA-9F39-42E2-9F08-DA14B1934A2D}" dt="2022-05-25T15:55:22.131" v="866"/>
        <pc:sldMkLst>
          <pc:docMk/>
          <pc:sldMk cId="3908928054" sldId="3755"/>
        </pc:sldMkLst>
      </pc:sldChg>
      <pc:sldChg chg="modSp add del mod">
        <pc:chgData name="Molly Haley1" userId="2264ca27-fef1-4fb9-96be-333087b5d2f3" providerId="ADAL" clId="{9D9A19AA-9F39-42E2-9F08-DA14B1934A2D}" dt="2022-05-26T08:28:08.435" v="1055" actId="47"/>
        <pc:sldMkLst>
          <pc:docMk/>
          <pc:sldMk cId="3497422845" sldId="3756"/>
        </pc:sldMkLst>
        <pc:spChg chg="mod">
          <ac:chgData name="Molly Haley1" userId="2264ca27-fef1-4fb9-96be-333087b5d2f3" providerId="ADAL" clId="{9D9A19AA-9F39-42E2-9F08-DA14B1934A2D}" dt="2022-05-25T16:38:10.049" v="919" actId="1076"/>
          <ac:spMkLst>
            <pc:docMk/>
            <pc:sldMk cId="3497422845" sldId="3756"/>
            <ac:spMk id="2" creationId="{00000000-0000-0000-0000-000000000000}"/>
          </ac:spMkLst>
        </pc:spChg>
        <pc:graphicFrameChg chg="mod modGraphic">
          <ac:chgData name="Molly Haley1" userId="2264ca27-fef1-4fb9-96be-333087b5d2f3" providerId="ADAL" clId="{9D9A19AA-9F39-42E2-9F08-DA14B1934A2D}" dt="2022-05-25T16:38:20.395" v="920" actId="3626"/>
          <ac:graphicFrameMkLst>
            <pc:docMk/>
            <pc:sldMk cId="3497422845" sldId="3756"/>
            <ac:graphicFrameMk id="8" creationId="{00000000-0000-0000-0000-000000000000}"/>
          </ac:graphicFrameMkLst>
        </pc:graphicFrameChg>
        <pc:graphicFrameChg chg="mod modGraphic">
          <ac:chgData name="Molly Haley1" userId="2264ca27-fef1-4fb9-96be-333087b5d2f3" providerId="ADAL" clId="{9D9A19AA-9F39-42E2-9F08-DA14B1934A2D}" dt="2022-05-25T16:38:40.028" v="925" actId="404"/>
          <ac:graphicFrameMkLst>
            <pc:docMk/>
            <pc:sldMk cId="3497422845" sldId="3756"/>
            <ac:graphicFrameMk id="10" creationId="{633F724F-9DB4-4212-AFB1-BFFC700EC4F5}"/>
          </ac:graphicFrameMkLst>
        </pc:graphicFrameChg>
      </pc:sldChg>
      <pc:sldChg chg="addSp delSp modSp add mod">
        <pc:chgData name="Molly Haley1" userId="2264ca27-fef1-4fb9-96be-333087b5d2f3" providerId="ADAL" clId="{9D9A19AA-9F39-42E2-9F08-DA14B1934A2D}" dt="2022-05-31T09:58:17.469" v="1729" actId="3626"/>
        <pc:sldMkLst>
          <pc:docMk/>
          <pc:sldMk cId="2755374346" sldId="3757"/>
        </pc:sldMkLst>
        <pc:spChg chg="mod">
          <ac:chgData name="Molly Haley1" userId="2264ca27-fef1-4fb9-96be-333087b5d2f3" providerId="ADAL" clId="{9D9A19AA-9F39-42E2-9F08-DA14B1934A2D}" dt="2022-05-26T11:41:42.519" v="1549" actId="1076"/>
          <ac:spMkLst>
            <pc:docMk/>
            <pc:sldMk cId="2755374346" sldId="3757"/>
            <ac:spMk id="4" creationId="{5017FE3A-3EC0-48EB-8FA6-60FBEBD4EA47}"/>
          </ac:spMkLst>
        </pc:spChg>
        <pc:spChg chg="add del mod">
          <ac:chgData name="Molly Haley1" userId="2264ca27-fef1-4fb9-96be-333087b5d2f3" providerId="ADAL" clId="{9D9A19AA-9F39-42E2-9F08-DA14B1934A2D}" dt="2022-05-26T11:41:31.136" v="1546" actId="478"/>
          <ac:spMkLst>
            <pc:docMk/>
            <pc:sldMk cId="2755374346" sldId="3757"/>
            <ac:spMk id="8" creationId="{1365E3A1-CC71-44B6-AB0D-9E7297E34AEC}"/>
          </ac:spMkLst>
        </pc:spChg>
        <pc:graphicFrameChg chg="mod modGraphic">
          <ac:chgData name="Molly Haley1" userId="2264ca27-fef1-4fb9-96be-333087b5d2f3" providerId="ADAL" clId="{9D9A19AA-9F39-42E2-9F08-DA14B1934A2D}" dt="2022-05-31T09:58:17.469" v="1729" actId="3626"/>
          <ac:graphicFrameMkLst>
            <pc:docMk/>
            <pc:sldMk cId="2755374346" sldId="3757"/>
            <ac:graphicFrameMk id="6" creationId="{16F7F5DB-E924-4268-9BD1-802678D181DC}"/>
          </ac:graphicFrameMkLst>
        </pc:graphicFrameChg>
        <pc:graphicFrameChg chg="mod modGraphic">
          <ac:chgData name="Molly Haley1" userId="2264ca27-fef1-4fb9-96be-333087b5d2f3" providerId="ADAL" clId="{9D9A19AA-9F39-42E2-9F08-DA14B1934A2D}" dt="2022-05-26T11:41:36.552" v="1547" actId="1076"/>
          <ac:graphicFrameMkLst>
            <pc:docMk/>
            <pc:sldMk cId="2755374346" sldId="3757"/>
            <ac:graphicFrameMk id="7" creationId="{60C392C5-ABBB-4FCF-87A7-57CFD2E79FE9}"/>
          </ac:graphicFrameMkLst>
        </pc:graphicFrameChg>
      </pc:sldChg>
      <pc:sldChg chg="modSp add mod">
        <pc:chgData name="Molly Haley1" userId="2264ca27-fef1-4fb9-96be-333087b5d2f3" providerId="ADAL" clId="{9D9A19AA-9F39-42E2-9F08-DA14B1934A2D}" dt="2022-05-26T09:00:24.793" v="1232" actId="20577"/>
        <pc:sldMkLst>
          <pc:docMk/>
          <pc:sldMk cId="2978273809" sldId="3760"/>
        </pc:sldMkLst>
        <pc:spChg chg="mod">
          <ac:chgData name="Molly Haley1" userId="2264ca27-fef1-4fb9-96be-333087b5d2f3" providerId="ADAL" clId="{9D9A19AA-9F39-42E2-9F08-DA14B1934A2D}" dt="2022-05-26T08:46:11.770" v="1064" actId="14100"/>
          <ac:spMkLst>
            <pc:docMk/>
            <pc:sldMk cId="2978273809" sldId="3760"/>
            <ac:spMk id="2" creationId="{00000000-0000-0000-0000-000000000000}"/>
          </ac:spMkLst>
        </pc:spChg>
        <pc:graphicFrameChg chg="mod modGraphic">
          <ac:chgData name="Molly Haley1" userId="2264ca27-fef1-4fb9-96be-333087b5d2f3" providerId="ADAL" clId="{9D9A19AA-9F39-42E2-9F08-DA14B1934A2D}" dt="2022-05-26T09:00:24.793" v="1232" actId="20577"/>
          <ac:graphicFrameMkLst>
            <pc:docMk/>
            <pc:sldMk cId="2978273809" sldId="3760"/>
            <ac:graphicFrameMk id="3" creationId="{B7FC0BBF-9ED9-4F27-BC89-B0490D1F28AE}"/>
          </ac:graphicFrameMkLst>
        </pc:graphicFrameChg>
        <pc:graphicFrameChg chg="mod modGraphic">
          <ac:chgData name="Molly Haley1" userId="2264ca27-fef1-4fb9-96be-333087b5d2f3" providerId="ADAL" clId="{9D9A19AA-9F39-42E2-9F08-DA14B1934A2D}" dt="2022-05-26T09:00:00.009" v="1205" actId="14100"/>
          <ac:graphicFrameMkLst>
            <pc:docMk/>
            <pc:sldMk cId="2978273809" sldId="3760"/>
            <ac:graphicFrameMk id="8" creationId="{00000000-0000-0000-0000-000000000000}"/>
          </ac:graphicFrameMkLst>
        </pc:graphicFrameChg>
        <pc:graphicFrameChg chg="mod modGraphic">
          <ac:chgData name="Molly Haley1" userId="2264ca27-fef1-4fb9-96be-333087b5d2f3" providerId="ADAL" clId="{9D9A19AA-9F39-42E2-9F08-DA14B1934A2D}" dt="2022-05-26T08:59:48.584" v="1202" actId="1076"/>
          <ac:graphicFrameMkLst>
            <pc:docMk/>
            <pc:sldMk cId="2978273809" sldId="3760"/>
            <ac:graphicFrameMk id="10" creationId="{633F724F-9DB4-4212-AFB1-BFFC700EC4F5}"/>
          </ac:graphicFrameMkLst>
        </pc:graphicFrameChg>
        <pc:graphicFrameChg chg="mod modGraphic">
          <ac:chgData name="Molly Haley1" userId="2264ca27-fef1-4fb9-96be-333087b5d2f3" providerId="ADAL" clId="{9D9A19AA-9F39-42E2-9F08-DA14B1934A2D}" dt="2022-05-26T09:00:13.742" v="1219" actId="13926"/>
          <ac:graphicFrameMkLst>
            <pc:docMk/>
            <pc:sldMk cId="2978273809" sldId="3760"/>
            <ac:graphicFrameMk id="13" creationId="{B8BF9BD6-7E5F-433D-B4F5-DE4688AAC096}"/>
          </ac:graphicFrameMkLst>
        </pc:graphicFrameChg>
        <pc:graphicFrameChg chg="mod modGraphic">
          <ac:chgData name="Molly Haley1" userId="2264ca27-fef1-4fb9-96be-333087b5d2f3" providerId="ADAL" clId="{9D9A19AA-9F39-42E2-9F08-DA14B1934A2D}" dt="2022-05-26T09:00:00.009" v="1205" actId="14100"/>
          <ac:graphicFrameMkLst>
            <pc:docMk/>
            <pc:sldMk cId="2978273809" sldId="3760"/>
            <ac:graphicFrameMk id="15" creationId="{42EE730E-F0A3-42A8-B50D-066A227D258C}"/>
          </ac:graphicFrameMkLst>
        </pc:graphicFrameChg>
        <pc:cxnChg chg="mod">
          <ac:chgData name="Molly Haley1" userId="2264ca27-fef1-4fb9-96be-333087b5d2f3" providerId="ADAL" clId="{9D9A19AA-9F39-42E2-9F08-DA14B1934A2D}" dt="2022-05-26T08:59:51.906" v="1203" actId="1076"/>
          <ac:cxnSpMkLst>
            <pc:docMk/>
            <pc:sldMk cId="2978273809" sldId="3760"/>
            <ac:cxnSpMk id="11" creationId="{00000000-0000-0000-0000-000000000000}"/>
          </ac:cxnSpMkLst>
        </pc:cxnChg>
      </pc:sldChg>
      <pc:sldChg chg="modSp add mod">
        <pc:chgData name="Molly Haley1" userId="2264ca27-fef1-4fb9-96be-333087b5d2f3" providerId="ADAL" clId="{9D9A19AA-9F39-42E2-9F08-DA14B1934A2D}" dt="2022-05-26T13:59:15.668" v="1578" actId="1076"/>
        <pc:sldMkLst>
          <pc:docMk/>
          <pc:sldMk cId="4144176390" sldId="3761"/>
        </pc:sldMkLst>
        <pc:spChg chg="mod">
          <ac:chgData name="Molly Haley1" userId="2264ca27-fef1-4fb9-96be-333087b5d2f3" providerId="ADAL" clId="{9D9A19AA-9F39-42E2-9F08-DA14B1934A2D}" dt="2022-05-26T13:59:15.668" v="1578" actId="1076"/>
          <ac:spMkLst>
            <pc:docMk/>
            <pc:sldMk cId="4144176390" sldId="3761"/>
            <ac:spMk id="2" creationId="{00000000-0000-0000-0000-000000000000}"/>
          </ac:spMkLst>
        </pc:spChg>
      </pc:sldChg>
      <pc:sldChg chg="add">
        <pc:chgData name="Molly Haley1" userId="2264ca27-fef1-4fb9-96be-333087b5d2f3" providerId="ADAL" clId="{9D9A19AA-9F39-42E2-9F08-DA14B1934A2D}" dt="2022-05-26T13:58:51.772" v="1571"/>
        <pc:sldMkLst>
          <pc:docMk/>
          <pc:sldMk cId="2920665022" sldId="3762"/>
        </pc:sldMkLst>
      </pc:sldChg>
      <pc:sldChg chg="add">
        <pc:chgData name="Molly Haley1" userId="2264ca27-fef1-4fb9-96be-333087b5d2f3" providerId="ADAL" clId="{9D9A19AA-9F39-42E2-9F08-DA14B1934A2D}" dt="2022-05-26T15:37:37.627" v="1590"/>
        <pc:sldMkLst>
          <pc:docMk/>
          <pc:sldMk cId="4229988813" sldId="3763"/>
        </pc:sldMkLst>
      </pc:sldChg>
      <pc:sldChg chg="add">
        <pc:chgData name="Molly Haley1" userId="2264ca27-fef1-4fb9-96be-333087b5d2f3" providerId="ADAL" clId="{9D9A19AA-9F39-42E2-9F08-DA14B1934A2D}" dt="2022-05-26T15:37:37.627" v="1590"/>
        <pc:sldMkLst>
          <pc:docMk/>
          <pc:sldMk cId="2382827611" sldId="3764"/>
        </pc:sldMkLst>
      </pc:sldChg>
      <pc:sldChg chg="addSp delSp modSp add del mod">
        <pc:chgData name="Molly Haley1" userId="2264ca27-fef1-4fb9-96be-333087b5d2f3" providerId="ADAL" clId="{9D9A19AA-9F39-42E2-9F08-DA14B1934A2D}" dt="2022-05-27T08:52:48.744" v="1707" actId="47"/>
        <pc:sldMkLst>
          <pc:docMk/>
          <pc:sldMk cId="3205381575" sldId="3765"/>
        </pc:sldMkLst>
        <pc:spChg chg="mod">
          <ac:chgData name="Molly Haley1" userId="2264ca27-fef1-4fb9-96be-333087b5d2f3" providerId="ADAL" clId="{9D9A19AA-9F39-42E2-9F08-DA14B1934A2D}" dt="2022-05-26T16:09:15.959" v="1663"/>
          <ac:spMkLst>
            <pc:docMk/>
            <pc:sldMk cId="3205381575" sldId="3765"/>
            <ac:spMk id="2" creationId="{00000000-0000-0000-0000-000000000000}"/>
          </ac:spMkLst>
        </pc:spChg>
        <pc:graphicFrameChg chg="modGraphic">
          <ac:chgData name="Molly Haley1" userId="2264ca27-fef1-4fb9-96be-333087b5d2f3" providerId="ADAL" clId="{9D9A19AA-9F39-42E2-9F08-DA14B1934A2D}" dt="2022-05-26T16:11:01.643" v="1702" actId="20577"/>
          <ac:graphicFrameMkLst>
            <pc:docMk/>
            <pc:sldMk cId="3205381575" sldId="3765"/>
            <ac:graphicFrameMk id="3" creationId="{B7FC0BBF-9ED9-4F27-BC89-B0490D1F28AE}"/>
          </ac:graphicFrameMkLst>
        </pc:graphicFrameChg>
        <pc:graphicFrameChg chg="mod modGraphic">
          <ac:chgData name="Molly Haley1" userId="2264ca27-fef1-4fb9-96be-333087b5d2f3" providerId="ADAL" clId="{9D9A19AA-9F39-42E2-9F08-DA14B1934A2D}" dt="2022-05-26T16:12:03.917" v="1706" actId="20577"/>
          <ac:graphicFrameMkLst>
            <pc:docMk/>
            <pc:sldMk cId="3205381575" sldId="3765"/>
            <ac:graphicFrameMk id="8" creationId="{00000000-0000-0000-0000-000000000000}"/>
          </ac:graphicFrameMkLst>
        </pc:graphicFrameChg>
        <pc:graphicFrameChg chg="mod modGraphic">
          <ac:chgData name="Molly Haley1" userId="2264ca27-fef1-4fb9-96be-333087b5d2f3" providerId="ADAL" clId="{9D9A19AA-9F39-42E2-9F08-DA14B1934A2D}" dt="2022-05-26T16:11:05.206" v="1703" actId="20577"/>
          <ac:graphicFrameMkLst>
            <pc:docMk/>
            <pc:sldMk cId="3205381575" sldId="3765"/>
            <ac:graphicFrameMk id="10" creationId="{633F724F-9DB4-4212-AFB1-BFFC700EC4F5}"/>
          </ac:graphicFrameMkLst>
        </pc:graphicFrameChg>
        <pc:graphicFrameChg chg="modGraphic">
          <ac:chgData name="Molly Haley1" userId="2264ca27-fef1-4fb9-96be-333087b5d2f3" providerId="ADAL" clId="{9D9A19AA-9F39-42E2-9F08-DA14B1934A2D}" dt="2022-05-26T16:10:56.854" v="1694" actId="20577"/>
          <ac:graphicFrameMkLst>
            <pc:docMk/>
            <pc:sldMk cId="3205381575" sldId="3765"/>
            <ac:graphicFrameMk id="13" creationId="{B8BF9BD6-7E5F-433D-B4F5-DE4688AAC096}"/>
          </ac:graphicFrameMkLst>
        </pc:graphicFrameChg>
        <pc:graphicFrameChg chg="modGraphic">
          <ac:chgData name="Molly Haley1" userId="2264ca27-fef1-4fb9-96be-333087b5d2f3" providerId="ADAL" clId="{9D9A19AA-9F39-42E2-9F08-DA14B1934A2D}" dt="2022-05-26T16:09:43.937" v="1668" actId="20577"/>
          <ac:graphicFrameMkLst>
            <pc:docMk/>
            <pc:sldMk cId="3205381575" sldId="3765"/>
            <ac:graphicFrameMk id="15" creationId="{42EE730E-F0A3-42A8-B50D-066A227D258C}"/>
          </ac:graphicFrameMkLst>
        </pc:graphicFrameChg>
        <pc:picChg chg="add del">
          <ac:chgData name="Molly Haley1" userId="2264ca27-fef1-4fb9-96be-333087b5d2f3" providerId="ADAL" clId="{9D9A19AA-9F39-42E2-9F08-DA14B1934A2D}" dt="2022-05-26T16:09:05.973" v="1662" actId="478"/>
          <ac:picMkLst>
            <pc:docMk/>
            <pc:sldMk cId="3205381575" sldId="3765"/>
            <ac:picMk id="4" creationId="{549CA67D-C803-4744-8939-B433109D09DC}"/>
          </ac:picMkLst>
        </pc:picChg>
      </pc:sldChg>
      <pc:sldChg chg="modSp add mod">
        <pc:chgData name="Molly Haley1" userId="2264ca27-fef1-4fb9-96be-333087b5d2f3" providerId="ADAL" clId="{9D9A19AA-9F39-42E2-9F08-DA14B1934A2D}" dt="2022-05-31T15:41:21.854" v="1770" actId="20577"/>
        <pc:sldMkLst>
          <pc:docMk/>
          <pc:sldMk cId="613241639" sldId="3767"/>
        </pc:sldMkLst>
        <pc:spChg chg="mod">
          <ac:chgData name="Molly Haley1" userId="2264ca27-fef1-4fb9-96be-333087b5d2f3" providerId="ADAL" clId="{9D9A19AA-9F39-42E2-9F08-DA14B1934A2D}" dt="2022-05-31T15:40:09.476" v="1737"/>
          <ac:spMkLst>
            <pc:docMk/>
            <pc:sldMk cId="613241639" sldId="3767"/>
            <ac:spMk id="2" creationId="{00000000-0000-0000-0000-000000000000}"/>
          </ac:spMkLst>
        </pc:spChg>
        <pc:graphicFrameChg chg="modGraphic">
          <ac:chgData name="Molly Haley1" userId="2264ca27-fef1-4fb9-96be-333087b5d2f3" providerId="ADAL" clId="{9D9A19AA-9F39-42E2-9F08-DA14B1934A2D}" dt="2022-05-31T15:40:43.762" v="1747" actId="20577"/>
          <ac:graphicFrameMkLst>
            <pc:docMk/>
            <pc:sldMk cId="613241639" sldId="3767"/>
            <ac:graphicFrameMk id="3" creationId="{B7FC0BBF-9ED9-4F27-BC89-B0490D1F28AE}"/>
          </ac:graphicFrameMkLst>
        </pc:graphicFrameChg>
        <pc:graphicFrameChg chg="mod modGraphic">
          <ac:chgData name="Molly Haley1" userId="2264ca27-fef1-4fb9-96be-333087b5d2f3" providerId="ADAL" clId="{9D9A19AA-9F39-42E2-9F08-DA14B1934A2D}" dt="2022-05-31T15:40:23.354" v="1738" actId="3626"/>
          <ac:graphicFrameMkLst>
            <pc:docMk/>
            <pc:sldMk cId="613241639" sldId="3767"/>
            <ac:graphicFrameMk id="8" creationId="{00000000-0000-0000-0000-000000000000}"/>
          </ac:graphicFrameMkLst>
        </pc:graphicFrameChg>
        <pc:graphicFrameChg chg="mod modGraphic">
          <ac:chgData name="Molly Haley1" userId="2264ca27-fef1-4fb9-96be-333087b5d2f3" providerId="ADAL" clId="{9D9A19AA-9F39-42E2-9F08-DA14B1934A2D}" dt="2022-05-31T15:41:21.854" v="1770" actId="20577"/>
          <ac:graphicFrameMkLst>
            <pc:docMk/>
            <pc:sldMk cId="613241639" sldId="3767"/>
            <ac:graphicFrameMk id="10" creationId="{633F724F-9DB4-4212-AFB1-BFFC700EC4F5}"/>
          </ac:graphicFrameMkLst>
        </pc:graphicFrameChg>
        <pc:graphicFrameChg chg="modGraphic">
          <ac:chgData name="Molly Haley1" userId="2264ca27-fef1-4fb9-96be-333087b5d2f3" providerId="ADAL" clId="{9D9A19AA-9F39-42E2-9F08-DA14B1934A2D}" dt="2022-05-31T15:40:59.986" v="1767" actId="20577"/>
          <ac:graphicFrameMkLst>
            <pc:docMk/>
            <pc:sldMk cId="613241639" sldId="3767"/>
            <ac:graphicFrameMk id="13" creationId="{B8BF9BD6-7E5F-433D-B4F5-DE4688AAC096}"/>
          </ac:graphicFrameMkLst>
        </pc:graphicFrameChg>
        <pc:graphicFrameChg chg="modGraphic">
          <ac:chgData name="Molly Haley1" userId="2264ca27-fef1-4fb9-96be-333087b5d2f3" providerId="ADAL" clId="{9D9A19AA-9F39-42E2-9F08-DA14B1934A2D}" dt="2022-05-31T15:40:36.722" v="1739" actId="20577"/>
          <ac:graphicFrameMkLst>
            <pc:docMk/>
            <pc:sldMk cId="613241639" sldId="3767"/>
            <ac:graphicFrameMk id="15" creationId="{42EE730E-F0A3-42A8-B50D-066A227D258C}"/>
          </ac:graphicFrameMkLst>
        </pc:graphicFrameChg>
      </pc:sldChg>
      <pc:sldMasterChg chg="addSp modSp mod delSldLayout">
        <pc:chgData name="Molly Haley1" userId="2264ca27-fef1-4fb9-96be-333087b5d2f3" providerId="ADAL" clId="{9D9A19AA-9F39-42E2-9F08-DA14B1934A2D}" dt="2022-05-20T10:29:40.933" v="114"/>
        <pc:sldMasterMkLst>
          <pc:docMk/>
          <pc:sldMasterMk cId="2279291146" sldId="2147483648"/>
        </pc:sldMasterMkLst>
        <pc:spChg chg="add mod ord modVis">
          <ac:chgData name="Molly Haley1" userId="2264ca27-fef1-4fb9-96be-333087b5d2f3" providerId="ADAL" clId="{9D9A19AA-9F39-42E2-9F08-DA14B1934A2D}" dt="2022-05-20T10:29:40.933" v="114"/>
          <ac:spMkLst>
            <pc:docMk/>
            <pc:sldMasterMk cId="2279291146" sldId="2147483648"/>
            <ac:spMk id="4" creationId="{EE47C6AD-0003-4E3E-9B23-BE44A3E7F849}"/>
          </ac:spMkLst>
        </pc:spChg>
        <pc:sldLayoutChg chg="del">
          <pc:chgData name="Molly Haley1" userId="2264ca27-fef1-4fb9-96be-333087b5d2f3" providerId="ADAL" clId="{9D9A19AA-9F39-42E2-9F08-DA14B1934A2D}" dt="2022-05-20T10:10:25.165" v="2" actId="47"/>
          <pc:sldLayoutMkLst>
            <pc:docMk/>
            <pc:sldMasterMk cId="2279291146" sldId="2147483648"/>
            <pc:sldLayoutMk cId="4166999652" sldId="2147483658"/>
          </pc:sldLayoutMkLst>
        </pc:sldLayoutChg>
      </pc:sldMasterChg>
    </pc:docChg>
  </pc:docChgLst>
  <pc:docChgLst>
    <pc:chgData name="Rachel Taggart" userId="4f8aad94-55b7-4ba6-8498-7cad127c11eb" providerId="ADAL" clId="{598125D9-FD4E-4068-BEAD-3B658355E241}"/>
    <pc:docChg chg="undo custSel addSld delSld modSld sldOrd">
      <pc:chgData name="Rachel Taggart" userId="4f8aad94-55b7-4ba6-8498-7cad127c11eb" providerId="ADAL" clId="{598125D9-FD4E-4068-BEAD-3B658355E241}" dt="2022-07-06T07:58:40.421" v="328"/>
      <pc:docMkLst>
        <pc:docMk/>
      </pc:docMkLst>
      <pc:sldChg chg="del">
        <pc:chgData name="Rachel Taggart" userId="4f8aad94-55b7-4ba6-8498-7cad127c11eb" providerId="ADAL" clId="{598125D9-FD4E-4068-BEAD-3B658355E241}" dt="2022-06-24T13:59:25.983" v="126" actId="47"/>
        <pc:sldMkLst>
          <pc:docMk/>
          <pc:sldMk cId="3683052978" sldId="281"/>
        </pc:sldMkLst>
      </pc:sldChg>
      <pc:sldChg chg="del">
        <pc:chgData name="Rachel Taggart" userId="4f8aad94-55b7-4ba6-8498-7cad127c11eb" providerId="ADAL" clId="{598125D9-FD4E-4068-BEAD-3B658355E241}" dt="2022-06-24T13:59:27.410" v="128" actId="47"/>
        <pc:sldMkLst>
          <pc:docMk/>
          <pc:sldMk cId="3295698934" sldId="282"/>
        </pc:sldMkLst>
      </pc:sldChg>
      <pc:sldChg chg="del">
        <pc:chgData name="Rachel Taggart" userId="4f8aad94-55b7-4ba6-8498-7cad127c11eb" providerId="ADAL" clId="{598125D9-FD4E-4068-BEAD-3B658355E241}" dt="2022-06-24T14:00:13.584" v="149" actId="47"/>
        <pc:sldMkLst>
          <pc:docMk/>
          <pc:sldMk cId="2207923028" sldId="286"/>
        </pc:sldMkLst>
      </pc:sldChg>
      <pc:sldChg chg="modSp mod">
        <pc:chgData name="Rachel Taggart" userId="4f8aad94-55b7-4ba6-8498-7cad127c11eb" providerId="ADAL" clId="{598125D9-FD4E-4068-BEAD-3B658355E241}" dt="2022-06-24T13:18:23.338" v="6" actId="20577"/>
        <pc:sldMkLst>
          <pc:docMk/>
          <pc:sldMk cId="3653749228" sldId="288"/>
        </pc:sldMkLst>
        <pc:spChg chg="mod">
          <ac:chgData name="Rachel Taggart" userId="4f8aad94-55b7-4ba6-8498-7cad127c11eb" providerId="ADAL" clId="{598125D9-FD4E-4068-BEAD-3B658355E241}" dt="2022-06-24T13:18:23.338" v="6" actId="20577"/>
          <ac:spMkLst>
            <pc:docMk/>
            <pc:sldMk cId="3653749228" sldId="288"/>
            <ac:spMk id="3" creationId="{00000000-0000-0000-0000-000000000000}"/>
          </ac:spMkLst>
        </pc:spChg>
      </pc:sldChg>
      <pc:sldChg chg="del">
        <pc:chgData name="Rachel Taggart" userId="4f8aad94-55b7-4ba6-8498-7cad127c11eb" providerId="ADAL" clId="{598125D9-FD4E-4068-BEAD-3B658355E241}" dt="2022-06-24T14:00:13.399" v="148" actId="47"/>
        <pc:sldMkLst>
          <pc:docMk/>
          <pc:sldMk cId="89415951" sldId="289"/>
        </pc:sldMkLst>
      </pc:sldChg>
      <pc:sldChg chg="del">
        <pc:chgData name="Rachel Taggart" userId="4f8aad94-55b7-4ba6-8498-7cad127c11eb" providerId="ADAL" clId="{598125D9-FD4E-4068-BEAD-3B658355E241}" dt="2022-06-24T13:59:48.039" v="137" actId="47"/>
        <pc:sldMkLst>
          <pc:docMk/>
          <pc:sldMk cId="841497529" sldId="299"/>
        </pc:sldMkLst>
      </pc:sldChg>
      <pc:sldChg chg="del">
        <pc:chgData name="Rachel Taggart" userId="4f8aad94-55b7-4ba6-8498-7cad127c11eb" providerId="ADAL" clId="{598125D9-FD4E-4068-BEAD-3B658355E241}" dt="2022-06-24T13:59:58.383" v="141" actId="47"/>
        <pc:sldMkLst>
          <pc:docMk/>
          <pc:sldMk cId="2610464644" sldId="301"/>
        </pc:sldMkLst>
      </pc:sldChg>
      <pc:sldChg chg="modSp mod">
        <pc:chgData name="Rachel Taggart" userId="4f8aad94-55b7-4ba6-8498-7cad127c11eb" providerId="ADAL" clId="{598125D9-FD4E-4068-BEAD-3B658355E241}" dt="2022-06-24T13:23:46.508" v="100" actId="113"/>
        <pc:sldMkLst>
          <pc:docMk/>
          <pc:sldMk cId="1431544378" sldId="306"/>
        </pc:sldMkLst>
        <pc:spChg chg="mod">
          <ac:chgData name="Rachel Taggart" userId="4f8aad94-55b7-4ba6-8498-7cad127c11eb" providerId="ADAL" clId="{598125D9-FD4E-4068-BEAD-3B658355E241}" dt="2022-06-24T13:23:46.508" v="100" actId="113"/>
          <ac:spMkLst>
            <pc:docMk/>
            <pc:sldMk cId="1431544378" sldId="306"/>
            <ac:spMk id="5" creationId="{74E5C359-EDF7-4B98-9E7A-26420788651C}"/>
          </ac:spMkLst>
        </pc:spChg>
      </pc:sldChg>
      <pc:sldChg chg="del">
        <pc:chgData name="Rachel Taggart" userId="4f8aad94-55b7-4ba6-8498-7cad127c11eb" providerId="ADAL" clId="{598125D9-FD4E-4068-BEAD-3B658355E241}" dt="2022-06-24T13:59:59.316" v="143" actId="47"/>
        <pc:sldMkLst>
          <pc:docMk/>
          <pc:sldMk cId="2099160407" sldId="308"/>
        </pc:sldMkLst>
      </pc:sldChg>
      <pc:sldChg chg="ord">
        <pc:chgData name="Rachel Taggart" userId="4f8aad94-55b7-4ba6-8498-7cad127c11eb" providerId="ADAL" clId="{598125D9-FD4E-4068-BEAD-3B658355E241}" dt="2022-07-04T10:11:25.619" v="172"/>
        <pc:sldMkLst>
          <pc:docMk/>
          <pc:sldMk cId="4252492987" sldId="309"/>
        </pc:sldMkLst>
      </pc:sldChg>
      <pc:sldChg chg="del">
        <pc:chgData name="Rachel Taggart" userId="4f8aad94-55b7-4ba6-8498-7cad127c11eb" providerId="ADAL" clId="{598125D9-FD4E-4068-BEAD-3B658355E241}" dt="2022-07-04T16:18:40.631" v="259" actId="47"/>
        <pc:sldMkLst>
          <pc:docMk/>
          <pc:sldMk cId="1210139697" sldId="463"/>
        </pc:sldMkLst>
      </pc:sldChg>
      <pc:sldChg chg="del">
        <pc:chgData name="Rachel Taggart" userId="4f8aad94-55b7-4ba6-8498-7cad127c11eb" providerId="ADAL" clId="{598125D9-FD4E-4068-BEAD-3B658355E241}" dt="2022-07-04T16:18:41.994" v="260" actId="47"/>
        <pc:sldMkLst>
          <pc:docMk/>
          <pc:sldMk cId="3176314149" sldId="638"/>
        </pc:sldMkLst>
      </pc:sldChg>
      <pc:sldChg chg="del">
        <pc:chgData name="Rachel Taggart" userId="4f8aad94-55b7-4ba6-8498-7cad127c11eb" providerId="ADAL" clId="{598125D9-FD4E-4068-BEAD-3B658355E241}" dt="2022-07-04T16:18:42.821" v="261" actId="47"/>
        <pc:sldMkLst>
          <pc:docMk/>
          <pc:sldMk cId="3643010406" sldId="655"/>
        </pc:sldMkLst>
      </pc:sldChg>
      <pc:sldChg chg="del">
        <pc:chgData name="Rachel Taggart" userId="4f8aad94-55b7-4ba6-8498-7cad127c11eb" providerId="ADAL" clId="{598125D9-FD4E-4068-BEAD-3B658355E241}" dt="2022-07-04T16:18:43.858" v="262" actId="47"/>
        <pc:sldMkLst>
          <pc:docMk/>
          <pc:sldMk cId="3090795636" sldId="656"/>
        </pc:sldMkLst>
      </pc:sldChg>
      <pc:sldChg chg="del">
        <pc:chgData name="Rachel Taggart" userId="4f8aad94-55b7-4ba6-8498-7cad127c11eb" providerId="ADAL" clId="{598125D9-FD4E-4068-BEAD-3B658355E241}" dt="2022-07-04T16:18:44.392" v="263" actId="47"/>
        <pc:sldMkLst>
          <pc:docMk/>
          <pc:sldMk cId="3554921056" sldId="657"/>
        </pc:sldMkLst>
      </pc:sldChg>
      <pc:sldChg chg="del">
        <pc:chgData name="Rachel Taggart" userId="4f8aad94-55b7-4ba6-8498-7cad127c11eb" providerId="ADAL" clId="{598125D9-FD4E-4068-BEAD-3B658355E241}" dt="2022-07-04T16:18:45.383" v="264" actId="47"/>
        <pc:sldMkLst>
          <pc:docMk/>
          <pc:sldMk cId="1249800252" sldId="658"/>
        </pc:sldMkLst>
      </pc:sldChg>
      <pc:sldChg chg="del">
        <pc:chgData name="Rachel Taggart" userId="4f8aad94-55b7-4ba6-8498-7cad127c11eb" providerId="ADAL" clId="{598125D9-FD4E-4068-BEAD-3B658355E241}" dt="2022-07-04T16:18:47.342" v="265" actId="47"/>
        <pc:sldMkLst>
          <pc:docMk/>
          <pc:sldMk cId="3501285325" sldId="659"/>
        </pc:sldMkLst>
      </pc:sldChg>
      <pc:sldChg chg="del">
        <pc:chgData name="Rachel Taggart" userId="4f8aad94-55b7-4ba6-8498-7cad127c11eb" providerId="ADAL" clId="{598125D9-FD4E-4068-BEAD-3B658355E241}" dt="2022-07-04T16:18:48.178" v="266" actId="47"/>
        <pc:sldMkLst>
          <pc:docMk/>
          <pc:sldMk cId="4045753991" sldId="660"/>
        </pc:sldMkLst>
      </pc:sldChg>
      <pc:sldChg chg="del">
        <pc:chgData name="Rachel Taggart" userId="4f8aad94-55b7-4ba6-8498-7cad127c11eb" providerId="ADAL" clId="{598125D9-FD4E-4068-BEAD-3B658355E241}" dt="2022-07-04T16:18:51.583" v="267" actId="47"/>
        <pc:sldMkLst>
          <pc:docMk/>
          <pc:sldMk cId="3727048012" sldId="661"/>
        </pc:sldMkLst>
      </pc:sldChg>
      <pc:sldChg chg="del">
        <pc:chgData name="Rachel Taggart" userId="4f8aad94-55b7-4ba6-8498-7cad127c11eb" providerId="ADAL" clId="{598125D9-FD4E-4068-BEAD-3B658355E241}" dt="2022-06-24T14:00:14.571" v="152" actId="47"/>
        <pc:sldMkLst>
          <pc:docMk/>
          <pc:sldMk cId="1330211914" sldId="826"/>
        </pc:sldMkLst>
      </pc:sldChg>
      <pc:sldChg chg="delSp modSp mod">
        <pc:chgData name="Rachel Taggart" userId="4f8aad94-55b7-4ba6-8498-7cad127c11eb" providerId="ADAL" clId="{598125D9-FD4E-4068-BEAD-3B658355E241}" dt="2022-07-04T15:51:45.903" v="199" actId="20577"/>
        <pc:sldMkLst>
          <pc:docMk/>
          <pc:sldMk cId="16080381" sldId="883"/>
        </pc:sldMkLst>
        <pc:spChg chg="mod">
          <ac:chgData name="Rachel Taggart" userId="4f8aad94-55b7-4ba6-8498-7cad127c11eb" providerId="ADAL" clId="{598125D9-FD4E-4068-BEAD-3B658355E241}" dt="2022-07-04T15:51:45.903" v="199" actId="20577"/>
          <ac:spMkLst>
            <pc:docMk/>
            <pc:sldMk cId="16080381" sldId="883"/>
            <ac:spMk id="3" creationId="{46664FD0-4BE7-4B08-81D6-8FB1EF60F749}"/>
          </ac:spMkLst>
        </pc:spChg>
        <pc:graphicFrameChg chg="mod">
          <ac:chgData name="Rachel Taggart" userId="4f8aad94-55b7-4ba6-8498-7cad127c11eb" providerId="ADAL" clId="{598125D9-FD4E-4068-BEAD-3B658355E241}" dt="2022-07-04T15:51:22.314" v="196"/>
          <ac:graphicFrameMkLst>
            <pc:docMk/>
            <pc:sldMk cId="16080381" sldId="883"/>
            <ac:graphicFrameMk id="4" creationId="{26662380-FE8A-4B2B-AA34-B780527D5BB5}"/>
          </ac:graphicFrameMkLst>
        </pc:graphicFrameChg>
        <pc:graphicFrameChg chg="del">
          <ac:chgData name="Rachel Taggart" userId="4f8aad94-55b7-4ba6-8498-7cad127c11eb" providerId="ADAL" clId="{598125D9-FD4E-4068-BEAD-3B658355E241}" dt="2022-06-24T13:25:06.052" v="117" actId="478"/>
          <ac:graphicFrameMkLst>
            <pc:docMk/>
            <pc:sldMk cId="16080381" sldId="883"/>
            <ac:graphicFrameMk id="5" creationId="{50FF595F-90A3-41B1-9907-D2D8842B7E21}"/>
          </ac:graphicFrameMkLst>
        </pc:graphicFrameChg>
        <pc:graphicFrameChg chg="del">
          <ac:chgData name="Rachel Taggart" userId="4f8aad94-55b7-4ba6-8498-7cad127c11eb" providerId="ADAL" clId="{598125D9-FD4E-4068-BEAD-3B658355E241}" dt="2022-06-24T13:25:07.041" v="118" actId="478"/>
          <ac:graphicFrameMkLst>
            <pc:docMk/>
            <pc:sldMk cId="16080381" sldId="883"/>
            <ac:graphicFrameMk id="6" creationId="{C4D4F7B8-A6D6-417B-A44F-ADBF9E3101CF}"/>
          </ac:graphicFrameMkLst>
        </pc:graphicFrameChg>
      </pc:sldChg>
      <pc:sldChg chg="del">
        <pc:chgData name="Rachel Taggart" userId="4f8aad94-55b7-4ba6-8498-7cad127c11eb" providerId="ADAL" clId="{598125D9-FD4E-4068-BEAD-3B658355E241}" dt="2022-06-24T13:59:36.045" v="131" actId="47"/>
        <pc:sldMkLst>
          <pc:docMk/>
          <pc:sldMk cId="416191731" sldId="885"/>
        </pc:sldMkLst>
      </pc:sldChg>
      <pc:sldChg chg="del">
        <pc:chgData name="Rachel Taggart" userId="4f8aad94-55b7-4ba6-8498-7cad127c11eb" providerId="ADAL" clId="{598125D9-FD4E-4068-BEAD-3B658355E241}" dt="2022-06-24T13:59:36.824" v="132" actId="47"/>
        <pc:sldMkLst>
          <pc:docMk/>
          <pc:sldMk cId="998598407" sldId="886"/>
        </pc:sldMkLst>
      </pc:sldChg>
      <pc:sldChg chg="del ord">
        <pc:chgData name="Rachel Taggart" userId="4f8aad94-55b7-4ba6-8498-7cad127c11eb" providerId="ADAL" clId="{598125D9-FD4E-4068-BEAD-3B658355E241}" dt="2022-07-04T10:19:27.942" v="174"/>
        <pc:sldMkLst>
          <pc:docMk/>
          <pc:sldMk cId="4247919414" sldId="889"/>
        </pc:sldMkLst>
      </pc:sldChg>
      <pc:sldChg chg="del">
        <pc:chgData name="Rachel Taggart" userId="4f8aad94-55b7-4ba6-8498-7cad127c11eb" providerId="ADAL" clId="{598125D9-FD4E-4068-BEAD-3B658355E241}" dt="2022-06-24T13:59:29.815" v="130" actId="47"/>
        <pc:sldMkLst>
          <pc:docMk/>
          <pc:sldMk cId="1791243555" sldId="892"/>
        </pc:sldMkLst>
      </pc:sldChg>
      <pc:sldChg chg="del">
        <pc:chgData name="Rachel Taggart" userId="4f8aad94-55b7-4ba6-8498-7cad127c11eb" providerId="ADAL" clId="{598125D9-FD4E-4068-BEAD-3B658355E241}" dt="2022-06-24T13:59:26.770" v="127" actId="47"/>
        <pc:sldMkLst>
          <pc:docMk/>
          <pc:sldMk cId="2556345678" sldId="894"/>
        </pc:sldMkLst>
      </pc:sldChg>
      <pc:sldChg chg="del">
        <pc:chgData name="Rachel Taggart" userId="4f8aad94-55b7-4ba6-8498-7cad127c11eb" providerId="ADAL" clId="{598125D9-FD4E-4068-BEAD-3B658355E241}" dt="2022-06-24T14:00:13.152" v="147" actId="47"/>
        <pc:sldMkLst>
          <pc:docMk/>
          <pc:sldMk cId="91855290" sldId="895"/>
        </pc:sldMkLst>
      </pc:sldChg>
      <pc:sldChg chg="del">
        <pc:chgData name="Rachel Taggart" userId="4f8aad94-55b7-4ba6-8498-7cad127c11eb" providerId="ADAL" clId="{598125D9-FD4E-4068-BEAD-3B658355E241}" dt="2022-06-24T13:59:25.235" v="124" actId="47"/>
        <pc:sldMkLst>
          <pc:docMk/>
          <pc:sldMk cId="2931994745" sldId="897"/>
        </pc:sldMkLst>
      </pc:sldChg>
      <pc:sldChg chg="del">
        <pc:chgData name="Rachel Taggart" userId="4f8aad94-55b7-4ba6-8498-7cad127c11eb" providerId="ADAL" clId="{598125D9-FD4E-4068-BEAD-3B658355E241}" dt="2022-06-24T13:59:27.943" v="129" actId="47"/>
        <pc:sldMkLst>
          <pc:docMk/>
          <pc:sldMk cId="1041951049" sldId="899"/>
        </pc:sldMkLst>
      </pc:sldChg>
      <pc:sldChg chg="del">
        <pc:chgData name="Rachel Taggart" userId="4f8aad94-55b7-4ba6-8498-7cad127c11eb" providerId="ADAL" clId="{598125D9-FD4E-4068-BEAD-3B658355E241}" dt="2022-06-24T13:59:54.573" v="139" actId="47"/>
        <pc:sldMkLst>
          <pc:docMk/>
          <pc:sldMk cId="1440704070" sldId="1542"/>
        </pc:sldMkLst>
      </pc:sldChg>
      <pc:sldChg chg="del">
        <pc:chgData name="Rachel Taggart" userId="4f8aad94-55b7-4ba6-8498-7cad127c11eb" providerId="ADAL" clId="{598125D9-FD4E-4068-BEAD-3B658355E241}" dt="2022-06-24T13:21:44.309" v="42" actId="47"/>
        <pc:sldMkLst>
          <pc:docMk/>
          <pc:sldMk cId="1295708108" sldId="1802"/>
        </pc:sldMkLst>
      </pc:sldChg>
      <pc:sldChg chg="del">
        <pc:chgData name="Rachel Taggart" userId="4f8aad94-55b7-4ba6-8498-7cad127c11eb" providerId="ADAL" clId="{598125D9-FD4E-4068-BEAD-3B658355E241}" dt="2022-06-24T13:21:21.356" v="27" actId="47"/>
        <pc:sldMkLst>
          <pc:docMk/>
          <pc:sldMk cId="4277837156" sldId="1803"/>
        </pc:sldMkLst>
      </pc:sldChg>
      <pc:sldChg chg="del">
        <pc:chgData name="Rachel Taggart" userId="4f8aad94-55b7-4ba6-8498-7cad127c11eb" providerId="ADAL" clId="{598125D9-FD4E-4068-BEAD-3B658355E241}" dt="2022-06-24T13:21:23.813" v="31" actId="47"/>
        <pc:sldMkLst>
          <pc:docMk/>
          <pc:sldMk cId="3302404365" sldId="1804"/>
        </pc:sldMkLst>
      </pc:sldChg>
      <pc:sldChg chg="del">
        <pc:chgData name="Rachel Taggart" userId="4f8aad94-55b7-4ba6-8498-7cad127c11eb" providerId="ADAL" clId="{598125D9-FD4E-4068-BEAD-3B658355E241}" dt="2022-06-24T13:21:24.695" v="33" actId="47"/>
        <pc:sldMkLst>
          <pc:docMk/>
          <pc:sldMk cId="3860004752" sldId="1806"/>
        </pc:sldMkLst>
      </pc:sldChg>
      <pc:sldChg chg="del">
        <pc:chgData name="Rachel Taggart" userId="4f8aad94-55b7-4ba6-8498-7cad127c11eb" providerId="ADAL" clId="{598125D9-FD4E-4068-BEAD-3B658355E241}" dt="2022-06-24T13:21:25.347" v="34" actId="47"/>
        <pc:sldMkLst>
          <pc:docMk/>
          <pc:sldMk cId="919736262" sldId="1807"/>
        </pc:sldMkLst>
      </pc:sldChg>
      <pc:sldChg chg="del">
        <pc:chgData name="Rachel Taggart" userId="4f8aad94-55b7-4ba6-8498-7cad127c11eb" providerId="ADAL" clId="{598125D9-FD4E-4068-BEAD-3B658355E241}" dt="2022-06-24T13:21:24.162" v="32" actId="47"/>
        <pc:sldMkLst>
          <pc:docMk/>
          <pc:sldMk cId="2860976738" sldId="1808"/>
        </pc:sldMkLst>
      </pc:sldChg>
      <pc:sldChg chg="del">
        <pc:chgData name="Rachel Taggart" userId="4f8aad94-55b7-4ba6-8498-7cad127c11eb" providerId="ADAL" clId="{598125D9-FD4E-4068-BEAD-3B658355E241}" dt="2022-06-24T13:21:26.978" v="37" actId="47"/>
        <pc:sldMkLst>
          <pc:docMk/>
          <pc:sldMk cId="3004351604" sldId="1809"/>
        </pc:sldMkLst>
      </pc:sldChg>
      <pc:sldChg chg="del">
        <pc:chgData name="Rachel Taggart" userId="4f8aad94-55b7-4ba6-8498-7cad127c11eb" providerId="ADAL" clId="{598125D9-FD4E-4068-BEAD-3B658355E241}" dt="2022-06-24T13:21:25.716" v="35" actId="47"/>
        <pc:sldMkLst>
          <pc:docMk/>
          <pc:sldMk cId="1802830360" sldId="1810"/>
        </pc:sldMkLst>
      </pc:sldChg>
      <pc:sldChg chg="del">
        <pc:chgData name="Rachel Taggart" userId="4f8aad94-55b7-4ba6-8498-7cad127c11eb" providerId="ADAL" clId="{598125D9-FD4E-4068-BEAD-3B658355E241}" dt="2022-06-24T13:21:22.510" v="29" actId="47"/>
        <pc:sldMkLst>
          <pc:docMk/>
          <pc:sldMk cId="1708148239" sldId="1811"/>
        </pc:sldMkLst>
      </pc:sldChg>
      <pc:sldChg chg="del">
        <pc:chgData name="Rachel Taggart" userId="4f8aad94-55b7-4ba6-8498-7cad127c11eb" providerId="ADAL" clId="{598125D9-FD4E-4068-BEAD-3B658355E241}" dt="2022-06-24T13:21:26.317" v="36" actId="47"/>
        <pc:sldMkLst>
          <pc:docMk/>
          <pc:sldMk cId="1556762620" sldId="1813"/>
        </pc:sldMkLst>
      </pc:sldChg>
      <pc:sldChg chg="del">
        <pc:chgData name="Rachel Taggart" userId="4f8aad94-55b7-4ba6-8498-7cad127c11eb" providerId="ADAL" clId="{598125D9-FD4E-4068-BEAD-3B658355E241}" dt="2022-06-24T13:21:22.072" v="28" actId="47"/>
        <pc:sldMkLst>
          <pc:docMk/>
          <pc:sldMk cId="714876606" sldId="1814"/>
        </pc:sldMkLst>
      </pc:sldChg>
      <pc:sldChg chg="del">
        <pc:chgData name="Rachel Taggart" userId="4f8aad94-55b7-4ba6-8498-7cad127c11eb" providerId="ADAL" clId="{598125D9-FD4E-4068-BEAD-3B658355E241}" dt="2022-06-24T13:21:22.857" v="30" actId="47"/>
        <pc:sldMkLst>
          <pc:docMk/>
          <pc:sldMk cId="70437585" sldId="1815"/>
        </pc:sldMkLst>
      </pc:sldChg>
      <pc:sldChg chg="del">
        <pc:chgData name="Rachel Taggart" userId="4f8aad94-55b7-4ba6-8498-7cad127c11eb" providerId="ADAL" clId="{598125D9-FD4E-4068-BEAD-3B658355E241}" dt="2022-06-24T13:21:29.256" v="38" actId="47"/>
        <pc:sldMkLst>
          <pc:docMk/>
          <pc:sldMk cId="1947407537" sldId="1816"/>
        </pc:sldMkLst>
      </pc:sldChg>
      <pc:sldChg chg="modSp mod">
        <pc:chgData name="Rachel Taggart" userId="4f8aad94-55b7-4ba6-8498-7cad127c11eb" providerId="ADAL" clId="{598125D9-FD4E-4068-BEAD-3B658355E241}" dt="2022-06-24T13:20:21.451" v="15" actId="6549"/>
        <pc:sldMkLst>
          <pc:docMk/>
          <pc:sldMk cId="4043476305" sldId="1828"/>
        </pc:sldMkLst>
        <pc:spChg chg="mod">
          <ac:chgData name="Rachel Taggart" userId="4f8aad94-55b7-4ba6-8498-7cad127c11eb" providerId="ADAL" clId="{598125D9-FD4E-4068-BEAD-3B658355E241}" dt="2022-06-24T13:20:21.451" v="15" actId="6549"/>
          <ac:spMkLst>
            <pc:docMk/>
            <pc:sldMk cId="4043476305" sldId="1828"/>
            <ac:spMk id="3" creationId="{8305965E-4D48-4A02-84D8-0877867BBAD2}"/>
          </ac:spMkLst>
        </pc:spChg>
      </pc:sldChg>
      <pc:sldChg chg="ord">
        <pc:chgData name="Rachel Taggart" userId="4f8aad94-55b7-4ba6-8498-7cad127c11eb" providerId="ADAL" clId="{598125D9-FD4E-4068-BEAD-3B658355E241}" dt="2022-06-24T13:59:40.416" v="134"/>
        <pc:sldMkLst>
          <pc:docMk/>
          <pc:sldMk cId="1976727094" sldId="1840"/>
        </pc:sldMkLst>
      </pc:sldChg>
      <pc:sldChg chg="del">
        <pc:chgData name="Rachel Taggart" userId="4f8aad94-55b7-4ba6-8498-7cad127c11eb" providerId="ADAL" clId="{598125D9-FD4E-4068-BEAD-3B658355E241}" dt="2022-06-24T13:59:59.981" v="144" actId="47"/>
        <pc:sldMkLst>
          <pc:docMk/>
          <pc:sldMk cId="2482086387" sldId="1989"/>
        </pc:sldMkLst>
      </pc:sldChg>
      <pc:sldChg chg="delSp modSp mod">
        <pc:chgData name="Rachel Taggart" userId="4f8aad94-55b7-4ba6-8498-7cad127c11eb" providerId="ADAL" clId="{598125D9-FD4E-4068-BEAD-3B658355E241}" dt="2022-06-24T14:37:02.641" v="170" actId="478"/>
        <pc:sldMkLst>
          <pc:docMk/>
          <pc:sldMk cId="507012517" sldId="2055"/>
        </pc:sldMkLst>
        <pc:graphicFrameChg chg="del modGraphic">
          <ac:chgData name="Rachel Taggart" userId="4f8aad94-55b7-4ba6-8498-7cad127c11eb" providerId="ADAL" clId="{598125D9-FD4E-4068-BEAD-3B658355E241}" dt="2022-06-24T14:37:02.641" v="170" actId="478"/>
          <ac:graphicFrameMkLst>
            <pc:docMk/>
            <pc:sldMk cId="507012517" sldId="2055"/>
            <ac:graphicFrameMk id="3" creationId="{8F769C19-7B42-496C-AAF9-C40E9BDC23C2}"/>
          </ac:graphicFrameMkLst>
        </pc:graphicFrameChg>
      </pc:sldChg>
      <pc:sldChg chg="modSp mod">
        <pc:chgData name="Rachel Taggart" userId="4f8aad94-55b7-4ba6-8498-7cad127c11eb" providerId="ADAL" clId="{598125D9-FD4E-4068-BEAD-3B658355E241}" dt="2022-06-24T13:21:04.012" v="25" actId="3626"/>
        <pc:sldMkLst>
          <pc:docMk/>
          <pc:sldMk cId="1239367114" sldId="3452"/>
        </pc:sldMkLst>
        <pc:spChg chg="mod">
          <ac:chgData name="Rachel Taggart" userId="4f8aad94-55b7-4ba6-8498-7cad127c11eb" providerId="ADAL" clId="{598125D9-FD4E-4068-BEAD-3B658355E241}" dt="2022-06-24T13:20:50.062" v="21" actId="6549"/>
          <ac:spMkLst>
            <pc:docMk/>
            <pc:sldMk cId="1239367114" sldId="3452"/>
            <ac:spMk id="2" creationId="{00000000-0000-0000-0000-000000000000}"/>
          </ac:spMkLst>
        </pc:spChg>
        <pc:graphicFrameChg chg="modGraphic">
          <ac:chgData name="Rachel Taggart" userId="4f8aad94-55b7-4ba6-8498-7cad127c11eb" providerId="ADAL" clId="{598125D9-FD4E-4068-BEAD-3B658355E241}" dt="2022-06-24T13:20:59.432" v="24" actId="6549"/>
          <ac:graphicFrameMkLst>
            <pc:docMk/>
            <pc:sldMk cId="1239367114" sldId="3452"/>
            <ac:graphicFrameMk id="3" creationId="{B7FC0BBF-9ED9-4F27-BC89-B0490D1F28AE}"/>
          </ac:graphicFrameMkLst>
        </pc:graphicFrameChg>
        <pc:graphicFrameChg chg="mod modGraphic">
          <ac:chgData name="Rachel Taggart" userId="4f8aad94-55b7-4ba6-8498-7cad127c11eb" providerId="ADAL" clId="{598125D9-FD4E-4068-BEAD-3B658355E241}" dt="2022-06-24T13:21:04.012" v="25" actId="3626"/>
          <ac:graphicFrameMkLst>
            <pc:docMk/>
            <pc:sldMk cId="1239367114" sldId="3452"/>
            <ac:graphicFrameMk id="8" creationId="{00000000-0000-0000-0000-000000000000}"/>
          </ac:graphicFrameMkLst>
        </pc:graphicFrameChg>
        <pc:graphicFrameChg chg="modGraphic">
          <ac:chgData name="Rachel Taggart" userId="4f8aad94-55b7-4ba6-8498-7cad127c11eb" providerId="ADAL" clId="{598125D9-FD4E-4068-BEAD-3B658355E241}" dt="2022-06-24T13:20:42.316" v="20" actId="6549"/>
          <ac:graphicFrameMkLst>
            <pc:docMk/>
            <pc:sldMk cId="1239367114" sldId="3452"/>
            <ac:graphicFrameMk id="10" creationId="{633F724F-9DB4-4212-AFB1-BFFC700EC4F5}"/>
          </ac:graphicFrameMkLst>
        </pc:graphicFrameChg>
        <pc:graphicFrameChg chg="modGraphic">
          <ac:chgData name="Rachel Taggart" userId="4f8aad94-55b7-4ba6-8498-7cad127c11eb" providerId="ADAL" clId="{598125D9-FD4E-4068-BEAD-3B658355E241}" dt="2022-06-24T13:20:57.366" v="23" actId="6549"/>
          <ac:graphicFrameMkLst>
            <pc:docMk/>
            <pc:sldMk cId="1239367114" sldId="3452"/>
            <ac:graphicFrameMk id="13" creationId="{B8BF9BD6-7E5F-433D-B4F5-DE4688AAC096}"/>
          </ac:graphicFrameMkLst>
        </pc:graphicFrameChg>
        <pc:graphicFrameChg chg="modGraphic">
          <ac:chgData name="Rachel Taggart" userId="4f8aad94-55b7-4ba6-8498-7cad127c11eb" providerId="ADAL" clId="{598125D9-FD4E-4068-BEAD-3B658355E241}" dt="2022-06-24T13:20:39.412" v="19" actId="6549"/>
          <ac:graphicFrameMkLst>
            <pc:docMk/>
            <pc:sldMk cId="1239367114" sldId="3452"/>
            <ac:graphicFrameMk id="15" creationId="{42EE730E-F0A3-42A8-B50D-066A227D258C}"/>
          </ac:graphicFrameMkLst>
        </pc:graphicFrameChg>
      </pc:sldChg>
      <pc:sldChg chg="del">
        <pc:chgData name="Rachel Taggart" userId="4f8aad94-55b7-4ba6-8498-7cad127c11eb" providerId="ADAL" clId="{598125D9-FD4E-4068-BEAD-3B658355E241}" dt="2022-06-24T14:00:17.107" v="158" actId="47"/>
        <pc:sldMkLst>
          <pc:docMk/>
          <pc:sldMk cId="1464886784" sldId="3614"/>
        </pc:sldMkLst>
      </pc:sldChg>
      <pc:sldChg chg="del">
        <pc:chgData name="Rachel Taggart" userId="4f8aad94-55b7-4ba6-8498-7cad127c11eb" providerId="ADAL" clId="{598125D9-FD4E-4068-BEAD-3B658355E241}" dt="2022-06-24T14:00:14.302" v="151" actId="47"/>
        <pc:sldMkLst>
          <pc:docMk/>
          <pc:sldMk cId="3651624517" sldId="3618"/>
        </pc:sldMkLst>
      </pc:sldChg>
      <pc:sldChg chg="del">
        <pc:chgData name="Rachel Taggart" userId="4f8aad94-55b7-4ba6-8498-7cad127c11eb" providerId="ADAL" clId="{598125D9-FD4E-4068-BEAD-3B658355E241}" dt="2022-06-24T14:00:14.787" v="153" actId="47"/>
        <pc:sldMkLst>
          <pc:docMk/>
          <pc:sldMk cId="2188896848" sldId="3621"/>
        </pc:sldMkLst>
      </pc:sldChg>
      <pc:sldChg chg="del">
        <pc:chgData name="Rachel Taggart" userId="4f8aad94-55b7-4ba6-8498-7cad127c11eb" providerId="ADAL" clId="{598125D9-FD4E-4068-BEAD-3B658355E241}" dt="2022-06-24T14:00:15.341" v="154" actId="47"/>
        <pc:sldMkLst>
          <pc:docMk/>
          <pc:sldMk cId="4125565058" sldId="3622"/>
        </pc:sldMkLst>
      </pc:sldChg>
      <pc:sldChg chg="del">
        <pc:chgData name="Rachel Taggart" userId="4f8aad94-55b7-4ba6-8498-7cad127c11eb" providerId="ADAL" clId="{598125D9-FD4E-4068-BEAD-3B658355E241}" dt="2022-06-24T14:00:15.657" v="155" actId="47"/>
        <pc:sldMkLst>
          <pc:docMk/>
          <pc:sldMk cId="4150386916" sldId="3623"/>
        </pc:sldMkLst>
      </pc:sldChg>
      <pc:sldChg chg="del">
        <pc:chgData name="Rachel Taggart" userId="4f8aad94-55b7-4ba6-8498-7cad127c11eb" providerId="ADAL" clId="{598125D9-FD4E-4068-BEAD-3B658355E241}" dt="2022-06-24T13:59:52.469" v="138" actId="47"/>
        <pc:sldMkLst>
          <pc:docMk/>
          <pc:sldMk cId="4003900481" sldId="3625"/>
        </pc:sldMkLst>
      </pc:sldChg>
      <pc:sldChg chg="del">
        <pc:chgData name="Rachel Taggart" userId="4f8aad94-55b7-4ba6-8498-7cad127c11eb" providerId="ADAL" clId="{598125D9-FD4E-4068-BEAD-3B658355E241}" dt="2022-06-24T14:00:15.904" v="156" actId="47"/>
        <pc:sldMkLst>
          <pc:docMk/>
          <pc:sldMk cId="2793497269" sldId="3626"/>
        </pc:sldMkLst>
      </pc:sldChg>
      <pc:sldChg chg="del">
        <pc:chgData name="Rachel Taggart" userId="4f8aad94-55b7-4ba6-8498-7cad127c11eb" providerId="ADAL" clId="{598125D9-FD4E-4068-BEAD-3B658355E241}" dt="2022-06-24T14:00:16.474" v="157" actId="47"/>
        <pc:sldMkLst>
          <pc:docMk/>
          <pc:sldMk cId="2804278967" sldId="3627"/>
        </pc:sldMkLst>
      </pc:sldChg>
      <pc:sldChg chg="del">
        <pc:chgData name="Rachel Taggart" userId="4f8aad94-55b7-4ba6-8498-7cad127c11eb" providerId="ADAL" clId="{598125D9-FD4E-4068-BEAD-3B658355E241}" dt="2022-06-24T14:00:17.461" v="159" actId="47"/>
        <pc:sldMkLst>
          <pc:docMk/>
          <pc:sldMk cId="2190136788" sldId="3628"/>
        </pc:sldMkLst>
      </pc:sldChg>
      <pc:sldChg chg="del">
        <pc:chgData name="Rachel Taggart" userId="4f8aad94-55b7-4ba6-8498-7cad127c11eb" providerId="ADAL" clId="{598125D9-FD4E-4068-BEAD-3B658355E241}" dt="2022-06-24T14:00:20.551" v="164" actId="47"/>
        <pc:sldMkLst>
          <pc:docMk/>
          <pc:sldMk cId="2314586981" sldId="3629"/>
        </pc:sldMkLst>
      </pc:sldChg>
      <pc:sldChg chg="del">
        <pc:chgData name="Rachel Taggart" userId="4f8aad94-55b7-4ba6-8498-7cad127c11eb" providerId="ADAL" clId="{598125D9-FD4E-4068-BEAD-3B658355E241}" dt="2022-06-24T14:00:21.576" v="165" actId="47"/>
        <pc:sldMkLst>
          <pc:docMk/>
          <pc:sldMk cId="4047730077" sldId="3630"/>
        </pc:sldMkLst>
      </pc:sldChg>
      <pc:sldChg chg="del">
        <pc:chgData name="Rachel Taggart" userId="4f8aad94-55b7-4ba6-8498-7cad127c11eb" providerId="ADAL" clId="{598125D9-FD4E-4068-BEAD-3B658355E241}" dt="2022-06-24T14:00:22.301" v="166" actId="47"/>
        <pc:sldMkLst>
          <pc:docMk/>
          <pc:sldMk cId="569180159" sldId="3631"/>
        </pc:sldMkLst>
      </pc:sldChg>
      <pc:sldChg chg="del">
        <pc:chgData name="Rachel Taggart" userId="4f8aad94-55b7-4ba6-8498-7cad127c11eb" providerId="ADAL" clId="{598125D9-FD4E-4068-BEAD-3B658355E241}" dt="2022-06-24T14:00:17.792" v="160" actId="47"/>
        <pc:sldMkLst>
          <pc:docMk/>
          <pc:sldMk cId="645885082" sldId="3633"/>
        </pc:sldMkLst>
      </pc:sldChg>
      <pc:sldChg chg="del">
        <pc:chgData name="Rachel Taggart" userId="4f8aad94-55b7-4ba6-8498-7cad127c11eb" providerId="ADAL" clId="{598125D9-FD4E-4068-BEAD-3B658355E241}" dt="2022-06-24T14:00:18.092" v="161" actId="47"/>
        <pc:sldMkLst>
          <pc:docMk/>
          <pc:sldMk cId="1907499256" sldId="3634"/>
        </pc:sldMkLst>
      </pc:sldChg>
      <pc:sldChg chg="del">
        <pc:chgData name="Rachel Taggart" userId="4f8aad94-55b7-4ba6-8498-7cad127c11eb" providerId="ADAL" clId="{598125D9-FD4E-4068-BEAD-3B658355E241}" dt="2022-06-24T14:00:18.694" v="162" actId="47"/>
        <pc:sldMkLst>
          <pc:docMk/>
          <pc:sldMk cId="3030049345" sldId="3635"/>
        </pc:sldMkLst>
      </pc:sldChg>
      <pc:sldChg chg="del">
        <pc:chgData name="Rachel Taggart" userId="4f8aad94-55b7-4ba6-8498-7cad127c11eb" providerId="ADAL" clId="{598125D9-FD4E-4068-BEAD-3B658355E241}" dt="2022-06-24T14:00:20.093" v="163" actId="47"/>
        <pc:sldMkLst>
          <pc:docMk/>
          <pc:sldMk cId="3158035995" sldId="3636"/>
        </pc:sldMkLst>
      </pc:sldChg>
      <pc:sldChg chg="delSp mod">
        <pc:chgData name="Rachel Taggart" userId="4f8aad94-55b7-4ba6-8498-7cad127c11eb" providerId="ADAL" clId="{598125D9-FD4E-4068-BEAD-3B658355E241}" dt="2022-06-24T14:00:06.720" v="145" actId="478"/>
        <pc:sldMkLst>
          <pc:docMk/>
          <pc:sldMk cId="1291625849" sldId="3685"/>
        </pc:sldMkLst>
        <pc:graphicFrameChg chg="del">
          <ac:chgData name="Rachel Taggart" userId="4f8aad94-55b7-4ba6-8498-7cad127c11eb" providerId="ADAL" clId="{598125D9-FD4E-4068-BEAD-3B658355E241}" dt="2022-06-24T14:00:06.720" v="145" actId="478"/>
          <ac:graphicFrameMkLst>
            <pc:docMk/>
            <pc:sldMk cId="1291625849" sldId="3685"/>
            <ac:graphicFrameMk id="3" creationId="{716F11DC-F2FB-4EBC-993E-DDD448B8CAFE}"/>
          </ac:graphicFrameMkLst>
        </pc:graphicFrameChg>
      </pc:sldChg>
      <pc:sldChg chg="modSp mod">
        <pc:chgData name="Rachel Taggart" userId="4f8aad94-55b7-4ba6-8498-7cad127c11eb" providerId="ADAL" clId="{598125D9-FD4E-4068-BEAD-3B658355E241}" dt="2022-06-24T13:24:38.998" v="110" actId="20577"/>
        <pc:sldMkLst>
          <pc:docMk/>
          <pc:sldMk cId="3798597471" sldId="3742"/>
        </pc:sldMkLst>
        <pc:spChg chg="mod">
          <ac:chgData name="Rachel Taggart" userId="4f8aad94-55b7-4ba6-8498-7cad127c11eb" providerId="ADAL" clId="{598125D9-FD4E-4068-BEAD-3B658355E241}" dt="2022-06-24T13:24:38.998" v="110" actId="20577"/>
          <ac:spMkLst>
            <pc:docMk/>
            <pc:sldMk cId="3798597471" sldId="3742"/>
            <ac:spMk id="2" creationId="{00000000-0000-0000-0000-000000000000}"/>
          </ac:spMkLst>
        </pc:spChg>
        <pc:graphicFrameChg chg="mod modGraphic">
          <ac:chgData name="Rachel Taggart" userId="4f8aad94-55b7-4ba6-8498-7cad127c11eb" providerId="ADAL" clId="{598125D9-FD4E-4068-BEAD-3B658355E241}" dt="2022-06-24T13:24:14.209" v="104" actId="2164"/>
          <ac:graphicFrameMkLst>
            <pc:docMk/>
            <pc:sldMk cId="3798597471" sldId="3742"/>
            <ac:graphicFrameMk id="6" creationId="{16F7F5DB-E924-4268-9BD1-802678D181DC}"/>
          </ac:graphicFrameMkLst>
        </pc:graphicFrameChg>
        <pc:graphicFrameChg chg="modGraphic">
          <ac:chgData name="Rachel Taggart" userId="4f8aad94-55b7-4ba6-8498-7cad127c11eb" providerId="ADAL" clId="{598125D9-FD4E-4068-BEAD-3B658355E241}" dt="2022-06-24T13:24:25.878" v="105" actId="6549"/>
          <ac:graphicFrameMkLst>
            <pc:docMk/>
            <pc:sldMk cId="3798597471" sldId="3742"/>
            <ac:graphicFrameMk id="7" creationId="{60C392C5-ABBB-4FCF-87A7-57CFD2E79FE9}"/>
          </ac:graphicFrameMkLst>
        </pc:graphicFrameChg>
      </pc:sldChg>
      <pc:sldChg chg="del">
        <pc:chgData name="Rachel Taggart" userId="4f8aad94-55b7-4ba6-8498-7cad127c11eb" providerId="ADAL" clId="{598125D9-FD4E-4068-BEAD-3B658355E241}" dt="2022-06-24T13:20:31.591" v="16" actId="47"/>
        <pc:sldMkLst>
          <pc:docMk/>
          <pc:sldMk cId="569632310" sldId="3746"/>
        </pc:sldMkLst>
      </pc:sldChg>
      <pc:sldChg chg="del">
        <pc:chgData name="Rachel Taggart" userId="4f8aad94-55b7-4ba6-8498-7cad127c11eb" providerId="ADAL" clId="{598125D9-FD4E-4068-BEAD-3B658355E241}" dt="2022-06-24T13:24:45.613" v="111" actId="47"/>
        <pc:sldMkLst>
          <pc:docMk/>
          <pc:sldMk cId="1334181270" sldId="3747"/>
        </pc:sldMkLst>
      </pc:sldChg>
      <pc:sldChg chg="del">
        <pc:chgData name="Rachel Taggart" userId="4f8aad94-55b7-4ba6-8498-7cad127c11eb" providerId="ADAL" clId="{598125D9-FD4E-4068-BEAD-3B658355E241}" dt="2022-06-24T13:24:47.563" v="113" actId="47"/>
        <pc:sldMkLst>
          <pc:docMk/>
          <pc:sldMk cId="3292836344" sldId="3748"/>
        </pc:sldMkLst>
      </pc:sldChg>
      <pc:sldChg chg="del">
        <pc:chgData name="Rachel Taggart" userId="4f8aad94-55b7-4ba6-8498-7cad127c11eb" providerId="ADAL" clId="{598125D9-FD4E-4068-BEAD-3B658355E241}" dt="2022-06-24T14:00:12.610" v="146" actId="47"/>
        <pc:sldMkLst>
          <pc:docMk/>
          <pc:sldMk cId="3764394310" sldId="3751"/>
        </pc:sldMkLst>
      </pc:sldChg>
      <pc:sldChg chg="del">
        <pc:chgData name="Rachel Taggart" userId="4f8aad94-55b7-4ba6-8498-7cad127c11eb" providerId="ADAL" clId="{598125D9-FD4E-4068-BEAD-3B658355E241}" dt="2022-06-24T13:59:42.994" v="135" actId="47"/>
        <pc:sldMkLst>
          <pc:docMk/>
          <pc:sldMk cId="324194701" sldId="3752"/>
        </pc:sldMkLst>
      </pc:sldChg>
      <pc:sldChg chg="del">
        <pc:chgData name="Rachel Taggart" userId="4f8aad94-55b7-4ba6-8498-7cad127c11eb" providerId="ADAL" clId="{598125D9-FD4E-4068-BEAD-3B658355E241}" dt="2022-06-24T13:59:45.490" v="136" actId="47"/>
        <pc:sldMkLst>
          <pc:docMk/>
          <pc:sldMk cId="684685687" sldId="3753"/>
        </pc:sldMkLst>
      </pc:sldChg>
      <pc:sldChg chg="del">
        <pc:chgData name="Rachel Taggart" userId="4f8aad94-55b7-4ba6-8498-7cad127c11eb" providerId="ADAL" clId="{598125D9-FD4E-4068-BEAD-3B658355E241}" dt="2022-06-24T14:00:13.853" v="150" actId="47"/>
        <pc:sldMkLst>
          <pc:docMk/>
          <pc:sldMk cId="2643604044" sldId="3754"/>
        </pc:sldMkLst>
      </pc:sldChg>
      <pc:sldChg chg="del">
        <pc:chgData name="Rachel Taggart" userId="4f8aad94-55b7-4ba6-8498-7cad127c11eb" providerId="ADAL" clId="{598125D9-FD4E-4068-BEAD-3B658355E241}" dt="2022-06-24T13:24:46.636" v="112" actId="47"/>
        <pc:sldMkLst>
          <pc:docMk/>
          <pc:sldMk cId="2755374346" sldId="3757"/>
        </pc:sldMkLst>
      </pc:sldChg>
      <pc:sldChg chg="del">
        <pc:chgData name="Rachel Taggart" userId="4f8aad94-55b7-4ba6-8498-7cad127c11eb" providerId="ADAL" clId="{598125D9-FD4E-4068-BEAD-3B658355E241}" dt="2022-06-24T13:20:33" v="17" actId="47"/>
        <pc:sldMkLst>
          <pc:docMk/>
          <pc:sldMk cId="2978273809" sldId="3760"/>
        </pc:sldMkLst>
      </pc:sldChg>
      <pc:sldChg chg="del">
        <pc:chgData name="Rachel Taggart" userId="4f8aad94-55b7-4ba6-8498-7cad127c11eb" providerId="ADAL" clId="{598125D9-FD4E-4068-BEAD-3B658355E241}" dt="2022-06-24T13:59:57.845" v="140" actId="47"/>
        <pc:sldMkLst>
          <pc:docMk/>
          <pc:sldMk cId="4144176390" sldId="3761"/>
        </pc:sldMkLst>
      </pc:sldChg>
      <pc:sldChg chg="del">
        <pc:chgData name="Rachel Taggart" userId="4f8aad94-55b7-4ba6-8498-7cad127c11eb" providerId="ADAL" clId="{598125D9-FD4E-4068-BEAD-3B658355E241}" dt="2022-06-24T13:59:58.884" v="142" actId="47"/>
        <pc:sldMkLst>
          <pc:docMk/>
          <pc:sldMk cId="2920665022" sldId="3762"/>
        </pc:sldMkLst>
      </pc:sldChg>
      <pc:sldChg chg="del">
        <pc:chgData name="Rachel Taggart" userId="4f8aad94-55b7-4ba6-8498-7cad127c11eb" providerId="ADAL" clId="{598125D9-FD4E-4068-BEAD-3B658355E241}" dt="2022-06-24T13:59:21.226" v="122" actId="47"/>
        <pc:sldMkLst>
          <pc:docMk/>
          <pc:sldMk cId="4229988813" sldId="3763"/>
        </pc:sldMkLst>
      </pc:sldChg>
      <pc:sldChg chg="del">
        <pc:chgData name="Rachel Taggart" userId="4f8aad94-55b7-4ba6-8498-7cad127c11eb" providerId="ADAL" clId="{598125D9-FD4E-4068-BEAD-3B658355E241}" dt="2022-06-24T13:59:25.666" v="125" actId="47"/>
        <pc:sldMkLst>
          <pc:docMk/>
          <pc:sldMk cId="2382827611" sldId="3764"/>
        </pc:sldMkLst>
      </pc:sldChg>
      <pc:sldChg chg="del">
        <pc:chgData name="Rachel Taggart" userId="4f8aad94-55b7-4ba6-8498-7cad127c11eb" providerId="ADAL" clId="{598125D9-FD4E-4068-BEAD-3B658355E241}" dt="2022-06-24T13:20:34.466" v="18" actId="47"/>
        <pc:sldMkLst>
          <pc:docMk/>
          <pc:sldMk cId="613241639" sldId="3767"/>
        </pc:sldMkLst>
      </pc:sldChg>
      <pc:sldChg chg="modSp add mod">
        <pc:chgData name="Rachel Taggart" userId="4f8aad94-55b7-4ba6-8498-7cad127c11eb" providerId="ADAL" clId="{598125D9-FD4E-4068-BEAD-3B658355E241}" dt="2022-07-04T11:10:18.669" v="193" actId="13926"/>
        <pc:sldMkLst>
          <pc:docMk/>
          <pc:sldMk cId="3483878191" sldId="3767"/>
        </pc:sldMkLst>
        <pc:graphicFrameChg chg="modGraphic">
          <ac:chgData name="Rachel Taggart" userId="4f8aad94-55b7-4ba6-8498-7cad127c11eb" providerId="ADAL" clId="{598125D9-FD4E-4068-BEAD-3B658355E241}" dt="2022-07-04T11:10:18.669" v="193" actId="13926"/>
          <ac:graphicFrameMkLst>
            <pc:docMk/>
            <pc:sldMk cId="3483878191" sldId="3767"/>
            <ac:graphicFrameMk id="13" creationId="{B8BF9BD6-7E5F-433D-B4F5-DE4688AAC096}"/>
          </ac:graphicFrameMkLst>
        </pc:graphicFrameChg>
      </pc:sldChg>
      <pc:sldChg chg="modSp add mod ord">
        <pc:chgData name="Rachel Taggart" userId="4f8aad94-55b7-4ba6-8498-7cad127c11eb" providerId="ADAL" clId="{598125D9-FD4E-4068-BEAD-3B658355E241}" dt="2022-06-24T13:22:22.700" v="64" actId="20577"/>
        <pc:sldMkLst>
          <pc:docMk/>
          <pc:sldMk cId="2033180949" sldId="3768"/>
        </pc:sldMkLst>
        <pc:spChg chg="mod">
          <ac:chgData name="Rachel Taggart" userId="4f8aad94-55b7-4ba6-8498-7cad127c11eb" providerId="ADAL" clId="{598125D9-FD4E-4068-BEAD-3B658355E241}" dt="2022-06-24T13:22:22.700" v="64" actId="20577"/>
          <ac:spMkLst>
            <pc:docMk/>
            <pc:sldMk cId="2033180949" sldId="3768"/>
            <ac:spMk id="3" creationId="{8305965E-4D48-4A02-84D8-0877867BBAD2}"/>
          </ac:spMkLst>
        </pc:spChg>
        <pc:spChg chg="mod">
          <ac:chgData name="Rachel Taggart" userId="4f8aad94-55b7-4ba6-8498-7cad127c11eb" providerId="ADAL" clId="{598125D9-FD4E-4068-BEAD-3B658355E241}" dt="2022-06-24T13:21:57.094" v="57" actId="20577"/>
          <ac:spMkLst>
            <pc:docMk/>
            <pc:sldMk cId="2033180949" sldId="3768"/>
            <ac:spMk id="4" creationId="{00000000-0000-0000-0000-000000000000}"/>
          </ac:spMkLst>
        </pc:spChg>
      </pc:sldChg>
      <pc:sldChg chg="add">
        <pc:chgData name="Rachel Taggart" userId="4f8aad94-55b7-4ba6-8498-7cad127c11eb" providerId="ADAL" clId="{598125D9-FD4E-4068-BEAD-3B658355E241}" dt="2022-06-24T13:24:56.552" v="114" actId="2890"/>
        <pc:sldMkLst>
          <pc:docMk/>
          <pc:sldMk cId="611851329" sldId="3769"/>
        </pc:sldMkLst>
      </pc:sldChg>
      <pc:sldChg chg="add">
        <pc:chgData name="Rachel Taggart" userId="4f8aad94-55b7-4ba6-8498-7cad127c11eb" providerId="ADAL" clId="{598125D9-FD4E-4068-BEAD-3B658355E241}" dt="2022-06-24T13:24:58.908" v="115" actId="2890"/>
        <pc:sldMkLst>
          <pc:docMk/>
          <pc:sldMk cId="1267188521" sldId="3770"/>
        </pc:sldMkLst>
      </pc:sldChg>
      <pc:sldChg chg="add">
        <pc:chgData name="Rachel Taggart" userId="4f8aad94-55b7-4ba6-8498-7cad127c11eb" providerId="ADAL" clId="{598125D9-FD4E-4068-BEAD-3B658355E241}" dt="2022-06-24T13:25:01.617" v="116" actId="2890"/>
        <pc:sldMkLst>
          <pc:docMk/>
          <pc:sldMk cId="2745686773" sldId="3771"/>
        </pc:sldMkLst>
      </pc:sldChg>
      <pc:sldChg chg="modSp mod">
        <pc:chgData name="Rachel Taggart" userId="4f8aad94-55b7-4ba6-8498-7cad127c11eb" providerId="ADAL" clId="{598125D9-FD4E-4068-BEAD-3B658355E241}" dt="2022-07-04T11:08:40.001" v="182" actId="13926"/>
        <pc:sldMkLst>
          <pc:docMk/>
          <pc:sldMk cId="2267739826" sldId="3772"/>
        </pc:sldMkLst>
        <pc:graphicFrameChg chg="modGraphic">
          <ac:chgData name="Rachel Taggart" userId="4f8aad94-55b7-4ba6-8498-7cad127c11eb" providerId="ADAL" clId="{598125D9-FD4E-4068-BEAD-3B658355E241}" dt="2022-07-04T11:08:27.109" v="180" actId="13926"/>
          <ac:graphicFrameMkLst>
            <pc:docMk/>
            <pc:sldMk cId="2267739826" sldId="3772"/>
            <ac:graphicFrameMk id="8" creationId="{00000000-0000-0000-0000-000000000000}"/>
          </ac:graphicFrameMkLst>
        </pc:graphicFrameChg>
        <pc:graphicFrameChg chg="modGraphic">
          <ac:chgData name="Rachel Taggart" userId="4f8aad94-55b7-4ba6-8498-7cad127c11eb" providerId="ADAL" clId="{598125D9-FD4E-4068-BEAD-3B658355E241}" dt="2022-07-04T11:08:40.001" v="182" actId="13926"/>
          <ac:graphicFrameMkLst>
            <pc:docMk/>
            <pc:sldMk cId="2267739826" sldId="3772"/>
            <ac:graphicFrameMk id="13" creationId="{B8BF9BD6-7E5F-433D-B4F5-DE4688AAC096}"/>
          </ac:graphicFrameMkLst>
        </pc:graphicFrameChg>
      </pc:sldChg>
      <pc:sldChg chg="modSp mod">
        <pc:chgData name="Rachel Taggart" userId="4f8aad94-55b7-4ba6-8498-7cad127c11eb" providerId="ADAL" clId="{598125D9-FD4E-4068-BEAD-3B658355E241}" dt="2022-07-04T11:08:48.097" v="184" actId="13926"/>
        <pc:sldMkLst>
          <pc:docMk/>
          <pc:sldMk cId="648014607" sldId="3773"/>
        </pc:sldMkLst>
        <pc:graphicFrameChg chg="modGraphic">
          <ac:chgData name="Rachel Taggart" userId="4f8aad94-55b7-4ba6-8498-7cad127c11eb" providerId="ADAL" clId="{598125D9-FD4E-4068-BEAD-3B658355E241}" dt="2022-07-04T11:08:16.729" v="179" actId="13926"/>
          <ac:graphicFrameMkLst>
            <pc:docMk/>
            <pc:sldMk cId="648014607" sldId="3773"/>
            <ac:graphicFrameMk id="8" creationId="{00000000-0000-0000-0000-000000000000}"/>
          </ac:graphicFrameMkLst>
        </pc:graphicFrameChg>
        <pc:graphicFrameChg chg="modGraphic">
          <ac:chgData name="Rachel Taggart" userId="4f8aad94-55b7-4ba6-8498-7cad127c11eb" providerId="ADAL" clId="{598125D9-FD4E-4068-BEAD-3B658355E241}" dt="2022-07-04T11:08:48.097" v="184" actId="13926"/>
          <ac:graphicFrameMkLst>
            <pc:docMk/>
            <pc:sldMk cId="648014607" sldId="3773"/>
            <ac:graphicFrameMk id="9" creationId="{36964D03-08C3-4534-BEBE-5F11DA9019B4}"/>
          </ac:graphicFrameMkLst>
        </pc:graphicFrameChg>
        <pc:graphicFrameChg chg="mod">
          <ac:chgData name="Rachel Taggart" userId="4f8aad94-55b7-4ba6-8498-7cad127c11eb" providerId="ADAL" clId="{598125D9-FD4E-4068-BEAD-3B658355E241}" dt="2022-07-04T11:07:55.082" v="178" actId="1076"/>
          <ac:graphicFrameMkLst>
            <pc:docMk/>
            <pc:sldMk cId="648014607" sldId="3773"/>
            <ac:graphicFrameMk id="10" creationId="{633F724F-9DB4-4212-AFB1-BFFC700EC4F5}"/>
          </ac:graphicFrameMkLst>
        </pc:graphicFrameChg>
      </pc:sldChg>
      <pc:sldChg chg="ord">
        <pc:chgData name="Rachel Taggart" userId="4f8aad94-55b7-4ba6-8498-7cad127c11eb" providerId="ADAL" clId="{598125D9-FD4E-4068-BEAD-3B658355E241}" dt="2022-07-04T10:11:25.619" v="172"/>
        <pc:sldMkLst>
          <pc:docMk/>
          <pc:sldMk cId="4066514461" sldId="3777"/>
        </pc:sldMkLst>
      </pc:sldChg>
      <pc:sldChg chg="ord">
        <pc:chgData name="Rachel Taggart" userId="4f8aad94-55b7-4ba6-8498-7cad127c11eb" providerId="ADAL" clId="{598125D9-FD4E-4068-BEAD-3B658355E241}" dt="2022-07-04T10:19:27.942" v="174"/>
        <pc:sldMkLst>
          <pc:docMk/>
          <pc:sldMk cId="4229988813" sldId="3779"/>
        </pc:sldMkLst>
      </pc:sldChg>
      <pc:sldChg chg="modSp mod">
        <pc:chgData name="Rachel Taggart" userId="4f8aad94-55b7-4ba6-8498-7cad127c11eb" providerId="ADAL" clId="{598125D9-FD4E-4068-BEAD-3B658355E241}" dt="2022-07-06T07:58:40.421" v="328"/>
        <pc:sldMkLst>
          <pc:docMk/>
          <pc:sldMk cId="253841027" sldId="3781"/>
        </pc:sldMkLst>
        <pc:spChg chg="mod">
          <ac:chgData name="Rachel Taggart" userId="4f8aad94-55b7-4ba6-8498-7cad127c11eb" providerId="ADAL" clId="{598125D9-FD4E-4068-BEAD-3B658355E241}" dt="2022-07-04T16:15:10.986" v="231" actId="14100"/>
          <ac:spMkLst>
            <pc:docMk/>
            <pc:sldMk cId="253841027" sldId="3781"/>
            <ac:spMk id="4" creationId="{8FBD3FB5-A5E9-41C7-90DF-15EED1FA1D6C}"/>
          </ac:spMkLst>
        </pc:spChg>
        <pc:graphicFrameChg chg="mod">
          <ac:chgData name="Rachel Taggart" userId="4f8aad94-55b7-4ba6-8498-7cad127c11eb" providerId="ADAL" clId="{598125D9-FD4E-4068-BEAD-3B658355E241}" dt="2022-07-04T16:13:59.419" v="212"/>
          <ac:graphicFrameMkLst>
            <pc:docMk/>
            <pc:sldMk cId="253841027" sldId="3781"/>
            <ac:graphicFrameMk id="3" creationId="{A6D7C1D5-6610-46DF-ADCA-FD33300673B5}"/>
          </ac:graphicFrameMkLst>
        </pc:graphicFrameChg>
        <pc:graphicFrameChg chg="mod">
          <ac:chgData name="Rachel Taggart" userId="4f8aad94-55b7-4ba6-8498-7cad127c11eb" providerId="ADAL" clId="{598125D9-FD4E-4068-BEAD-3B658355E241}" dt="2022-07-06T07:58:40.421" v="328"/>
          <ac:graphicFrameMkLst>
            <pc:docMk/>
            <pc:sldMk cId="253841027" sldId="3781"/>
            <ac:graphicFrameMk id="5" creationId="{BFE81B66-C30F-43F0-BE79-7051F9EAC441}"/>
          </ac:graphicFrameMkLst>
        </pc:graphicFrameChg>
      </pc:sldChg>
      <pc:sldChg chg="delSp modSp mod">
        <pc:chgData name="Rachel Taggart" userId="4f8aad94-55b7-4ba6-8498-7cad127c11eb" providerId="ADAL" clId="{598125D9-FD4E-4068-BEAD-3B658355E241}" dt="2022-07-06T07:54:19.841" v="325" actId="14100"/>
        <pc:sldMkLst>
          <pc:docMk/>
          <pc:sldMk cId="3538686037" sldId="3785"/>
        </pc:sldMkLst>
        <pc:spChg chg="mod">
          <ac:chgData name="Rachel Taggart" userId="4f8aad94-55b7-4ba6-8498-7cad127c11eb" providerId="ADAL" clId="{598125D9-FD4E-4068-BEAD-3B658355E241}" dt="2022-07-06T07:54:19.841" v="325" actId="14100"/>
          <ac:spMkLst>
            <pc:docMk/>
            <pc:sldMk cId="3538686037" sldId="3785"/>
            <ac:spMk id="3" creationId="{96800342-DB89-471B-8C13-1413B26E64E9}"/>
          </ac:spMkLst>
        </pc:spChg>
        <pc:graphicFrameChg chg="del mod">
          <ac:chgData name="Rachel Taggart" userId="4f8aad94-55b7-4ba6-8498-7cad127c11eb" providerId="ADAL" clId="{598125D9-FD4E-4068-BEAD-3B658355E241}" dt="2022-07-06T07:53:52.523" v="293" actId="478"/>
          <ac:graphicFrameMkLst>
            <pc:docMk/>
            <pc:sldMk cId="3538686037" sldId="3785"/>
            <ac:graphicFrameMk id="4" creationId="{64C96D8E-66B0-4F4A-90DF-2BDC9528D81E}"/>
          </ac:graphicFrameMkLst>
        </pc:graphicFrameChg>
      </pc:sldChg>
      <pc:sldChg chg="modSp mod">
        <pc:chgData name="Rachel Taggart" userId="4f8aad94-55b7-4ba6-8498-7cad127c11eb" providerId="ADAL" clId="{598125D9-FD4E-4068-BEAD-3B658355E241}" dt="2022-07-05T07:12:40.725" v="292" actId="20577"/>
        <pc:sldMkLst>
          <pc:docMk/>
          <pc:sldMk cId="3626691469" sldId="3788"/>
        </pc:sldMkLst>
        <pc:graphicFrameChg chg="modGraphic">
          <ac:chgData name="Rachel Taggart" userId="4f8aad94-55b7-4ba6-8498-7cad127c11eb" providerId="ADAL" clId="{598125D9-FD4E-4068-BEAD-3B658355E241}" dt="2022-07-04T11:23:37.169" v="194" actId="13926"/>
          <ac:graphicFrameMkLst>
            <pc:docMk/>
            <pc:sldMk cId="3626691469" sldId="3788"/>
            <ac:graphicFrameMk id="6" creationId="{16F7F5DB-E924-4268-9BD1-802678D181DC}"/>
          </ac:graphicFrameMkLst>
        </pc:graphicFrameChg>
        <pc:graphicFrameChg chg="modGraphic">
          <ac:chgData name="Rachel Taggart" userId="4f8aad94-55b7-4ba6-8498-7cad127c11eb" providerId="ADAL" clId="{598125D9-FD4E-4068-BEAD-3B658355E241}" dt="2022-07-05T07:12:40.725" v="292" actId="20577"/>
          <ac:graphicFrameMkLst>
            <pc:docMk/>
            <pc:sldMk cId="3626691469" sldId="3788"/>
            <ac:graphicFrameMk id="7" creationId="{60C392C5-ABBB-4FCF-87A7-57CFD2E79FE9}"/>
          </ac:graphicFrameMkLst>
        </pc:graphicFrameChg>
      </pc:sldChg>
      <pc:sldChg chg="modSp mod">
        <pc:chgData name="Rachel Taggart" userId="4f8aad94-55b7-4ba6-8498-7cad127c11eb" providerId="ADAL" clId="{598125D9-FD4E-4068-BEAD-3B658355E241}" dt="2022-07-04T16:18:11.203" v="258" actId="14100"/>
        <pc:sldMkLst>
          <pc:docMk/>
          <pc:sldMk cId="2871217536" sldId="3790"/>
        </pc:sldMkLst>
        <pc:spChg chg="mod">
          <ac:chgData name="Rachel Taggart" userId="4f8aad94-55b7-4ba6-8498-7cad127c11eb" providerId="ADAL" clId="{598125D9-FD4E-4068-BEAD-3B658355E241}" dt="2022-07-04T16:18:11.203" v="258" actId="14100"/>
          <ac:spMkLst>
            <pc:docMk/>
            <pc:sldMk cId="2871217536" sldId="3790"/>
            <ac:spMk id="3" creationId="{20DF67C2-CE90-4EB7-AEB8-42FCC6A2E739}"/>
          </ac:spMkLst>
        </pc:spChg>
      </pc:sldChg>
    </pc:docChg>
  </pc:docChgLst>
  <pc:docChgLst>
    <pc:chgData name="Molly Haley1" userId="2264ca27-fef1-4fb9-96be-333087b5d2f3" providerId="ADAL" clId="{3C84519D-7BC0-4749-A6EC-F41291438C46}"/>
    <pc:docChg chg="undo redo custSel addSld delSld modSld sldOrd">
      <pc:chgData name="Molly Haley1" userId="2264ca27-fef1-4fb9-96be-333087b5d2f3" providerId="ADAL" clId="{3C84519D-7BC0-4749-A6EC-F41291438C46}" dt="2022-05-03T10:06:11.723" v="925"/>
      <pc:docMkLst>
        <pc:docMk/>
      </pc:docMkLst>
      <pc:sldChg chg="modSp">
        <pc:chgData name="Molly Haley1" userId="2264ca27-fef1-4fb9-96be-333087b5d2f3" providerId="ADAL" clId="{3C84519D-7BC0-4749-A6EC-F41291438C46}" dt="2022-04-25T10:28:19.084" v="9" actId="20577"/>
        <pc:sldMkLst>
          <pc:docMk/>
          <pc:sldMk cId="3653749228" sldId="288"/>
        </pc:sldMkLst>
        <pc:spChg chg="mod">
          <ac:chgData name="Molly Haley1" userId="2264ca27-fef1-4fb9-96be-333087b5d2f3" providerId="ADAL" clId="{3C84519D-7BC0-4749-A6EC-F41291438C46}" dt="2022-04-25T10:28:19.084" v="9" actId="20577"/>
          <ac:spMkLst>
            <pc:docMk/>
            <pc:sldMk cId="3653749228" sldId="288"/>
            <ac:spMk id="3" creationId="{00000000-0000-0000-0000-000000000000}"/>
          </ac:spMkLst>
        </pc:spChg>
      </pc:sldChg>
      <pc:sldChg chg="modSp">
        <pc:chgData name="Molly Haley1" userId="2264ca27-fef1-4fb9-96be-333087b5d2f3" providerId="ADAL" clId="{3C84519D-7BC0-4749-A6EC-F41291438C46}" dt="2022-04-29T08:10:21.008" v="564" actId="20577"/>
        <pc:sldMkLst>
          <pc:docMk/>
          <pc:sldMk cId="1924799795" sldId="298"/>
        </pc:sldMkLst>
        <pc:spChg chg="mod">
          <ac:chgData name="Molly Haley1" userId="2264ca27-fef1-4fb9-96be-333087b5d2f3" providerId="ADAL" clId="{3C84519D-7BC0-4749-A6EC-F41291438C46}" dt="2022-04-29T08:10:21.008" v="564" actId="20577"/>
          <ac:spMkLst>
            <pc:docMk/>
            <pc:sldMk cId="1924799795" sldId="298"/>
            <ac:spMk id="3" creationId="{C2F2002D-02D2-4812-BCBA-469506040EAD}"/>
          </ac:spMkLst>
        </pc:spChg>
      </pc:sldChg>
      <pc:sldChg chg="add">
        <pc:chgData name="Molly Haley1" userId="2264ca27-fef1-4fb9-96be-333087b5d2f3" providerId="ADAL" clId="{3C84519D-7BC0-4749-A6EC-F41291438C46}" dt="2022-04-29T08:41:57.104" v="596"/>
        <pc:sldMkLst>
          <pc:docMk/>
          <pc:sldMk cId="4252492987" sldId="309"/>
        </pc:sldMkLst>
      </pc:sldChg>
      <pc:sldChg chg="add">
        <pc:chgData name="Molly Haley1" userId="2264ca27-fef1-4fb9-96be-333087b5d2f3" providerId="ADAL" clId="{3C84519D-7BC0-4749-A6EC-F41291438C46}" dt="2022-04-29T10:41:36.743" v="644"/>
        <pc:sldMkLst>
          <pc:docMk/>
          <pc:sldMk cId="3324695576" sldId="352"/>
        </pc:sldMkLst>
      </pc:sldChg>
      <pc:sldChg chg="add">
        <pc:chgData name="Molly Haley1" userId="2264ca27-fef1-4fb9-96be-333087b5d2f3" providerId="ADAL" clId="{3C84519D-7BC0-4749-A6EC-F41291438C46}" dt="2022-04-29T10:41:36.743" v="644"/>
        <pc:sldMkLst>
          <pc:docMk/>
          <pc:sldMk cId="326600112" sldId="829"/>
        </pc:sldMkLst>
      </pc:sldChg>
      <pc:sldChg chg="addSp delSp modSp">
        <pc:chgData name="Molly Haley1" userId="2264ca27-fef1-4fb9-96be-333087b5d2f3" providerId="ADAL" clId="{3C84519D-7BC0-4749-A6EC-F41291438C46}" dt="2022-04-29T11:11:55.376" v="790"/>
        <pc:sldMkLst>
          <pc:docMk/>
          <pc:sldMk cId="16080381" sldId="883"/>
        </pc:sldMkLst>
        <pc:spChg chg="mod">
          <ac:chgData name="Molly Haley1" userId="2264ca27-fef1-4fb9-96be-333087b5d2f3" providerId="ADAL" clId="{3C84519D-7BC0-4749-A6EC-F41291438C46}" dt="2022-04-29T11:11:43.327" v="789" actId="20577"/>
          <ac:spMkLst>
            <pc:docMk/>
            <pc:sldMk cId="16080381" sldId="883"/>
            <ac:spMk id="3" creationId="{46664FD0-4BE7-4B08-81D6-8FB1EF60F749}"/>
          </ac:spMkLst>
        </pc:spChg>
        <pc:graphicFrameChg chg="add mod">
          <ac:chgData name="Molly Haley1" userId="2264ca27-fef1-4fb9-96be-333087b5d2f3" providerId="ADAL" clId="{3C84519D-7BC0-4749-A6EC-F41291438C46}" dt="2022-04-29T11:11:55.376" v="790"/>
          <ac:graphicFrameMkLst>
            <pc:docMk/>
            <pc:sldMk cId="16080381" sldId="883"/>
            <ac:graphicFrameMk id="4" creationId="{BF7D3E6F-80DE-47F7-9759-B55A701374F3}"/>
          </ac:graphicFrameMkLst>
        </pc:graphicFrameChg>
        <pc:graphicFrameChg chg="del">
          <ac:chgData name="Molly Haley1" userId="2264ca27-fef1-4fb9-96be-333087b5d2f3" providerId="ADAL" clId="{3C84519D-7BC0-4749-A6EC-F41291438C46}" dt="2022-04-25T10:29:04.176" v="17" actId="478"/>
          <ac:graphicFrameMkLst>
            <pc:docMk/>
            <pc:sldMk cId="16080381" sldId="883"/>
            <ac:graphicFrameMk id="5" creationId="{26E0A447-83B5-4C7B-B49C-CEB4B898012B}"/>
          </ac:graphicFrameMkLst>
        </pc:graphicFrameChg>
        <pc:graphicFrameChg chg="add del mod">
          <ac:chgData name="Molly Haley1" userId="2264ca27-fef1-4fb9-96be-333087b5d2f3" providerId="ADAL" clId="{3C84519D-7BC0-4749-A6EC-F41291438C46}" dt="2022-04-28T15:24:09.687" v="513" actId="478"/>
          <ac:graphicFrameMkLst>
            <pc:docMk/>
            <pc:sldMk cId="16080381" sldId="883"/>
            <ac:graphicFrameMk id="6" creationId="{7349919D-CCFE-40DB-8479-72CEA4DC1466}"/>
          </ac:graphicFrameMkLst>
        </pc:graphicFrameChg>
        <pc:graphicFrameChg chg="add mod">
          <ac:chgData name="Molly Haley1" userId="2264ca27-fef1-4fb9-96be-333087b5d2f3" providerId="ADAL" clId="{3C84519D-7BC0-4749-A6EC-F41291438C46}" dt="2022-04-28T15:29:34.583" v="550" actId="1076"/>
          <ac:graphicFrameMkLst>
            <pc:docMk/>
            <pc:sldMk cId="16080381" sldId="883"/>
            <ac:graphicFrameMk id="7" creationId="{87274667-04B2-40F0-8F74-724B225446F5}"/>
          </ac:graphicFrameMkLst>
        </pc:graphicFrameChg>
        <pc:graphicFrameChg chg="del">
          <ac:chgData name="Molly Haley1" userId="2264ca27-fef1-4fb9-96be-333087b5d2f3" providerId="ADAL" clId="{3C84519D-7BC0-4749-A6EC-F41291438C46}" dt="2022-04-25T10:29:00.708" v="15" actId="478"/>
          <ac:graphicFrameMkLst>
            <pc:docMk/>
            <pc:sldMk cId="16080381" sldId="883"/>
            <ac:graphicFrameMk id="11" creationId="{09C24E46-978F-4CE2-94A1-908E352CE097}"/>
          </ac:graphicFrameMkLst>
        </pc:graphicFrameChg>
        <pc:graphicFrameChg chg="del">
          <ac:chgData name="Molly Haley1" userId="2264ca27-fef1-4fb9-96be-333087b5d2f3" providerId="ADAL" clId="{3C84519D-7BC0-4749-A6EC-F41291438C46}" dt="2022-04-25T10:29:02.315" v="16" actId="478"/>
          <ac:graphicFrameMkLst>
            <pc:docMk/>
            <pc:sldMk cId="16080381" sldId="883"/>
            <ac:graphicFrameMk id="12" creationId="{953F9A34-799A-4811-8F8B-2BC7790DC278}"/>
          </ac:graphicFrameMkLst>
        </pc:graphicFrameChg>
        <pc:graphicFrameChg chg="del">
          <ac:chgData name="Molly Haley1" userId="2264ca27-fef1-4fb9-96be-333087b5d2f3" providerId="ADAL" clId="{3C84519D-7BC0-4749-A6EC-F41291438C46}" dt="2022-04-25T10:29:06.195" v="18" actId="478"/>
          <ac:graphicFrameMkLst>
            <pc:docMk/>
            <pc:sldMk cId="16080381" sldId="883"/>
            <ac:graphicFrameMk id="16" creationId="{19BB07E8-F1EC-4FBA-B15E-46BB50661DFE}"/>
          </ac:graphicFrameMkLst>
        </pc:graphicFrameChg>
      </pc:sldChg>
      <pc:sldChg chg="add">
        <pc:chgData name="Molly Haley1" userId="2264ca27-fef1-4fb9-96be-333087b5d2f3" providerId="ADAL" clId="{3C84519D-7BC0-4749-A6EC-F41291438C46}" dt="2022-04-28T15:30:16.821" v="551"/>
        <pc:sldMkLst>
          <pc:docMk/>
          <pc:sldMk cId="416191731" sldId="885"/>
        </pc:sldMkLst>
      </pc:sldChg>
      <pc:sldChg chg="add">
        <pc:chgData name="Molly Haley1" userId="2264ca27-fef1-4fb9-96be-333087b5d2f3" providerId="ADAL" clId="{3C84519D-7BC0-4749-A6EC-F41291438C46}" dt="2022-04-28T15:30:16.821" v="551"/>
        <pc:sldMkLst>
          <pc:docMk/>
          <pc:sldMk cId="998598407" sldId="886"/>
        </pc:sldMkLst>
      </pc:sldChg>
      <pc:sldChg chg="add del ord">
        <pc:chgData name="Molly Haley1" userId="2264ca27-fef1-4fb9-96be-333087b5d2f3" providerId="ADAL" clId="{3C84519D-7BC0-4749-A6EC-F41291438C46}" dt="2022-05-03T09:26:44.585" v="861"/>
        <pc:sldMkLst>
          <pc:docMk/>
          <pc:sldMk cId="684685687" sldId="889"/>
        </pc:sldMkLst>
      </pc:sldChg>
      <pc:sldChg chg="add">
        <pc:chgData name="Molly Haley1" userId="2264ca27-fef1-4fb9-96be-333087b5d2f3" providerId="ADAL" clId="{3C84519D-7BC0-4749-A6EC-F41291438C46}" dt="2022-05-03T10:06:11.723" v="925"/>
        <pc:sldMkLst>
          <pc:docMk/>
          <pc:sldMk cId="2390959839" sldId="892"/>
        </pc:sldMkLst>
      </pc:sldChg>
      <pc:sldChg chg="add del ord">
        <pc:chgData name="Molly Haley1" userId="2264ca27-fef1-4fb9-96be-333087b5d2f3" providerId="ADAL" clId="{3C84519D-7BC0-4749-A6EC-F41291438C46}" dt="2022-04-28T15:32:25.110" v="556"/>
        <pc:sldMkLst>
          <pc:docMk/>
          <pc:sldMk cId="1710057746" sldId="1541"/>
        </pc:sldMkLst>
      </pc:sldChg>
      <pc:sldChg chg="add del ord">
        <pc:chgData name="Molly Haley1" userId="2264ca27-fef1-4fb9-96be-333087b5d2f3" providerId="ADAL" clId="{3C84519D-7BC0-4749-A6EC-F41291438C46}" dt="2022-04-29T11:15:18.535" v="792"/>
        <pc:sldMkLst>
          <pc:docMk/>
          <pc:sldMk cId="1440704070" sldId="1542"/>
        </pc:sldMkLst>
      </pc:sldChg>
      <pc:sldChg chg="modSp">
        <pc:chgData name="Molly Haley1" userId="2264ca27-fef1-4fb9-96be-333087b5d2f3" providerId="ADAL" clId="{3C84519D-7BC0-4749-A6EC-F41291438C46}" dt="2022-04-26T10:01:45.618" v="280" actId="113"/>
        <pc:sldMkLst>
          <pc:docMk/>
          <pc:sldMk cId="4043476305" sldId="1828"/>
        </pc:sldMkLst>
        <pc:spChg chg="mod">
          <ac:chgData name="Molly Haley1" userId="2264ca27-fef1-4fb9-96be-333087b5d2f3" providerId="ADAL" clId="{3C84519D-7BC0-4749-A6EC-F41291438C46}" dt="2022-04-26T10:01:45.618" v="280" actId="113"/>
          <ac:spMkLst>
            <pc:docMk/>
            <pc:sldMk cId="4043476305" sldId="1828"/>
            <ac:spMk id="3" creationId="{8305965E-4D48-4A02-84D8-0877867BBAD2}"/>
          </ac:spMkLst>
        </pc:spChg>
      </pc:sldChg>
      <pc:sldChg chg="addSp delSp modSp">
        <pc:chgData name="Molly Haley1" userId="2264ca27-fef1-4fb9-96be-333087b5d2f3" providerId="ADAL" clId="{3C84519D-7BC0-4749-A6EC-F41291438C46}" dt="2022-04-28T14:20:51.686" v="375" actId="14734"/>
        <pc:sldMkLst>
          <pc:docMk/>
          <pc:sldMk cId="507012517" sldId="2055"/>
        </pc:sldMkLst>
        <pc:spChg chg="mod">
          <ac:chgData name="Molly Haley1" userId="2264ca27-fef1-4fb9-96be-333087b5d2f3" providerId="ADAL" clId="{3C84519D-7BC0-4749-A6EC-F41291438C46}" dt="2022-04-28T14:18:35.267" v="347" actId="255"/>
          <ac:spMkLst>
            <pc:docMk/>
            <pc:sldMk cId="507012517" sldId="2055"/>
            <ac:spMk id="2" creationId="{DD8AB9AD-DBC4-49BB-84C3-893A069405D4}"/>
          </ac:spMkLst>
        </pc:spChg>
        <pc:graphicFrameChg chg="add mod modGraphic">
          <ac:chgData name="Molly Haley1" userId="2264ca27-fef1-4fb9-96be-333087b5d2f3" providerId="ADAL" clId="{3C84519D-7BC0-4749-A6EC-F41291438C46}" dt="2022-04-28T14:20:51.686" v="375" actId="14734"/>
          <ac:graphicFrameMkLst>
            <pc:docMk/>
            <pc:sldMk cId="507012517" sldId="2055"/>
            <ac:graphicFrameMk id="3" creationId="{8F769C19-7B42-496C-AAF9-C40E9BDC23C2}"/>
          </ac:graphicFrameMkLst>
        </pc:graphicFrameChg>
        <pc:graphicFrameChg chg="add del">
          <ac:chgData name="Molly Haley1" userId="2264ca27-fef1-4fb9-96be-333087b5d2f3" providerId="ADAL" clId="{3C84519D-7BC0-4749-A6EC-F41291438C46}" dt="2022-04-28T12:54:28.053" v="291" actId="478"/>
          <ac:graphicFrameMkLst>
            <pc:docMk/>
            <pc:sldMk cId="507012517" sldId="2055"/>
            <ac:graphicFrameMk id="4" creationId="{880110BF-85AF-4FB3-864B-5E11A4526F36}"/>
          </ac:graphicFrameMkLst>
        </pc:graphicFrameChg>
      </pc:sldChg>
      <pc:sldChg chg="modSp ord">
        <pc:chgData name="Molly Haley1" userId="2264ca27-fef1-4fb9-96be-333087b5d2f3" providerId="ADAL" clId="{3C84519D-7BC0-4749-A6EC-F41291438C46}" dt="2022-05-03T09:14:43.070" v="830" actId="20577"/>
        <pc:sldMkLst>
          <pc:docMk/>
          <pc:sldMk cId="1239367114" sldId="3452"/>
        </pc:sldMkLst>
        <pc:spChg chg="mod">
          <ac:chgData name="Molly Haley1" userId="2264ca27-fef1-4fb9-96be-333087b5d2f3" providerId="ADAL" clId="{3C84519D-7BC0-4749-A6EC-F41291438C46}" dt="2022-04-26T09:55:00.930" v="160" actId="403"/>
          <ac:spMkLst>
            <pc:docMk/>
            <pc:sldMk cId="1239367114" sldId="3452"/>
            <ac:spMk id="2" creationId="{00000000-0000-0000-0000-000000000000}"/>
          </ac:spMkLst>
        </pc:spChg>
        <pc:graphicFrameChg chg="mod modGraphic">
          <ac:chgData name="Molly Haley1" userId="2264ca27-fef1-4fb9-96be-333087b5d2f3" providerId="ADAL" clId="{3C84519D-7BC0-4749-A6EC-F41291438C46}" dt="2022-04-26T09:44:50.635" v="149" actId="14100"/>
          <ac:graphicFrameMkLst>
            <pc:docMk/>
            <pc:sldMk cId="1239367114" sldId="3452"/>
            <ac:graphicFrameMk id="3" creationId="{B7FC0BBF-9ED9-4F27-BC89-B0490D1F28AE}"/>
          </ac:graphicFrameMkLst>
        </pc:graphicFrameChg>
        <pc:graphicFrameChg chg="mod modGraphic">
          <ac:chgData name="Molly Haley1" userId="2264ca27-fef1-4fb9-96be-333087b5d2f3" providerId="ADAL" clId="{3C84519D-7BC0-4749-A6EC-F41291438C46}" dt="2022-05-03T09:14:43.070" v="830" actId="20577"/>
          <ac:graphicFrameMkLst>
            <pc:docMk/>
            <pc:sldMk cId="1239367114" sldId="3452"/>
            <ac:graphicFrameMk id="8" creationId="{00000000-0000-0000-0000-000000000000}"/>
          </ac:graphicFrameMkLst>
        </pc:graphicFrameChg>
        <pc:graphicFrameChg chg="mod modGraphic">
          <ac:chgData name="Molly Haley1" userId="2264ca27-fef1-4fb9-96be-333087b5d2f3" providerId="ADAL" clId="{3C84519D-7BC0-4749-A6EC-F41291438C46}" dt="2022-04-26T09:58:37.603" v="215" actId="20577"/>
          <ac:graphicFrameMkLst>
            <pc:docMk/>
            <pc:sldMk cId="1239367114" sldId="3452"/>
            <ac:graphicFrameMk id="10" creationId="{633F724F-9DB4-4212-AFB1-BFFC700EC4F5}"/>
          </ac:graphicFrameMkLst>
        </pc:graphicFrameChg>
        <pc:graphicFrameChg chg="mod modGraphic">
          <ac:chgData name="Molly Haley1" userId="2264ca27-fef1-4fb9-96be-333087b5d2f3" providerId="ADAL" clId="{3C84519D-7BC0-4749-A6EC-F41291438C46}" dt="2022-04-26T09:44:47.733" v="148" actId="14100"/>
          <ac:graphicFrameMkLst>
            <pc:docMk/>
            <pc:sldMk cId="1239367114" sldId="3452"/>
            <ac:graphicFrameMk id="13" creationId="{B8BF9BD6-7E5F-433D-B4F5-DE4688AAC096}"/>
          </ac:graphicFrameMkLst>
        </pc:graphicFrameChg>
        <pc:graphicFrameChg chg="mod modGraphic">
          <ac:chgData name="Molly Haley1" userId="2264ca27-fef1-4fb9-96be-333087b5d2f3" providerId="ADAL" clId="{3C84519D-7BC0-4749-A6EC-F41291438C46}" dt="2022-04-26T11:46:39.502" v="283" actId="20577"/>
          <ac:graphicFrameMkLst>
            <pc:docMk/>
            <pc:sldMk cId="1239367114" sldId="3452"/>
            <ac:graphicFrameMk id="15" creationId="{42EE730E-F0A3-42A8-B50D-066A227D258C}"/>
          </ac:graphicFrameMkLst>
        </pc:graphicFrameChg>
        <pc:cxnChg chg="mod">
          <ac:chgData name="Molly Haley1" userId="2264ca27-fef1-4fb9-96be-333087b5d2f3" providerId="ADAL" clId="{3C84519D-7BC0-4749-A6EC-F41291438C46}" dt="2022-04-26T09:44:59.239" v="150" actId="1076"/>
          <ac:cxnSpMkLst>
            <pc:docMk/>
            <pc:sldMk cId="1239367114" sldId="3452"/>
            <ac:cxnSpMk id="11" creationId="{00000000-0000-0000-0000-000000000000}"/>
          </ac:cxnSpMkLst>
        </pc:cxnChg>
      </pc:sldChg>
      <pc:sldChg chg="add">
        <pc:chgData name="Molly Haley1" userId="2264ca27-fef1-4fb9-96be-333087b5d2f3" providerId="ADAL" clId="{3C84519D-7BC0-4749-A6EC-F41291438C46}" dt="2022-04-29T10:41:36.743" v="644"/>
        <pc:sldMkLst>
          <pc:docMk/>
          <pc:sldMk cId="1464886784" sldId="3614"/>
        </pc:sldMkLst>
      </pc:sldChg>
      <pc:sldChg chg="modSp">
        <pc:chgData name="Molly Haley1" userId="2264ca27-fef1-4fb9-96be-333087b5d2f3" providerId="ADAL" clId="{3C84519D-7BC0-4749-A6EC-F41291438C46}" dt="2022-04-29T10:49:28.305" v="669" actId="13926"/>
        <pc:sldMkLst>
          <pc:docMk/>
          <pc:sldMk cId="133241537" sldId="3672"/>
        </pc:sldMkLst>
        <pc:graphicFrameChg chg="mod modGraphic">
          <ac:chgData name="Molly Haley1" userId="2264ca27-fef1-4fb9-96be-333087b5d2f3" providerId="ADAL" clId="{3C84519D-7BC0-4749-A6EC-F41291438C46}" dt="2022-04-29T10:49:28.305" v="669" actId="13926"/>
          <ac:graphicFrameMkLst>
            <pc:docMk/>
            <pc:sldMk cId="133241537" sldId="3672"/>
            <ac:graphicFrameMk id="6" creationId="{16F7F5DB-E924-4268-9BD1-802678D181DC}"/>
          </ac:graphicFrameMkLst>
        </pc:graphicFrameChg>
        <pc:graphicFrameChg chg="modGraphic">
          <ac:chgData name="Molly Haley1" userId="2264ca27-fef1-4fb9-96be-333087b5d2f3" providerId="ADAL" clId="{3C84519D-7BC0-4749-A6EC-F41291438C46}" dt="2022-04-28T14:47:50.896" v="409" actId="20577"/>
          <ac:graphicFrameMkLst>
            <pc:docMk/>
            <pc:sldMk cId="133241537" sldId="3672"/>
            <ac:graphicFrameMk id="7" creationId="{60C392C5-ABBB-4FCF-87A7-57CFD2E79FE9}"/>
          </ac:graphicFrameMkLst>
        </pc:graphicFrameChg>
      </pc:sldChg>
      <pc:sldChg chg="addSp delSp modSp">
        <pc:chgData name="Molly Haley1" userId="2264ca27-fef1-4fb9-96be-333087b5d2f3" providerId="ADAL" clId="{3C84519D-7BC0-4749-A6EC-F41291438C46}" dt="2022-04-29T12:07:34.249" v="827" actId="1076"/>
        <pc:sldMkLst>
          <pc:docMk/>
          <pc:sldMk cId="1291625849" sldId="3685"/>
        </pc:sldMkLst>
        <pc:graphicFrameChg chg="add del">
          <ac:chgData name="Molly Haley1" userId="2264ca27-fef1-4fb9-96be-333087b5d2f3" providerId="ADAL" clId="{3C84519D-7BC0-4749-A6EC-F41291438C46}" dt="2022-04-28T14:13:06.906" v="293" actId="478"/>
          <ac:graphicFrameMkLst>
            <pc:docMk/>
            <pc:sldMk cId="1291625849" sldId="3685"/>
            <ac:graphicFrameMk id="3" creationId="{2D2FDA1D-708D-44A4-993C-F8BA94F5AF3F}"/>
          </ac:graphicFrameMkLst>
        </pc:graphicFrameChg>
        <pc:graphicFrameChg chg="add del mod">
          <ac:chgData name="Molly Haley1" userId="2264ca27-fef1-4fb9-96be-333087b5d2f3" providerId="ADAL" clId="{3C84519D-7BC0-4749-A6EC-F41291438C46}" dt="2022-04-29T12:06:57.785" v="824" actId="478"/>
          <ac:graphicFrameMkLst>
            <pc:docMk/>
            <pc:sldMk cId="1291625849" sldId="3685"/>
            <ac:graphicFrameMk id="4" creationId="{B387ED7C-A5F0-41E7-B7C5-A7111E857BC7}"/>
          </ac:graphicFrameMkLst>
        </pc:graphicFrameChg>
        <pc:graphicFrameChg chg="add mod">
          <ac:chgData name="Molly Haley1" userId="2264ca27-fef1-4fb9-96be-333087b5d2f3" providerId="ADAL" clId="{3C84519D-7BC0-4749-A6EC-F41291438C46}" dt="2022-04-29T12:07:34.249" v="827" actId="1076"/>
          <ac:graphicFrameMkLst>
            <pc:docMk/>
            <pc:sldMk cId="1291625849" sldId="3685"/>
            <ac:graphicFrameMk id="5" creationId="{C4974A25-6E48-4FFB-8F34-851E04C85C84}"/>
          </ac:graphicFrameMkLst>
        </pc:graphicFrameChg>
      </pc:sldChg>
      <pc:sldChg chg="addSp delSp modSp ord">
        <pc:chgData name="Molly Haley1" userId="2264ca27-fef1-4fb9-96be-333087b5d2f3" providerId="ADAL" clId="{3C84519D-7BC0-4749-A6EC-F41291438C46}" dt="2022-04-29T08:47:02.318" v="643" actId="20577"/>
        <pc:sldMkLst>
          <pc:docMk/>
          <pc:sldMk cId="1116173064" sldId="3724"/>
        </pc:sldMkLst>
        <pc:spChg chg="mod">
          <ac:chgData name="Molly Haley1" userId="2264ca27-fef1-4fb9-96be-333087b5d2f3" providerId="ADAL" clId="{3C84519D-7BC0-4749-A6EC-F41291438C46}" dt="2022-04-26T11:47:00.991" v="285" actId="403"/>
          <ac:spMkLst>
            <pc:docMk/>
            <pc:sldMk cId="1116173064" sldId="3724"/>
            <ac:spMk id="2" creationId="{00000000-0000-0000-0000-000000000000}"/>
          </ac:spMkLst>
        </pc:spChg>
        <pc:graphicFrameChg chg="add del mod modGraphic">
          <ac:chgData name="Molly Haley1" userId="2264ca27-fef1-4fb9-96be-333087b5d2f3" providerId="ADAL" clId="{3C84519D-7BC0-4749-A6EC-F41291438C46}" dt="2022-04-29T08:46:46.782" v="598" actId="478"/>
          <ac:graphicFrameMkLst>
            <pc:docMk/>
            <pc:sldMk cId="1116173064" sldId="3724"/>
            <ac:graphicFrameMk id="4" creationId="{6D796FFA-47D9-40ED-B171-AE7D86ADF5B1}"/>
          </ac:graphicFrameMkLst>
        </pc:graphicFrameChg>
        <pc:graphicFrameChg chg="add del">
          <ac:chgData name="Molly Haley1" userId="2264ca27-fef1-4fb9-96be-333087b5d2f3" providerId="ADAL" clId="{3C84519D-7BC0-4749-A6EC-F41291438C46}" dt="2022-04-26T09:25:37.622" v="61"/>
          <ac:graphicFrameMkLst>
            <pc:docMk/>
            <pc:sldMk cId="1116173064" sldId="3724"/>
            <ac:graphicFrameMk id="5" creationId="{D192184C-9F92-4C01-BFCE-0EEAB3878D3A}"/>
          </ac:graphicFrameMkLst>
        </pc:graphicFrameChg>
        <pc:graphicFrameChg chg="mod modGraphic">
          <ac:chgData name="Molly Haley1" userId="2264ca27-fef1-4fb9-96be-333087b5d2f3" providerId="ADAL" clId="{3C84519D-7BC0-4749-A6EC-F41291438C46}" dt="2022-04-29T08:47:02.318" v="643" actId="20577"/>
          <ac:graphicFrameMkLst>
            <pc:docMk/>
            <pc:sldMk cId="1116173064" sldId="3724"/>
            <ac:graphicFrameMk id="10" creationId="{633F724F-9DB4-4212-AFB1-BFFC700EC4F5}"/>
          </ac:graphicFrameMkLst>
        </pc:graphicFrameChg>
        <pc:graphicFrameChg chg="mod modGraphic">
          <ac:chgData name="Molly Haley1" userId="2264ca27-fef1-4fb9-96be-333087b5d2f3" providerId="ADAL" clId="{3C84519D-7BC0-4749-A6EC-F41291438C46}" dt="2022-04-26T09:40:03.638" v="112" actId="1076"/>
          <ac:graphicFrameMkLst>
            <pc:docMk/>
            <pc:sldMk cId="1116173064" sldId="3724"/>
            <ac:graphicFrameMk id="15" creationId="{42EE730E-F0A3-42A8-B50D-066A227D258C}"/>
          </ac:graphicFrameMkLst>
        </pc:graphicFrameChg>
      </pc:sldChg>
      <pc:sldChg chg="modSp">
        <pc:chgData name="Molly Haley1" userId="2264ca27-fef1-4fb9-96be-333087b5d2f3" providerId="ADAL" clId="{3C84519D-7BC0-4749-A6EC-F41291438C46}" dt="2022-04-28T15:10:45.045" v="488"/>
        <pc:sldMkLst>
          <pc:docMk/>
          <pc:sldMk cId="1059251830" sldId="3725"/>
        </pc:sldMkLst>
        <pc:graphicFrameChg chg="mod modGraphic">
          <ac:chgData name="Molly Haley1" userId="2264ca27-fef1-4fb9-96be-333087b5d2f3" providerId="ADAL" clId="{3C84519D-7BC0-4749-A6EC-F41291438C46}" dt="2022-04-28T15:10:45.045" v="488"/>
          <ac:graphicFrameMkLst>
            <pc:docMk/>
            <pc:sldMk cId="1059251830" sldId="3725"/>
            <ac:graphicFrameMk id="6" creationId="{16F7F5DB-E924-4268-9BD1-802678D181DC}"/>
          </ac:graphicFrameMkLst>
        </pc:graphicFrameChg>
      </pc:sldChg>
      <pc:sldChg chg="modSp">
        <pc:chgData name="Molly Haley1" userId="2264ca27-fef1-4fb9-96be-333087b5d2f3" providerId="ADAL" clId="{3C84519D-7BC0-4749-A6EC-F41291438C46}" dt="2022-04-28T15:16:13.386" v="502" actId="14100"/>
        <pc:sldMkLst>
          <pc:docMk/>
          <pc:sldMk cId="617335096" sldId="3726"/>
        </pc:sldMkLst>
        <pc:graphicFrameChg chg="mod modGraphic">
          <ac:chgData name="Molly Haley1" userId="2264ca27-fef1-4fb9-96be-333087b5d2f3" providerId="ADAL" clId="{3C84519D-7BC0-4749-A6EC-F41291438C46}" dt="2022-04-28T15:16:13.386" v="502" actId="14100"/>
          <ac:graphicFrameMkLst>
            <pc:docMk/>
            <pc:sldMk cId="617335096" sldId="3726"/>
            <ac:graphicFrameMk id="6" creationId="{16F7F5DB-E924-4268-9BD1-802678D181DC}"/>
          </ac:graphicFrameMkLst>
        </pc:graphicFrameChg>
      </pc:sldChg>
      <pc:sldChg chg="modSp">
        <pc:chgData name="Molly Haley1" userId="2264ca27-fef1-4fb9-96be-333087b5d2f3" providerId="ADAL" clId="{3C84519D-7BC0-4749-A6EC-F41291438C46}" dt="2022-05-03T10:06:08.757" v="924" actId="20577"/>
        <pc:sldMkLst>
          <pc:docMk/>
          <pc:sldMk cId="4229988813" sldId="3739"/>
        </pc:sldMkLst>
        <pc:spChg chg="mod">
          <ac:chgData name="Molly Haley1" userId="2264ca27-fef1-4fb9-96be-333087b5d2f3" providerId="ADAL" clId="{3C84519D-7BC0-4749-A6EC-F41291438C46}" dt="2022-05-03T10:06:08.757" v="924" actId="20577"/>
          <ac:spMkLst>
            <pc:docMk/>
            <pc:sldMk cId="4229988813" sldId="3739"/>
            <ac:spMk id="2" creationId="{172FCC0C-6A43-492C-87F0-21944FBAC77A}"/>
          </ac:spMkLst>
        </pc:spChg>
      </pc:sldChg>
      <pc:sldChg chg="modSp">
        <pc:chgData name="Molly Haley1" userId="2264ca27-fef1-4fb9-96be-333087b5d2f3" providerId="ADAL" clId="{3C84519D-7BC0-4749-A6EC-F41291438C46}" dt="2022-04-29T10:55:30.051" v="770" actId="20577"/>
        <pc:sldMkLst>
          <pc:docMk/>
          <pc:sldMk cId="490923480" sldId="3741"/>
        </pc:sldMkLst>
        <pc:graphicFrameChg chg="mod modGraphic">
          <ac:chgData name="Molly Haley1" userId="2264ca27-fef1-4fb9-96be-333087b5d2f3" providerId="ADAL" clId="{3C84519D-7BC0-4749-A6EC-F41291438C46}" dt="2022-04-29T10:55:30.051" v="770" actId="20577"/>
          <ac:graphicFrameMkLst>
            <pc:docMk/>
            <pc:sldMk cId="490923480" sldId="3741"/>
            <ac:graphicFrameMk id="6" creationId="{16F7F5DB-E924-4268-9BD1-802678D181DC}"/>
          </ac:graphicFrameMkLst>
        </pc:graphicFrameChg>
        <pc:graphicFrameChg chg="mod modGraphic">
          <ac:chgData name="Molly Haley1" userId="2264ca27-fef1-4fb9-96be-333087b5d2f3" providerId="ADAL" clId="{3C84519D-7BC0-4749-A6EC-F41291438C46}" dt="2022-04-28T14:54:26.800" v="443"/>
          <ac:graphicFrameMkLst>
            <pc:docMk/>
            <pc:sldMk cId="490923480" sldId="3741"/>
            <ac:graphicFrameMk id="7" creationId="{60C392C5-ABBB-4FCF-87A7-57CFD2E79FE9}"/>
          </ac:graphicFrameMkLst>
        </pc:graphicFrameChg>
      </pc:sldChg>
      <pc:sldChg chg="modSp">
        <pc:chgData name="Molly Haley1" userId="2264ca27-fef1-4fb9-96be-333087b5d2f3" providerId="ADAL" clId="{3C84519D-7BC0-4749-A6EC-F41291438C46}" dt="2022-05-03T09:20:48.815" v="857" actId="20577"/>
        <pc:sldMkLst>
          <pc:docMk/>
          <pc:sldMk cId="3798597471" sldId="3742"/>
        </pc:sldMkLst>
        <pc:graphicFrameChg chg="mod modGraphic">
          <ac:chgData name="Molly Haley1" userId="2264ca27-fef1-4fb9-96be-333087b5d2f3" providerId="ADAL" clId="{3C84519D-7BC0-4749-A6EC-F41291438C46}" dt="2022-05-03T09:20:48.815" v="857" actId="20577"/>
          <ac:graphicFrameMkLst>
            <pc:docMk/>
            <pc:sldMk cId="3798597471" sldId="3742"/>
            <ac:graphicFrameMk id="6" creationId="{16F7F5DB-E924-4268-9BD1-802678D181DC}"/>
          </ac:graphicFrameMkLst>
        </pc:graphicFrameChg>
        <pc:graphicFrameChg chg="mod modGraphic">
          <ac:chgData name="Molly Haley1" userId="2264ca27-fef1-4fb9-96be-333087b5d2f3" providerId="ADAL" clId="{3C84519D-7BC0-4749-A6EC-F41291438C46}" dt="2022-05-03T09:20:46.310" v="856" actId="20577"/>
          <ac:graphicFrameMkLst>
            <pc:docMk/>
            <pc:sldMk cId="3798597471" sldId="3742"/>
            <ac:graphicFrameMk id="7" creationId="{60C392C5-ABBB-4FCF-87A7-57CFD2E79FE9}"/>
          </ac:graphicFrameMkLst>
        </pc:graphicFrameChg>
      </pc:sldChg>
      <pc:sldChg chg="add del">
        <pc:chgData name="Molly Haley1" userId="2264ca27-fef1-4fb9-96be-333087b5d2f3" providerId="ADAL" clId="{3C84519D-7BC0-4749-A6EC-F41291438C46}" dt="2022-05-03T09:27:11.161" v="862" actId="2696"/>
        <pc:sldMkLst>
          <pc:docMk/>
          <pc:sldMk cId="678665551" sldId="3743"/>
        </pc:sldMkLst>
      </pc:sldChg>
      <pc:sldChg chg="add">
        <pc:chgData name="Molly Haley1" userId="2264ca27-fef1-4fb9-96be-333087b5d2f3" providerId="ADAL" clId="{3C84519D-7BC0-4749-A6EC-F41291438C46}" dt="2022-04-29T08:41:57.104" v="596"/>
        <pc:sldMkLst>
          <pc:docMk/>
          <pc:sldMk cId="819144063" sldId="3745"/>
        </pc:sldMkLst>
      </pc:sldChg>
      <pc:sldChg chg="modSp add">
        <pc:chgData name="Molly Haley1" userId="2264ca27-fef1-4fb9-96be-333087b5d2f3" providerId="ADAL" clId="{3C84519D-7BC0-4749-A6EC-F41291438C46}" dt="2022-04-29T11:30:37.336" v="823" actId="1076"/>
        <pc:sldMkLst>
          <pc:docMk/>
          <pc:sldMk cId="229338324" sldId="3746"/>
        </pc:sldMkLst>
        <pc:spChg chg="mod">
          <ac:chgData name="Molly Haley1" userId="2264ca27-fef1-4fb9-96be-333087b5d2f3" providerId="ADAL" clId="{3C84519D-7BC0-4749-A6EC-F41291438C46}" dt="2022-04-29T11:30:37.336" v="823" actId="1076"/>
          <ac:spMkLst>
            <pc:docMk/>
            <pc:sldMk cId="229338324" sldId="3746"/>
            <ac:spMk id="4" creationId="{00000000-0000-0000-0000-000000000000}"/>
          </ac:spMkLst>
        </pc:spChg>
        <pc:spChg chg="mod">
          <ac:chgData name="Molly Haley1" userId="2264ca27-fef1-4fb9-96be-333087b5d2f3" providerId="ADAL" clId="{3C84519D-7BC0-4749-A6EC-F41291438C46}" dt="2022-04-29T11:30:18.455" v="804" actId="20577"/>
          <ac:spMkLst>
            <pc:docMk/>
            <pc:sldMk cId="229338324" sldId="3746"/>
            <ac:spMk id="5" creationId="{00000000-0000-0000-0000-000000000000}"/>
          </ac:spMkLst>
        </pc:spChg>
      </pc:sldChg>
      <pc:sldChg chg="add">
        <pc:chgData name="Molly Haley1" userId="2264ca27-fef1-4fb9-96be-333087b5d2f3" providerId="ADAL" clId="{3C84519D-7BC0-4749-A6EC-F41291438C46}" dt="2022-05-03T09:27:14.857" v="863"/>
        <pc:sldMkLst>
          <pc:docMk/>
          <pc:sldMk cId="4015408046" sldId="3747"/>
        </pc:sldMkLst>
      </pc:sldChg>
      <pc:sldChg chg="add del">
        <pc:chgData name="Molly Haley1" userId="2264ca27-fef1-4fb9-96be-333087b5d2f3" providerId="ADAL" clId="{3C84519D-7BC0-4749-A6EC-F41291438C46}" dt="2022-05-03T09:26:21.319" v="860" actId="2696"/>
        <pc:sldMkLst>
          <pc:docMk/>
          <pc:sldMk cId="4022024604" sldId="3747"/>
        </pc:sldMkLst>
      </pc:sldChg>
    </pc:docChg>
  </pc:docChgLst>
  <pc:docChgLst>
    <pc:chgData name="Molly Haley1" userId="2264ca27-fef1-4fb9-96be-333087b5d2f3" providerId="ADAL" clId="{0A1250C0-9DD6-4D36-8FCE-34BA0AA922DF}"/>
    <pc:docChg chg="undo redo custSel addSld delSld modSld addMainMaster delMainMaster">
      <pc:chgData name="Molly Haley1" userId="2264ca27-fef1-4fb9-96be-333087b5d2f3" providerId="ADAL" clId="{0A1250C0-9DD6-4D36-8FCE-34BA0AA922DF}" dt="2022-07-05T09:33:09.596" v="1680" actId="1076"/>
      <pc:docMkLst>
        <pc:docMk/>
      </pc:docMkLst>
      <pc:sldChg chg="add del">
        <pc:chgData name="Molly Haley1" userId="2264ca27-fef1-4fb9-96be-333087b5d2f3" providerId="ADAL" clId="{0A1250C0-9DD6-4D36-8FCE-34BA0AA922DF}" dt="2022-07-04T15:07:11.025" v="1602"/>
        <pc:sldMkLst>
          <pc:docMk/>
          <pc:sldMk cId="625110367" sldId="267"/>
        </pc:sldMkLst>
      </pc:sldChg>
      <pc:sldChg chg="modSp add del mod modClrScheme chgLayout">
        <pc:chgData name="Molly Haley1" userId="2264ca27-fef1-4fb9-96be-333087b5d2f3" providerId="ADAL" clId="{0A1250C0-9DD6-4D36-8FCE-34BA0AA922DF}" dt="2022-07-04T14:43:16.530" v="1486" actId="47"/>
        <pc:sldMkLst>
          <pc:docMk/>
          <pc:sldMk cId="3144667126" sldId="279"/>
        </pc:sldMkLst>
        <pc:spChg chg="mod ord">
          <ac:chgData name="Molly Haley1" userId="2264ca27-fef1-4fb9-96be-333087b5d2f3" providerId="ADAL" clId="{0A1250C0-9DD6-4D36-8FCE-34BA0AA922DF}" dt="2022-07-04T14:42:26.986" v="1481" actId="700"/>
          <ac:spMkLst>
            <pc:docMk/>
            <pc:sldMk cId="3144667126" sldId="279"/>
            <ac:spMk id="3" creationId="{0396E762-454F-456B-AFE2-EC06D551C2E9}"/>
          </ac:spMkLst>
        </pc:spChg>
      </pc:sldChg>
      <pc:sldChg chg="del">
        <pc:chgData name="Molly Haley1" userId="2264ca27-fef1-4fb9-96be-333087b5d2f3" providerId="ADAL" clId="{0A1250C0-9DD6-4D36-8FCE-34BA0AA922DF}" dt="2022-06-30T13:03:16.079" v="118" actId="47"/>
        <pc:sldMkLst>
          <pc:docMk/>
          <pc:sldMk cId="1924799795" sldId="298"/>
        </pc:sldMkLst>
      </pc:sldChg>
      <pc:sldChg chg="add">
        <pc:chgData name="Molly Haley1" userId="2264ca27-fef1-4fb9-96be-333087b5d2f3" providerId="ADAL" clId="{0A1250C0-9DD6-4D36-8FCE-34BA0AA922DF}" dt="2022-06-30T13:03:11.989" v="117"/>
        <pc:sldMkLst>
          <pc:docMk/>
          <pc:sldMk cId="841497529" sldId="299"/>
        </pc:sldMkLst>
      </pc:sldChg>
      <pc:sldChg chg="addSp delSp add mod">
        <pc:chgData name="Molly Haley1" userId="2264ca27-fef1-4fb9-96be-333087b5d2f3" providerId="ADAL" clId="{0A1250C0-9DD6-4D36-8FCE-34BA0AA922DF}" dt="2022-07-04T14:13:16.174" v="1478" actId="478"/>
        <pc:sldMkLst>
          <pc:docMk/>
          <pc:sldMk cId="4252492987" sldId="309"/>
        </pc:sldMkLst>
        <pc:spChg chg="add del">
          <ac:chgData name="Molly Haley1" userId="2264ca27-fef1-4fb9-96be-333087b5d2f3" providerId="ADAL" clId="{0A1250C0-9DD6-4D36-8FCE-34BA0AA922DF}" dt="2022-07-04T14:13:16.174" v="1478" actId="478"/>
          <ac:spMkLst>
            <pc:docMk/>
            <pc:sldMk cId="4252492987" sldId="309"/>
            <ac:spMk id="3" creationId="{E281C46E-8FDB-4745-98D6-521742EF7F5F}"/>
          </ac:spMkLst>
        </pc:spChg>
      </pc:sldChg>
      <pc:sldChg chg="add">
        <pc:chgData name="Molly Haley1" userId="2264ca27-fef1-4fb9-96be-333087b5d2f3" providerId="ADAL" clId="{0A1250C0-9DD6-4D36-8FCE-34BA0AA922DF}" dt="2022-07-01T11:42:07.762" v="192"/>
        <pc:sldMkLst>
          <pc:docMk/>
          <pc:sldMk cId="669574902" sldId="310"/>
        </pc:sldMkLst>
      </pc:sldChg>
      <pc:sldChg chg="add del">
        <pc:chgData name="Molly Haley1" userId="2264ca27-fef1-4fb9-96be-333087b5d2f3" providerId="ADAL" clId="{0A1250C0-9DD6-4D36-8FCE-34BA0AA922DF}" dt="2022-07-04T15:07:42.822" v="1603"/>
        <pc:sldMkLst>
          <pc:docMk/>
          <pc:sldMk cId="3324695576" sldId="352"/>
        </pc:sldMkLst>
      </pc:sldChg>
      <pc:sldChg chg="add del">
        <pc:chgData name="Molly Haley1" userId="2264ca27-fef1-4fb9-96be-333087b5d2f3" providerId="ADAL" clId="{0A1250C0-9DD6-4D36-8FCE-34BA0AA922DF}" dt="2022-07-05T08:21:13.229" v="1671"/>
        <pc:sldMkLst>
          <pc:docMk/>
          <pc:sldMk cId="2487947500" sldId="436"/>
        </pc:sldMkLst>
      </pc:sldChg>
      <pc:sldChg chg="modSp add mod">
        <pc:chgData name="Molly Haley1" userId="2264ca27-fef1-4fb9-96be-333087b5d2f3" providerId="ADAL" clId="{0A1250C0-9DD6-4D36-8FCE-34BA0AA922DF}" dt="2022-07-01T14:24:51.895" v="339" actId="20577"/>
        <pc:sldMkLst>
          <pc:docMk/>
          <pc:sldMk cId="1210139697" sldId="463"/>
        </pc:sldMkLst>
        <pc:spChg chg="mod">
          <ac:chgData name="Molly Haley1" userId="2264ca27-fef1-4fb9-96be-333087b5d2f3" providerId="ADAL" clId="{0A1250C0-9DD6-4D36-8FCE-34BA0AA922DF}" dt="2022-07-01T14:24:51.895" v="339" actId="20577"/>
          <ac:spMkLst>
            <pc:docMk/>
            <pc:sldMk cId="1210139697" sldId="463"/>
            <ac:spMk id="4" creationId="{B01FE292-CD4F-49F5-927E-B85C8C296F4B}"/>
          </ac:spMkLst>
        </pc:spChg>
      </pc:sldChg>
      <pc:sldChg chg="add">
        <pc:chgData name="Molly Haley1" userId="2264ca27-fef1-4fb9-96be-333087b5d2f3" providerId="ADAL" clId="{0A1250C0-9DD6-4D36-8FCE-34BA0AA922DF}" dt="2022-07-01T14:24:43.594" v="327"/>
        <pc:sldMkLst>
          <pc:docMk/>
          <pc:sldMk cId="3176314149" sldId="638"/>
        </pc:sldMkLst>
      </pc:sldChg>
      <pc:sldChg chg="add">
        <pc:chgData name="Molly Haley1" userId="2264ca27-fef1-4fb9-96be-333087b5d2f3" providerId="ADAL" clId="{0A1250C0-9DD6-4D36-8FCE-34BA0AA922DF}" dt="2022-07-01T14:24:43.594" v="327"/>
        <pc:sldMkLst>
          <pc:docMk/>
          <pc:sldMk cId="3643010406" sldId="655"/>
        </pc:sldMkLst>
      </pc:sldChg>
      <pc:sldChg chg="add">
        <pc:chgData name="Molly Haley1" userId="2264ca27-fef1-4fb9-96be-333087b5d2f3" providerId="ADAL" clId="{0A1250C0-9DD6-4D36-8FCE-34BA0AA922DF}" dt="2022-07-01T14:24:43.594" v="327"/>
        <pc:sldMkLst>
          <pc:docMk/>
          <pc:sldMk cId="3090795636" sldId="656"/>
        </pc:sldMkLst>
      </pc:sldChg>
      <pc:sldChg chg="add">
        <pc:chgData name="Molly Haley1" userId="2264ca27-fef1-4fb9-96be-333087b5d2f3" providerId="ADAL" clId="{0A1250C0-9DD6-4D36-8FCE-34BA0AA922DF}" dt="2022-07-01T14:24:43.594" v="327"/>
        <pc:sldMkLst>
          <pc:docMk/>
          <pc:sldMk cId="3554921056" sldId="657"/>
        </pc:sldMkLst>
      </pc:sldChg>
      <pc:sldChg chg="add">
        <pc:chgData name="Molly Haley1" userId="2264ca27-fef1-4fb9-96be-333087b5d2f3" providerId="ADAL" clId="{0A1250C0-9DD6-4D36-8FCE-34BA0AA922DF}" dt="2022-07-01T14:24:43.594" v="327"/>
        <pc:sldMkLst>
          <pc:docMk/>
          <pc:sldMk cId="1249800252" sldId="658"/>
        </pc:sldMkLst>
      </pc:sldChg>
      <pc:sldChg chg="add">
        <pc:chgData name="Molly Haley1" userId="2264ca27-fef1-4fb9-96be-333087b5d2f3" providerId="ADAL" clId="{0A1250C0-9DD6-4D36-8FCE-34BA0AA922DF}" dt="2022-07-01T14:24:43.594" v="327"/>
        <pc:sldMkLst>
          <pc:docMk/>
          <pc:sldMk cId="3501285325" sldId="659"/>
        </pc:sldMkLst>
      </pc:sldChg>
      <pc:sldChg chg="add">
        <pc:chgData name="Molly Haley1" userId="2264ca27-fef1-4fb9-96be-333087b5d2f3" providerId="ADAL" clId="{0A1250C0-9DD6-4D36-8FCE-34BA0AA922DF}" dt="2022-07-01T14:24:43.594" v="327"/>
        <pc:sldMkLst>
          <pc:docMk/>
          <pc:sldMk cId="4045753991" sldId="660"/>
        </pc:sldMkLst>
      </pc:sldChg>
      <pc:sldChg chg="add">
        <pc:chgData name="Molly Haley1" userId="2264ca27-fef1-4fb9-96be-333087b5d2f3" providerId="ADAL" clId="{0A1250C0-9DD6-4D36-8FCE-34BA0AA922DF}" dt="2022-07-01T14:24:43.594" v="327"/>
        <pc:sldMkLst>
          <pc:docMk/>
          <pc:sldMk cId="3727048012" sldId="661"/>
        </pc:sldMkLst>
      </pc:sldChg>
      <pc:sldChg chg="modSp add del mod">
        <pc:chgData name="Molly Haley1" userId="2264ca27-fef1-4fb9-96be-333087b5d2f3" providerId="ADAL" clId="{0A1250C0-9DD6-4D36-8FCE-34BA0AA922DF}" dt="2022-07-04T15:04:44.610" v="1599" actId="20577"/>
        <pc:sldMkLst>
          <pc:docMk/>
          <pc:sldMk cId="1888904410" sldId="662"/>
        </pc:sldMkLst>
        <pc:spChg chg="mod">
          <ac:chgData name="Molly Haley1" userId="2264ca27-fef1-4fb9-96be-333087b5d2f3" providerId="ADAL" clId="{0A1250C0-9DD6-4D36-8FCE-34BA0AA922DF}" dt="2022-07-04T15:04:44.610" v="1599" actId="20577"/>
          <ac:spMkLst>
            <pc:docMk/>
            <pc:sldMk cId="1888904410" sldId="662"/>
            <ac:spMk id="2" creationId="{37101583-1B69-49CB-9B37-E3F7BF8E34B0}"/>
          </ac:spMkLst>
        </pc:spChg>
      </pc:sldChg>
      <pc:sldChg chg="add del">
        <pc:chgData name="Molly Haley1" userId="2264ca27-fef1-4fb9-96be-333087b5d2f3" providerId="ADAL" clId="{0A1250C0-9DD6-4D36-8FCE-34BA0AA922DF}" dt="2022-07-04T15:07:11.025" v="1602"/>
        <pc:sldMkLst>
          <pc:docMk/>
          <pc:sldMk cId="1330211914" sldId="826"/>
        </pc:sldMkLst>
      </pc:sldChg>
      <pc:sldChg chg="addSp modSp mod">
        <pc:chgData name="Molly Haley1" userId="2264ca27-fef1-4fb9-96be-333087b5d2f3" providerId="ADAL" clId="{0A1250C0-9DD6-4D36-8FCE-34BA0AA922DF}" dt="2022-07-04T14:52:11.219" v="1519" actId="20577"/>
        <pc:sldMkLst>
          <pc:docMk/>
          <pc:sldMk cId="16080381" sldId="883"/>
        </pc:sldMkLst>
        <pc:spChg chg="mod">
          <ac:chgData name="Molly Haley1" userId="2264ca27-fef1-4fb9-96be-333087b5d2f3" providerId="ADAL" clId="{0A1250C0-9DD6-4D36-8FCE-34BA0AA922DF}" dt="2022-07-03T12:59:44.025" v="916" actId="1076"/>
          <ac:spMkLst>
            <pc:docMk/>
            <pc:sldMk cId="16080381" sldId="883"/>
            <ac:spMk id="2" creationId="{3BBF64D1-DD4B-479C-8274-060EA4CFB223}"/>
          </ac:spMkLst>
        </pc:spChg>
        <pc:spChg chg="mod">
          <ac:chgData name="Molly Haley1" userId="2264ca27-fef1-4fb9-96be-333087b5d2f3" providerId="ADAL" clId="{0A1250C0-9DD6-4D36-8FCE-34BA0AA922DF}" dt="2022-07-04T14:52:11.219" v="1519" actId="20577"/>
          <ac:spMkLst>
            <pc:docMk/>
            <pc:sldMk cId="16080381" sldId="883"/>
            <ac:spMk id="3" creationId="{46664FD0-4BE7-4B08-81D6-8FB1EF60F749}"/>
          </ac:spMkLst>
        </pc:spChg>
        <pc:graphicFrameChg chg="add mod">
          <ac:chgData name="Molly Haley1" userId="2264ca27-fef1-4fb9-96be-333087b5d2f3" providerId="ADAL" clId="{0A1250C0-9DD6-4D36-8FCE-34BA0AA922DF}" dt="2022-07-04T09:21:59.288" v="1314"/>
          <ac:graphicFrameMkLst>
            <pc:docMk/>
            <pc:sldMk cId="16080381" sldId="883"/>
            <ac:graphicFrameMk id="4" creationId="{26662380-FE8A-4B2B-AA34-B780527D5BB5}"/>
          </ac:graphicFrameMkLst>
        </pc:graphicFrameChg>
      </pc:sldChg>
      <pc:sldChg chg="add">
        <pc:chgData name="Molly Haley1" userId="2264ca27-fef1-4fb9-96be-333087b5d2f3" providerId="ADAL" clId="{0A1250C0-9DD6-4D36-8FCE-34BA0AA922DF}" dt="2022-07-01T11:47:50.316" v="282"/>
        <pc:sldMkLst>
          <pc:docMk/>
          <pc:sldMk cId="416191731" sldId="885"/>
        </pc:sldMkLst>
      </pc:sldChg>
      <pc:sldChg chg="add">
        <pc:chgData name="Molly Haley1" userId="2264ca27-fef1-4fb9-96be-333087b5d2f3" providerId="ADAL" clId="{0A1250C0-9DD6-4D36-8FCE-34BA0AA922DF}" dt="2022-07-01T11:47:50.316" v="282"/>
        <pc:sldMkLst>
          <pc:docMk/>
          <pc:sldMk cId="998598407" sldId="886"/>
        </pc:sldMkLst>
      </pc:sldChg>
      <pc:sldChg chg="add del">
        <pc:chgData name="Molly Haley1" userId="2264ca27-fef1-4fb9-96be-333087b5d2f3" providerId="ADAL" clId="{0A1250C0-9DD6-4D36-8FCE-34BA0AA922DF}" dt="2022-07-05T08:21:48.880" v="1674"/>
        <pc:sldMkLst>
          <pc:docMk/>
          <pc:sldMk cId="4247919414" sldId="889"/>
        </pc:sldMkLst>
      </pc:sldChg>
      <pc:sldChg chg="add del">
        <pc:chgData name="Molly Haley1" userId="2264ca27-fef1-4fb9-96be-333087b5d2f3" providerId="ADAL" clId="{0A1250C0-9DD6-4D36-8FCE-34BA0AA922DF}" dt="2022-07-05T08:21:13.229" v="1671"/>
        <pc:sldMkLst>
          <pc:docMk/>
          <pc:sldMk cId="3464951408" sldId="894"/>
        </pc:sldMkLst>
      </pc:sldChg>
      <pc:sldChg chg="add del">
        <pc:chgData name="Molly Haley1" userId="2264ca27-fef1-4fb9-96be-333087b5d2f3" providerId="ADAL" clId="{0A1250C0-9DD6-4D36-8FCE-34BA0AA922DF}" dt="2022-07-05T08:21:13.229" v="1671"/>
        <pc:sldMkLst>
          <pc:docMk/>
          <pc:sldMk cId="2203838732" sldId="895"/>
        </pc:sldMkLst>
      </pc:sldChg>
      <pc:sldChg chg="add del">
        <pc:chgData name="Molly Haley1" userId="2264ca27-fef1-4fb9-96be-333087b5d2f3" providerId="ADAL" clId="{0A1250C0-9DD6-4D36-8FCE-34BA0AA922DF}" dt="2022-07-05T08:21:13.229" v="1671"/>
        <pc:sldMkLst>
          <pc:docMk/>
          <pc:sldMk cId="3894273726" sldId="896"/>
        </pc:sldMkLst>
      </pc:sldChg>
      <pc:sldChg chg="addSp delSp modSp add del mod">
        <pc:chgData name="Molly Haley1" userId="2264ca27-fef1-4fb9-96be-333087b5d2f3" providerId="ADAL" clId="{0A1250C0-9DD6-4D36-8FCE-34BA0AA922DF}" dt="2022-07-04T14:50:46.307" v="1510" actId="478"/>
        <pc:sldMkLst>
          <pc:docMk/>
          <pc:sldMk cId="1710057746" sldId="1541"/>
        </pc:sldMkLst>
        <pc:spChg chg="del">
          <ac:chgData name="Molly Haley1" userId="2264ca27-fef1-4fb9-96be-333087b5d2f3" providerId="ADAL" clId="{0A1250C0-9DD6-4D36-8FCE-34BA0AA922DF}" dt="2022-07-04T14:50:44.409" v="1509" actId="478"/>
          <ac:spMkLst>
            <pc:docMk/>
            <pc:sldMk cId="1710057746" sldId="1541"/>
            <ac:spMk id="3" creationId="{F6A1B5CF-7FA9-3EEF-C2C2-45E5E64EB949}"/>
          </ac:spMkLst>
        </pc:spChg>
        <pc:spChg chg="mod">
          <ac:chgData name="Molly Haley1" userId="2264ca27-fef1-4fb9-96be-333087b5d2f3" providerId="ADAL" clId="{0A1250C0-9DD6-4D36-8FCE-34BA0AA922DF}" dt="2022-07-01T14:41:39.389" v="347" actId="20577"/>
          <ac:spMkLst>
            <pc:docMk/>
            <pc:sldMk cId="1710057746" sldId="1541"/>
            <ac:spMk id="4" creationId="{BF3E9A5C-F313-7347-A4CE-5A39AEB36954}"/>
          </ac:spMkLst>
        </pc:spChg>
        <pc:spChg chg="add del mod">
          <ac:chgData name="Molly Haley1" userId="2264ca27-fef1-4fb9-96be-333087b5d2f3" providerId="ADAL" clId="{0A1250C0-9DD6-4D36-8FCE-34BA0AA922DF}" dt="2022-07-04T14:50:46.307" v="1510" actId="478"/>
          <ac:spMkLst>
            <pc:docMk/>
            <pc:sldMk cId="1710057746" sldId="1541"/>
            <ac:spMk id="5" creationId="{341A85A0-8252-4855-AA76-9F6AF5531359}"/>
          </ac:spMkLst>
        </pc:spChg>
      </pc:sldChg>
      <pc:sldChg chg="add del">
        <pc:chgData name="Molly Haley1" userId="2264ca27-fef1-4fb9-96be-333087b5d2f3" providerId="ADAL" clId="{0A1250C0-9DD6-4D36-8FCE-34BA0AA922DF}" dt="2022-07-04T14:50:11.801" v="1508"/>
        <pc:sldMkLst>
          <pc:docMk/>
          <pc:sldMk cId="1440704070" sldId="1542"/>
        </pc:sldMkLst>
      </pc:sldChg>
      <pc:sldChg chg="add">
        <pc:chgData name="Molly Haley1" userId="2264ca27-fef1-4fb9-96be-333087b5d2f3" providerId="ADAL" clId="{0A1250C0-9DD6-4D36-8FCE-34BA0AA922DF}" dt="2022-07-04T14:50:11.801" v="1508"/>
        <pc:sldMkLst>
          <pc:docMk/>
          <pc:sldMk cId="1923423485" sldId="1543"/>
        </pc:sldMkLst>
      </pc:sldChg>
      <pc:sldChg chg="addSp delSp mod">
        <pc:chgData name="Molly Haley1" userId="2264ca27-fef1-4fb9-96be-333087b5d2f3" providerId="ADAL" clId="{0A1250C0-9DD6-4D36-8FCE-34BA0AA922DF}" dt="2022-07-01T11:41:49.273" v="191" actId="22"/>
        <pc:sldMkLst>
          <pc:docMk/>
          <pc:sldMk cId="3614299039" sldId="1759"/>
        </pc:sldMkLst>
        <pc:spChg chg="add del">
          <ac:chgData name="Molly Haley1" userId="2264ca27-fef1-4fb9-96be-333087b5d2f3" providerId="ADAL" clId="{0A1250C0-9DD6-4D36-8FCE-34BA0AA922DF}" dt="2022-07-01T11:41:49.273" v="191" actId="22"/>
          <ac:spMkLst>
            <pc:docMk/>
            <pc:sldMk cId="3614299039" sldId="1759"/>
            <ac:spMk id="4" creationId="{0B2675A3-172F-4008-B541-E34D50975EDA}"/>
          </ac:spMkLst>
        </pc:spChg>
      </pc:sldChg>
      <pc:sldChg chg="modSp mod">
        <pc:chgData name="Molly Haley1" userId="2264ca27-fef1-4fb9-96be-333087b5d2f3" providerId="ADAL" clId="{0A1250C0-9DD6-4D36-8FCE-34BA0AA922DF}" dt="2022-07-03T13:01:03.828" v="926" actId="20577"/>
        <pc:sldMkLst>
          <pc:docMk/>
          <pc:sldMk cId="4043476305" sldId="1828"/>
        </pc:sldMkLst>
        <pc:spChg chg="mod">
          <ac:chgData name="Molly Haley1" userId="2264ca27-fef1-4fb9-96be-333087b5d2f3" providerId="ADAL" clId="{0A1250C0-9DD6-4D36-8FCE-34BA0AA922DF}" dt="2022-07-03T13:01:03.828" v="926" actId="20577"/>
          <ac:spMkLst>
            <pc:docMk/>
            <pc:sldMk cId="4043476305" sldId="1828"/>
            <ac:spMk id="3" creationId="{8305965E-4D48-4A02-84D8-0877867BBAD2}"/>
          </ac:spMkLst>
        </pc:spChg>
      </pc:sldChg>
      <pc:sldChg chg="add">
        <pc:chgData name="Molly Haley1" userId="2264ca27-fef1-4fb9-96be-333087b5d2f3" providerId="ADAL" clId="{0A1250C0-9DD6-4D36-8FCE-34BA0AA922DF}" dt="2022-07-01T11:42:07.762" v="192"/>
        <pc:sldMkLst>
          <pc:docMk/>
          <pc:sldMk cId="108375318" sldId="2020"/>
        </pc:sldMkLst>
      </pc:sldChg>
      <pc:sldChg chg="add">
        <pc:chgData name="Molly Haley1" userId="2264ca27-fef1-4fb9-96be-333087b5d2f3" providerId="ADAL" clId="{0A1250C0-9DD6-4D36-8FCE-34BA0AA922DF}" dt="2022-07-01T11:42:07.762" v="192"/>
        <pc:sldMkLst>
          <pc:docMk/>
          <pc:sldMk cId="4087400612" sldId="2021"/>
        </pc:sldMkLst>
      </pc:sldChg>
      <pc:sldChg chg="add">
        <pc:chgData name="Molly Haley1" userId="2264ca27-fef1-4fb9-96be-333087b5d2f3" providerId="ADAL" clId="{0A1250C0-9DD6-4D36-8FCE-34BA0AA922DF}" dt="2022-07-01T11:42:07.762" v="192"/>
        <pc:sldMkLst>
          <pc:docMk/>
          <pc:sldMk cId="763790588" sldId="2022"/>
        </pc:sldMkLst>
      </pc:sldChg>
      <pc:sldChg chg="add">
        <pc:chgData name="Molly Haley1" userId="2264ca27-fef1-4fb9-96be-333087b5d2f3" providerId="ADAL" clId="{0A1250C0-9DD6-4D36-8FCE-34BA0AA922DF}" dt="2022-07-01T11:42:07.762" v="192"/>
        <pc:sldMkLst>
          <pc:docMk/>
          <pc:sldMk cId="2209949186" sldId="2023"/>
        </pc:sldMkLst>
      </pc:sldChg>
      <pc:sldChg chg="add">
        <pc:chgData name="Molly Haley1" userId="2264ca27-fef1-4fb9-96be-333087b5d2f3" providerId="ADAL" clId="{0A1250C0-9DD6-4D36-8FCE-34BA0AA922DF}" dt="2022-07-01T11:42:07.762" v="192"/>
        <pc:sldMkLst>
          <pc:docMk/>
          <pc:sldMk cId="2561928464" sldId="2024"/>
        </pc:sldMkLst>
      </pc:sldChg>
      <pc:sldChg chg="add">
        <pc:chgData name="Molly Haley1" userId="2264ca27-fef1-4fb9-96be-333087b5d2f3" providerId="ADAL" clId="{0A1250C0-9DD6-4D36-8FCE-34BA0AA922DF}" dt="2022-07-01T11:42:07.762" v="192"/>
        <pc:sldMkLst>
          <pc:docMk/>
          <pc:sldMk cId="1571301663" sldId="2025"/>
        </pc:sldMkLst>
      </pc:sldChg>
      <pc:sldChg chg="add del">
        <pc:chgData name="Molly Haley1" userId="2264ca27-fef1-4fb9-96be-333087b5d2f3" providerId="ADAL" clId="{0A1250C0-9DD6-4D36-8FCE-34BA0AA922DF}" dt="2022-07-04T15:07:11.025" v="1602"/>
        <pc:sldMkLst>
          <pc:docMk/>
          <pc:sldMk cId="3973719792" sldId="2034"/>
        </pc:sldMkLst>
      </pc:sldChg>
      <pc:sldChg chg="add del">
        <pc:chgData name="Molly Haley1" userId="2264ca27-fef1-4fb9-96be-333087b5d2f3" providerId="ADAL" clId="{0A1250C0-9DD6-4D36-8FCE-34BA0AA922DF}" dt="2022-07-04T15:07:11.025" v="1602"/>
        <pc:sldMkLst>
          <pc:docMk/>
          <pc:sldMk cId="3615397338" sldId="2037"/>
        </pc:sldMkLst>
      </pc:sldChg>
      <pc:sldChg chg="del">
        <pc:chgData name="Molly Haley1" userId="2264ca27-fef1-4fb9-96be-333087b5d2f3" providerId="ADAL" clId="{0A1250C0-9DD6-4D36-8FCE-34BA0AA922DF}" dt="2022-06-30T14:40:36.316" v="184" actId="47"/>
        <pc:sldMkLst>
          <pc:docMk/>
          <pc:sldMk cId="507012517" sldId="2055"/>
        </pc:sldMkLst>
      </pc:sldChg>
      <pc:sldChg chg="modSp mod">
        <pc:chgData name="Molly Haley1" userId="2264ca27-fef1-4fb9-96be-333087b5d2f3" providerId="ADAL" clId="{0A1250C0-9DD6-4D36-8FCE-34BA0AA922DF}" dt="2022-07-04T13:58:31.869" v="1418" actId="13926"/>
        <pc:sldMkLst>
          <pc:docMk/>
          <pc:sldMk cId="1239367114" sldId="3452"/>
        </pc:sldMkLst>
        <pc:spChg chg="mod">
          <ac:chgData name="Molly Haley1" userId="2264ca27-fef1-4fb9-96be-333087b5d2f3" providerId="ADAL" clId="{0A1250C0-9DD6-4D36-8FCE-34BA0AA922DF}" dt="2022-06-30T12:51:47.421" v="23" actId="20577"/>
          <ac:spMkLst>
            <pc:docMk/>
            <pc:sldMk cId="1239367114" sldId="3452"/>
            <ac:spMk id="2" creationId="{00000000-0000-0000-0000-000000000000}"/>
          </ac:spMkLst>
        </pc:spChg>
        <pc:graphicFrameChg chg="modGraphic">
          <ac:chgData name="Molly Haley1" userId="2264ca27-fef1-4fb9-96be-333087b5d2f3" providerId="ADAL" clId="{0A1250C0-9DD6-4D36-8FCE-34BA0AA922DF}" dt="2022-06-30T12:57:32.148" v="61" actId="20577"/>
          <ac:graphicFrameMkLst>
            <pc:docMk/>
            <pc:sldMk cId="1239367114" sldId="3452"/>
            <ac:graphicFrameMk id="3" creationId="{B7FC0BBF-9ED9-4F27-BC89-B0490D1F28AE}"/>
          </ac:graphicFrameMkLst>
        </pc:graphicFrameChg>
        <pc:graphicFrameChg chg="modGraphic">
          <ac:chgData name="Molly Haley1" userId="2264ca27-fef1-4fb9-96be-333087b5d2f3" providerId="ADAL" clId="{0A1250C0-9DD6-4D36-8FCE-34BA0AA922DF}" dt="2022-07-04T13:58:31.869" v="1418" actId="13926"/>
          <ac:graphicFrameMkLst>
            <pc:docMk/>
            <pc:sldMk cId="1239367114" sldId="3452"/>
            <ac:graphicFrameMk id="8" creationId="{00000000-0000-0000-0000-000000000000}"/>
          </ac:graphicFrameMkLst>
        </pc:graphicFrameChg>
        <pc:graphicFrameChg chg="mod modGraphic">
          <ac:chgData name="Molly Haley1" userId="2264ca27-fef1-4fb9-96be-333087b5d2f3" providerId="ADAL" clId="{0A1250C0-9DD6-4D36-8FCE-34BA0AA922DF}" dt="2022-06-30T12:53:28.539" v="26" actId="404"/>
          <ac:graphicFrameMkLst>
            <pc:docMk/>
            <pc:sldMk cId="1239367114" sldId="3452"/>
            <ac:graphicFrameMk id="10" creationId="{633F724F-9DB4-4212-AFB1-BFFC700EC4F5}"/>
          </ac:graphicFrameMkLst>
        </pc:graphicFrameChg>
        <pc:graphicFrameChg chg="modGraphic">
          <ac:chgData name="Molly Haley1" userId="2264ca27-fef1-4fb9-96be-333087b5d2f3" providerId="ADAL" clId="{0A1250C0-9DD6-4D36-8FCE-34BA0AA922DF}" dt="2022-07-04T08:53:12.432" v="995" actId="13926"/>
          <ac:graphicFrameMkLst>
            <pc:docMk/>
            <pc:sldMk cId="1239367114" sldId="3452"/>
            <ac:graphicFrameMk id="13" creationId="{B8BF9BD6-7E5F-433D-B4F5-DE4688AAC096}"/>
          </ac:graphicFrameMkLst>
        </pc:graphicFrameChg>
        <pc:graphicFrameChg chg="modGraphic">
          <ac:chgData name="Molly Haley1" userId="2264ca27-fef1-4fb9-96be-333087b5d2f3" providerId="ADAL" clId="{0A1250C0-9DD6-4D36-8FCE-34BA0AA922DF}" dt="2022-06-30T12:56:20.188" v="30" actId="20577"/>
          <ac:graphicFrameMkLst>
            <pc:docMk/>
            <pc:sldMk cId="1239367114" sldId="3452"/>
            <ac:graphicFrameMk id="15" creationId="{42EE730E-F0A3-42A8-B50D-066A227D258C}"/>
          </ac:graphicFrameMkLst>
        </pc:graphicFrameChg>
      </pc:sldChg>
      <pc:sldChg chg="modSp add del mod">
        <pc:chgData name="Molly Haley1" userId="2264ca27-fef1-4fb9-96be-333087b5d2f3" providerId="ADAL" clId="{0A1250C0-9DD6-4D36-8FCE-34BA0AA922DF}" dt="2022-07-04T14:44:13.815" v="1489" actId="47"/>
        <pc:sldMkLst>
          <pc:docMk/>
          <pc:sldMk cId="2111697071" sldId="3572"/>
        </pc:sldMkLst>
        <pc:spChg chg="mod">
          <ac:chgData name="Molly Haley1" userId="2264ca27-fef1-4fb9-96be-333087b5d2f3" providerId="ADAL" clId="{0A1250C0-9DD6-4D36-8FCE-34BA0AA922DF}" dt="2022-07-04T09:25:52.569" v="1327" actId="1076"/>
          <ac:spMkLst>
            <pc:docMk/>
            <pc:sldMk cId="2111697071" sldId="3572"/>
            <ac:spMk id="587" creationId="{00000000-0000-0000-0000-000000000000}"/>
          </ac:spMkLst>
        </pc:spChg>
        <pc:spChg chg="mod">
          <ac:chgData name="Molly Haley1" userId="2264ca27-fef1-4fb9-96be-333087b5d2f3" providerId="ADAL" clId="{0A1250C0-9DD6-4D36-8FCE-34BA0AA922DF}" dt="2022-07-04T13:56:20.899" v="1410" actId="1076"/>
          <ac:spMkLst>
            <pc:docMk/>
            <pc:sldMk cId="2111697071" sldId="3572"/>
            <ac:spMk id="707" creationId="{00000000-0000-0000-0000-000000000000}"/>
          </ac:spMkLst>
        </pc:spChg>
        <pc:spChg chg="mod">
          <ac:chgData name="Molly Haley1" userId="2264ca27-fef1-4fb9-96be-333087b5d2f3" providerId="ADAL" clId="{0A1250C0-9DD6-4D36-8FCE-34BA0AA922DF}" dt="2022-07-04T13:55:57.048" v="1405" actId="1076"/>
          <ac:spMkLst>
            <pc:docMk/>
            <pc:sldMk cId="2111697071" sldId="3572"/>
            <ac:spMk id="708" creationId="{00000000-0000-0000-0000-000000000000}"/>
          </ac:spMkLst>
        </pc:spChg>
        <pc:spChg chg="mod">
          <ac:chgData name="Molly Haley1" userId="2264ca27-fef1-4fb9-96be-333087b5d2f3" providerId="ADAL" clId="{0A1250C0-9DD6-4D36-8FCE-34BA0AA922DF}" dt="2022-07-04T13:57:00.392" v="1417" actId="1076"/>
          <ac:spMkLst>
            <pc:docMk/>
            <pc:sldMk cId="2111697071" sldId="3572"/>
            <ac:spMk id="709" creationId="{00000000-0000-0000-0000-000000000000}"/>
          </ac:spMkLst>
        </pc:spChg>
        <pc:spChg chg="mod">
          <ac:chgData name="Molly Haley1" userId="2264ca27-fef1-4fb9-96be-333087b5d2f3" providerId="ADAL" clId="{0A1250C0-9DD6-4D36-8FCE-34BA0AA922DF}" dt="2022-07-04T13:56:15.473" v="1409" actId="1076"/>
          <ac:spMkLst>
            <pc:docMk/>
            <pc:sldMk cId="2111697071" sldId="3572"/>
            <ac:spMk id="710" creationId="{00000000-0000-0000-0000-000000000000}"/>
          </ac:spMkLst>
        </pc:spChg>
        <pc:spChg chg="mod">
          <ac:chgData name="Molly Haley1" userId="2264ca27-fef1-4fb9-96be-333087b5d2f3" providerId="ADAL" clId="{0A1250C0-9DD6-4D36-8FCE-34BA0AA922DF}" dt="2022-07-04T13:53:08.260" v="1361" actId="14100"/>
          <ac:spMkLst>
            <pc:docMk/>
            <pc:sldMk cId="2111697071" sldId="3572"/>
            <ac:spMk id="711" creationId="{00000000-0000-0000-0000-000000000000}"/>
          </ac:spMkLst>
        </pc:spChg>
        <pc:spChg chg="mod">
          <ac:chgData name="Molly Haley1" userId="2264ca27-fef1-4fb9-96be-333087b5d2f3" providerId="ADAL" clId="{0A1250C0-9DD6-4D36-8FCE-34BA0AA922DF}" dt="2022-07-04T13:56:54.763" v="1416" actId="14100"/>
          <ac:spMkLst>
            <pc:docMk/>
            <pc:sldMk cId="2111697071" sldId="3572"/>
            <ac:spMk id="712" creationId="{00000000-0000-0000-0000-000000000000}"/>
          </ac:spMkLst>
        </pc:spChg>
        <pc:spChg chg="mod">
          <ac:chgData name="Molly Haley1" userId="2264ca27-fef1-4fb9-96be-333087b5d2f3" providerId="ADAL" clId="{0A1250C0-9DD6-4D36-8FCE-34BA0AA922DF}" dt="2022-07-04T13:54:16.415" v="1390" actId="14100"/>
          <ac:spMkLst>
            <pc:docMk/>
            <pc:sldMk cId="2111697071" sldId="3572"/>
            <ac:spMk id="713" creationId="{00000000-0000-0000-0000-000000000000}"/>
          </ac:spMkLst>
        </pc:spChg>
        <pc:spChg chg="mod">
          <ac:chgData name="Molly Haley1" userId="2264ca27-fef1-4fb9-96be-333087b5d2f3" providerId="ADAL" clId="{0A1250C0-9DD6-4D36-8FCE-34BA0AA922DF}" dt="2022-07-04T13:54:37.555" v="1394" actId="403"/>
          <ac:spMkLst>
            <pc:docMk/>
            <pc:sldMk cId="2111697071" sldId="3572"/>
            <ac:spMk id="714" creationId="{00000000-0000-0000-0000-000000000000}"/>
          </ac:spMkLst>
        </pc:spChg>
        <pc:spChg chg="mod">
          <ac:chgData name="Molly Haley1" userId="2264ca27-fef1-4fb9-96be-333087b5d2f3" providerId="ADAL" clId="{0A1250C0-9DD6-4D36-8FCE-34BA0AA922DF}" dt="2022-07-04T13:55:51.181" v="1404" actId="1076"/>
          <ac:spMkLst>
            <pc:docMk/>
            <pc:sldMk cId="2111697071" sldId="3572"/>
            <ac:spMk id="715" creationId="{00000000-0000-0000-0000-000000000000}"/>
          </ac:spMkLst>
        </pc:spChg>
        <pc:spChg chg="mod">
          <ac:chgData name="Molly Haley1" userId="2264ca27-fef1-4fb9-96be-333087b5d2f3" providerId="ADAL" clId="{0A1250C0-9DD6-4D36-8FCE-34BA0AA922DF}" dt="2022-07-04T13:55:35.340" v="1403" actId="1076"/>
          <ac:spMkLst>
            <pc:docMk/>
            <pc:sldMk cId="2111697071" sldId="3572"/>
            <ac:spMk id="716" creationId="{00000000-0000-0000-0000-000000000000}"/>
          </ac:spMkLst>
        </pc:spChg>
        <pc:spChg chg="mod">
          <ac:chgData name="Molly Haley1" userId="2264ca27-fef1-4fb9-96be-333087b5d2f3" providerId="ADAL" clId="{0A1250C0-9DD6-4D36-8FCE-34BA0AA922DF}" dt="2022-07-04T13:54:55.386" v="1396" actId="1076"/>
          <ac:spMkLst>
            <pc:docMk/>
            <pc:sldMk cId="2111697071" sldId="3572"/>
            <ac:spMk id="717" creationId="{00000000-0000-0000-0000-000000000000}"/>
          </ac:spMkLst>
        </pc:spChg>
        <pc:spChg chg="mod">
          <ac:chgData name="Molly Haley1" userId="2264ca27-fef1-4fb9-96be-333087b5d2f3" providerId="ADAL" clId="{0A1250C0-9DD6-4D36-8FCE-34BA0AA922DF}" dt="2022-07-04T13:55:14.339" v="1399" actId="1076"/>
          <ac:spMkLst>
            <pc:docMk/>
            <pc:sldMk cId="2111697071" sldId="3572"/>
            <ac:spMk id="718" creationId="{00000000-0000-0000-0000-000000000000}"/>
          </ac:spMkLst>
        </pc:spChg>
      </pc:sldChg>
      <pc:sldChg chg="modSp add del mod">
        <pc:chgData name="Molly Haley1" userId="2264ca27-fef1-4fb9-96be-333087b5d2f3" providerId="ADAL" clId="{0A1250C0-9DD6-4D36-8FCE-34BA0AA922DF}" dt="2022-07-04T14:46:41.774" v="1503" actId="47"/>
        <pc:sldMkLst>
          <pc:docMk/>
          <pc:sldMk cId="2422905331" sldId="3573"/>
        </pc:sldMkLst>
        <pc:spChg chg="mod">
          <ac:chgData name="Molly Haley1" userId="2264ca27-fef1-4fb9-96be-333087b5d2f3" providerId="ADAL" clId="{0A1250C0-9DD6-4D36-8FCE-34BA0AA922DF}" dt="2022-07-03T13:04:44.190" v="952" actId="14100"/>
          <ac:spMkLst>
            <pc:docMk/>
            <pc:sldMk cId="2422905331" sldId="3573"/>
            <ac:spMk id="18" creationId="{F67DFB3B-8C7F-4B13-A996-BCCFC3174D6A}"/>
          </ac:spMkLst>
        </pc:spChg>
        <pc:graphicFrameChg chg="mod modGraphic">
          <ac:chgData name="Molly Haley1" userId="2264ca27-fef1-4fb9-96be-333087b5d2f3" providerId="ADAL" clId="{0A1250C0-9DD6-4D36-8FCE-34BA0AA922DF}" dt="2022-07-04T13:53:35.531" v="1372" actId="1076"/>
          <ac:graphicFrameMkLst>
            <pc:docMk/>
            <pc:sldMk cId="2422905331" sldId="3573"/>
            <ac:graphicFrameMk id="13" creationId="{A141E36D-2A32-45C8-8A5D-A60816F93CD8}"/>
          </ac:graphicFrameMkLst>
        </pc:graphicFrameChg>
      </pc:sldChg>
      <pc:sldChg chg="add del">
        <pc:chgData name="Molly Haley1" userId="2264ca27-fef1-4fb9-96be-333087b5d2f3" providerId="ADAL" clId="{0A1250C0-9DD6-4D36-8FCE-34BA0AA922DF}" dt="2022-07-04T14:44:53.224" v="1493" actId="47"/>
        <pc:sldMkLst>
          <pc:docMk/>
          <pc:sldMk cId="1263673470" sldId="3574"/>
        </pc:sldMkLst>
      </pc:sldChg>
      <pc:sldChg chg="add del">
        <pc:chgData name="Molly Haley1" userId="2264ca27-fef1-4fb9-96be-333087b5d2f3" providerId="ADAL" clId="{0A1250C0-9DD6-4D36-8FCE-34BA0AA922DF}" dt="2022-07-04T15:07:11.025" v="1602"/>
        <pc:sldMkLst>
          <pc:docMk/>
          <pc:sldMk cId="3651624517" sldId="3618"/>
        </pc:sldMkLst>
      </pc:sldChg>
      <pc:sldChg chg="add del">
        <pc:chgData name="Molly Haley1" userId="2264ca27-fef1-4fb9-96be-333087b5d2f3" providerId="ADAL" clId="{0A1250C0-9DD6-4D36-8FCE-34BA0AA922DF}" dt="2022-07-04T15:07:11.025" v="1602"/>
        <pc:sldMkLst>
          <pc:docMk/>
          <pc:sldMk cId="2188896848" sldId="3621"/>
        </pc:sldMkLst>
      </pc:sldChg>
      <pc:sldChg chg="add del">
        <pc:chgData name="Molly Haley1" userId="2264ca27-fef1-4fb9-96be-333087b5d2f3" providerId="ADAL" clId="{0A1250C0-9DD6-4D36-8FCE-34BA0AA922DF}" dt="2022-07-04T15:07:11.025" v="1602"/>
        <pc:sldMkLst>
          <pc:docMk/>
          <pc:sldMk cId="4125565058" sldId="3622"/>
        </pc:sldMkLst>
      </pc:sldChg>
      <pc:sldChg chg="add">
        <pc:chgData name="Molly Haley1" userId="2264ca27-fef1-4fb9-96be-333087b5d2f3" providerId="ADAL" clId="{0A1250C0-9DD6-4D36-8FCE-34BA0AA922DF}" dt="2022-07-01T14:42:36.797" v="349"/>
        <pc:sldMkLst>
          <pc:docMk/>
          <pc:sldMk cId="4003900481" sldId="3625"/>
        </pc:sldMkLst>
      </pc:sldChg>
      <pc:sldChg chg="add del">
        <pc:chgData name="Molly Haley1" userId="2264ca27-fef1-4fb9-96be-333087b5d2f3" providerId="ADAL" clId="{0A1250C0-9DD6-4D36-8FCE-34BA0AA922DF}" dt="2022-07-04T15:07:11.025" v="1602"/>
        <pc:sldMkLst>
          <pc:docMk/>
          <pc:sldMk cId="2190136788" sldId="3628"/>
        </pc:sldMkLst>
      </pc:sldChg>
      <pc:sldChg chg="add del">
        <pc:chgData name="Molly Haley1" userId="2264ca27-fef1-4fb9-96be-333087b5d2f3" providerId="ADAL" clId="{0A1250C0-9DD6-4D36-8FCE-34BA0AA922DF}" dt="2022-07-04T15:07:11.025" v="1602"/>
        <pc:sldMkLst>
          <pc:docMk/>
          <pc:sldMk cId="2314586981" sldId="3629"/>
        </pc:sldMkLst>
      </pc:sldChg>
      <pc:sldChg chg="add del">
        <pc:chgData name="Molly Haley1" userId="2264ca27-fef1-4fb9-96be-333087b5d2f3" providerId="ADAL" clId="{0A1250C0-9DD6-4D36-8FCE-34BA0AA922DF}" dt="2022-07-04T15:07:11.025" v="1602"/>
        <pc:sldMkLst>
          <pc:docMk/>
          <pc:sldMk cId="4047730077" sldId="3630"/>
        </pc:sldMkLst>
      </pc:sldChg>
      <pc:sldChg chg="add del">
        <pc:chgData name="Molly Haley1" userId="2264ca27-fef1-4fb9-96be-333087b5d2f3" providerId="ADAL" clId="{0A1250C0-9DD6-4D36-8FCE-34BA0AA922DF}" dt="2022-07-04T15:07:11.025" v="1602"/>
        <pc:sldMkLst>
          <pc:docMk/>
          <pc:sldMk cId="569180159" sldId="3631"/>
        </pc:sldMkLst>
      </pc:sldChg>
      <pc:sldChg chg="add del">
        <pc:chgData name="Molly Haley1" userId="2264ca27-fef1-4fb9-96be-333087b5d2f3" providerId="ADAL" clId="{0A1250C0-9DD6-4D36-8FCE-34BA0AA922DF}" dt="2022-07-04T15:07:11.025" v="1602"/>
        <pc:sldMkLst>
          <pc:docMk/>
          <pc:sldMk cId="645885082" sldId="3633"/>
        </pc:sldMkLst>
      </pc:sldChg>
      <pc:sldChg chg="add del">
        <pc:chgData name="Molly Haley1" userId="2264ca27-fef1-4fb9-96be-333087b5d2f3" providerId="ADAL" clId="{0A1250C0-9DD6-4D36-8FCE-34BA0AA922DF}" dt="2022-07-04T15:07:11.025" v="1602"/>
        <pc:sldMkLst>
          <pc:docMk/>
          <pc:sldMk cId="1907499256" sldId="3634"/>
        </pc:sldMkLst>
      </pc:sldChg>
      <pc:sldChg chg="add del">
        <pc:chgData name="Molly Haley1" userId="2264ca27-fef1-4fb9-96be-333087b5d2f3" providerId="ADAL" clId="{0A1250C0-9DD6-4D36-8FCE-34BA0AA922DF}" dt="2022-07-04T15:07:11.025" v="1602"/>
        <pc:sldMkLst>
          <pc:docMk/>
          <pc:sldMk cId="3030049345" sldId="3635"/>
        </pc:sldMkLst>
      </pc:sldChg>
      <pc:sldChg chg="add del">
        <pc:chgData name="Molly Haley1" userId="2264ca27-fef1-4fb9-96be-333087b5d2f3" providerId="ADAL" clId="{0A1250C0-9DD6-4D36-8FCE-34BA0AA922DF}" dt="2022-07-04T15:07:11.025" v="1602"/>
        <pc:sldMkLst>
          <pc:docMk/>
          <pc:sldMk cId="3158035995" sldId="3636"/>
        </pc:sldMkLst>
      </pc:sldChg>
      <pc:sldChg chg="addSp modSp mod">
        <pc:chgData name="Molly Haley1" userId="2264ca27-fef1-4fb9-96be-333087b5d2f3" providerId="ADAL" clId="{0A1250C0-9DD6-4D36-8FCE-34BA0AA922DF}" dt="2022-07-01T11:57:37.477" v="326" actId="1076"/>
        <pc:sldMkLst>
          <pc:docMk/>
          <pc:sldMk cId="1291625849" sldId="3685"/>
        </pc:sldMkLst>
        <pc:spChg chg="mod">
          <ac:chgData name="Molly Haley1" userId="2264ca27-fef1-4fb9-96be-333087b5d2f3" providerId="ADAL" clId="{0A1250C0-9DD6-4D36-8FCE-34BA0AA922DF}" dt="2022-07-01T11:57:37.477" v="326" actId="1076"/>
          <ac:spMkLst>
            <pc:docMk/>
            <pc:sldMk cId="1291625849" sldId="3685"/>
            <ac:spMk id="2" creationId="{BE399FAB-B12E-4E8E-B575-883DF6DB81A4}"/>
          </ac:spMkLst>
        </pc:spChg>
        <pc:graphicFrameChg chg="add mod">
          <ac:chgData name="Molly Haley1" userId="2264ca27-fef1-4fb9-96be-333087b5d2f3" providerId="ADAL" clId="{0A1250C0-9DD6-4D36-8FCE-34BA0AA922DF}" dt="2022-07-01T11:57:34.105" v="325" actId="1076"/>
          <ac:graphicFrameMkLst>
            <pc:docMk/>
            <pc:sldMk cId="1291625849" sldId="3685"/>
            <ac:graphicFrameMk id="3" creationId="{84FA90D7-3229-4F2D-B40B-3C855525F51B}"/>
          </ac:graphicFrameMkLst>
        </pc:graphicFrameChg>
      </pc:sldChg>
      <pc:sldChg chg="modSp add mod">
        <pc:chgData name="Molly Haley1" userId="2264ca27-fef1-4fb9-96be-333087b5d2f3" providerId="ADAL" clId="{0A1250C0-9DD6-4D36-8FCE-34BA0AA922DF}" dt="2022-07-04T14:56:17.360" v="1577" actId="20577"/>
        <pc:sldMkLst>
          <pc:docMk/>
          <pc:sldMk cId="3037221240" sldId="3691"/>
        </pc:sldMkLst>
        <pc:spChg chg="mod">
          <ac:chgData name="Molly Haley1" userId="2264ca27-fef1-4fb9-96be-333087b5d2f3" providerId="ADAL" clId="{0A1250C0-9DD6-4D36-8FCE-34BA0AA922DF}" dt="2022-07-04T09:01:51.411" v="1022" actId="1076"/>
          <ac:spMkLst>
            <pc:docMk/>
            <pc:sldMk cId="3037221240" sldId="3691"/>
            <ac:spMk id="2" creationId="{00000000-0000-0000-0000-000000000000}"/>
          </ac:spMkLst>
        </pc:spChg>
        <pc:spChg chg="mod">
          <ac:chgData name="Molly Haley1" userId="2264ca27-fef1-4fb9-96be-333087b5d2f3" providerId="ADAL" clId="{0A1250C0-9DD6-4D36-8FCE-34BA0AA922DF}" dt="2022-07-03T12:40:58.933" v="736" actId="1076"/>
          <ac:spMkLst>
            <pc:docMk/>
            <pc:sldMk cId="3037221240" sldId="3691"/>
            <ac:spMk id="4" creationId="{5017FE3A-3EC0-48EB-8FA6-60FBEBD4EA47}"/>
          </ac:spMkLst>
        </pc:spChg>
        <pc:graphicFrameChg chg="mod modGraphic">
          <ac:chgData name="Molly Haley1" userId="2264ca27-fef1-4fb9-96be-333087b5d2f3" providerId="ADAL" clId="{0A1250C0-9DD6-4D36-8FCE-34BA0AA922DF}" dt="2022-07-04T14:56:17.360" v="1577" actId="20577"/>
          <ac:graphicFrameMkLst>
            <pc:docMk/>
            <pc:sldMk cId="3037221240" sldId="3691"/>
            <ac:graphicFrameMk id="6" creationId="{16F7F5DB-E924-4268-9BD1-802678D181DC}"/>
          </ac:graphicFrameMkLst>
        </pc:graphicFrameChg>
        <pc:graphicFrameChg chg="mod modGraphic">
          <ac:chgData name="Molly Haley1" userId="2264ca27-fef1-4fb9-96be-333087b5d2f3" providerId="ADAL" clId="{0A1250C0-9DD6-4D36-8FCE-34BA0AA922DF}" dt="2022-07-03T12:51:26.058" v="837" actId="403"/>
          <ac:graphicFrameMkLst>
            <pc:docMk/>
            <pc:sldMk cId="3037221240" sldId="3691"/>
            <ac:graphicFrameMk id="7" creationId="{60C392C5-ABBB-4FCF-87A7-57CFD2E79FE9}"/>
          </ac:graphicFrameMkLst>
        </pc:graphicFrameChg>
      </pc:sldChg>
      <pc:sldChg chg="del">
        <pc:chgData name="Molly Haley1" userId="2264ca27-fef1-4fb9-96be-333087b5d2f3" providerId="ADAL" clId="{0A1250C0-9DD6-4D36-8FCE-34BA0AA922DF}" dt="2022-07-03T13:02:50.756" v="929" actId="47"/>
        <pc:sldMkLst>
          <pc:docMk/>
          <pc:sldMk cId="1726742365" sldId="3722"/>
        </pc:sldMkLst>
      </pc:sldChg>
      <pc:sldChg chg="modSp mod">
        <pc:chgData name="Molly Haley1" userId="2264ca27-fef1-4fb9-96be-333087b5d2f3" providerId="ADAL" clId="{0A1250C0-9DD6-4D36-8FCE-34BA0AA922DF}" dt="2022-07-04T14:06:50.210" v="1432" actId="20577"/>
        <pc:sldMkLst>
          <pc:docMk/>
          <pc:sldMk cId="3798597471" sldId="3742"/>
        </pc:sldMkLst>
        <pc:spChg chg="mod">
          <ac:chgData name="Molly Haley1" userId="2264ca27-fef1-4fb9-96be-333087b5d2f3" providerId="ADAL" clId="{0A1250C0-9DD6-4D36-8FCE-34BA0AA922DF}" dt="2022-07-03T12:16:13.395" v="600" actId="1076"/>
          <ac:spMkLst>
            <pc:docMk/>
            <pc:sldMk cId="3798597471" sldId="3742"/>
            <ac:spMk id="2" creationId="{00000000-0000-0000-0000-000000000000}"/>
          </ac:spMkLst>
        </pc:spChg>
        <pc:spChg chg="mod">
          <ac:chgData name="Molly Haley1" userId="2264ca27-fef1-4fb9-96be-333087b5d2f3" providerId="ADAL" clId="{0A1250C0-9DD6-4D36-8FCE-34BA0AA922DF}" dt="2022-07-04T13:59:51.833" v="1431" actId="1076"/>
          <ac:spMkLst>
            <pc:docMk/>
            <pc:sldMk cId="3798597471" sldId="3742"/>
            <ac:spMk id="4" creationId="{5017FE3A-3EC0-48EB-8FA6-60FBEBD4EA47}"/>
          </ac:spMkLst>
        </pc:spChg>
        <pc:graphicFrameChg chg="mod modGraphic">
          <ac:chgData name="Molly Haley1" userId="2264ca27-fef1-4fb9-96be-333087b5d2f3" providerId="ADAL" clId="{0A1250C0-9DD6-4D36-8FCE-34BA0AA922DF}" dt="2022-07-04T14:06:50.210" v="1432" actId="20577"/>
          <ac:graphicFrameMkLst>
            <pc:docMk/>
            <pc:sldMk cId="3798597471" sldId="3742"/>
            <ac:graphicFrameMk id="6" creationId="{16F7F5DB-E924-4268-9BD1-802678D181DC}"/>
          </ac:graphicFrameMkLst>
        </pc:graphicFrameChg>
        <pc:graphicFrameChg chg="mod modGraphic">
          <ac:chgData name="Molly Haley1" userId="2264ca27-fef1-4fb9-96be-333087b5d2f3" providerId="ADAL" clId="{0A1250C0-9DD6-4D36-8FCE-34BA0AA922DF}" dt="2022-07-04T13:59:43.648" v="1429" actId="1076"/>
          <ac:graphicFrameMkLst>
            <pc:docMk/>
            <pc:sldMk cId="3798597471" sldId="3742"/>
            <ac:graphicFrameMk id="7" creationId="{60C392C5-ABBB-4FCF-87A7-57CFD2E79FE9}"/>
          </ac:graphicFrameMkLst>
        </pc:graphicFrameChg>
      </pc:sldChg>
      <pc:sldChg chg="del">
        <pc:chgData name="Molly Haley1" userId="2264ca27-fef1-4fb9-96be-333087b5d2f3" providerId="ADAL" clId="{0A1250C0-9DD6-4D36-8FCE-34BA0AA922DF}" dt="2022-07-01T11:41:39.585" v="188" actId="47"/>
        <pc:sldMkLst>
          <pc:docMk/>
          <pc:sldMk cId="3908928054" sldId="3755"/>
        </pc:sldMkLst>
      </pc:sldChg>
      <pc:sldChg chg="del">
        <pc:chgData name="Molly Haley1" userId="2264ca27-fef1-4fb9-96be-333087b5d2f3" providerId="ADAL" clId="{0A1250C0-9DD6-4D36-8FCE-34BA0AA922DF}" dt="2022-07-01T11:34:03.280" v="186" actId="47"/>
        <pc:sldMkLst>
          <pc:docMk/>
          <pc:sldMk cId="3166589951" sldId="3759"/>
        </pc:sldMkLst>
      </pc:sldChg>
      <pc:sldChg chg="del">
        <pc:chgData name="Molly Haley1" userId="2264ca27-fef1-4fb9-96be-333087b5d2f3" providerId="ADAL" clId="{0A1250C0-9DD6-4D36-8FCE-34BA0AA922DF}" dt="2022-07-01T11:34:02.510" v="185" actId="47"/>
        <pc:sldMkLst>
          <pc:docMk/>
          <pc:sldMk cId="3612454798" sldId="3765"/>
        </pc:sldMkLst>
      </pc:sldChg>
      <pc:sldChg chg="del">
        <pc:chgData name="Molly Haley1" userId="2264ca27-fef1-4fb9-96be-333087b5d2f3" providerId="ADAL" clId="{0A1250C0-9DD6-4D36-8FCE-34BA0AA922DF}" dt="2022-07-01T11:41:40.205" v="189" actId="47"/>
        <pc:sldMkLst>
          <pc:docMk/>
          <pc:sldMk cId="3554675072" sldId="3766"/>
        </pc:sldMkLst>
      </pc:sldChg>
      <pc:sldChg chg="modSp mod">
        <pc:chgData name="Molly Haley1" userId="2264ca27-fef1-4fb9-96be-333087b5d2f3" providerId="ADAL" clId="{0A1250C0-9DD6-4D36-8FCE-34BA0AA922DF}" dt="2022-07-04T09:01:13.533" v="1001" actId="13926"/>
        <pc:sldMkLst>
          <pc:docMk/>
          <pc:sldMk cId="3483878191" sldId="3767"/>
        </pc:sldMkLst>
        <pc:spChg chg="mod">
          <ac:chgData name="Molly Haley1" userId="2264ca27-fef1-4fb9-96be-333087b5d2f3" providerId="ADAL" clId="{0A1250C0-9DD6-4D36-8FCE-34BA0AA922DF}" dt="2022-07-01T15:09:03.869" v="514" actId="1076"/>
          <ac:spMkLst>
            <pc:docMk/>
            <pc:sldMk cId="3483878191" sldId="3767"/>
            <ac:spMk id="2" creationId="{00000000-0000-0000-0000-000000000000}"/>
          </ac:spMkLst>
        </pc:spChg>
        <pc:graphicFrameChg chg="modGraphic">
          <ac:chgData name="Molly Haley1" userId="2264ca27-fef1-4fb9-96be-333087b5d2f3" providerId="ADAL" clId="{0A1250C0-9DD6-4D36-8FCE-34BA0AA922DF}" dt="2022-07-01T15:42:15.905" v="574" actId="20577"/>
          <ac:graphicFrameMkLst>
            <pc:docMk/>
            <pc:sldMk cId="3483878191" sldId="3767"/>
            <ac:graphicFrameMk id="3" creationId="{B7FC0BBF-9ED9-4F27-BC89-B0490D1F28AE}"/>
          </ac:graphicFrameMkLst>
        </pc:graphicFrameChg>
        <pc:graphicFrameChg chg="mod modGraphic">
          <ac:chgData name="Molly Haley1" userId="2264ca27-fef1-4fb9-96be-333087b5d2f3" providerId="ADAL" clId="{0A1250C0-9DD6-4D36-8FCE-34BA0AA922DF}" dt="2022-07-04T08:58:59.644" v="996"/>
          <ac:graphicFrameMkLst>
            <pc:docMk/>
            <pc:sldMk cId="3483878191" sldId="3767"/>
            <ac:graphicFrameMk id="8" creationId="{00000000-0000-0000-0000-000000000000}"/>
          </ac:graphicFrameMkLst>
        </pc:graphicFrameChg>
        <pc:graphicFrameChg chg="mod modGraphic">
          <ac:chgData name="Molly Haley1" userId="2264ca27-fef1-4fb9-96be-333087b5d2f3" providerId="ADAL" clId="{0A1250C0-9DD6-4D36-8FCE-34BA0AA922DF}" dt="2022-07-01T15:12:18.795" v="520" actId="404"/>
          <ac:graphicFrameMkLst>
            <pc:docMk/>
            <pc:sldMk cId="3483878191" sldId="3767"/>
            <ac:graphicFrameMk id="10" creationId="{633F724F-9DB4-4212-AFB1-BFFC700EC4F5}"/>
          </ac:graphicFrameMkLst>
        </pc:graphicFrameChg>
        <pc:graphicFrameChg chg="modGraphic">
          <ac:chgData name="Molly Haley1" userId="2264ca27-fef1-4fb9-96be-333087b5d2f3" providerId="ADAL" clId="{0A1250C0-9DD6-4D36-8FCE-34BA0AA922DF}" dt="2022-07-04T09:01:13.533" v="1001" actId="13926"/>
          <ac:graphicFrameMkLst>
            <pc:docMk/>
            <pc:sldMk cId="3483878191" sldId="3767"/>
            <ac:graphicFrameMk id="13" creationId="{B8BF9BD6-7E5F-433D-B4F5-DE4688AAC096}"/>
          </ac:graphicFrameMkLst>
        </pc:graphicFrameChg>
        <pc:graphicFrameChg chg="modGraphic">
          <ac:chgData name="Molly Haley1" userId="2264ca27-fef1-4fb9-96be-333087b5d2f3" providerId="ADAL" clId="{0A1250C0-9DD6-4D36-8FCE-34BA0AA922DF}" dt="2022-07-01T15:13:33.838" v="541" actId="20577"/>
          <ac:graphicFrameMkLst>
            <pc:docMk/>
            <pc:sldMk cId="3483878191" sldId="3767"/>
            <ac:graphicFrameMk id="15" creationId="{42EE730E-F0A3-42A8-B50D-066A227D258C}"/>
          </ac:graphicFrameMkLst>
        </pc:graphicFrameChg>
      </pc:sldChg>
      <pc:sldChg chg="modSp del mod">
        <pc:chgData name="Molly Haley1" userId="2264ca27-fef1-4fb9-96be-333087b5d2f3" providerId="ADAL" clId="{0A1250C0-9DD6-4D36-8FCE-34BA0AA922DF}" dt="2022-07-04T09:01:54.595" v="1023" actId="47"/>
        <pc:sldMkLst>
          <pc:docMk/>
          <pc:sldMk cId="2033180949" sldId="3768"/>
        </pc:sldMkLst>
        <pc:spChg chg="mod">
          <ac:chgData name="Molly Haley1" userId="2264ca27-fef1-4fb9-96be-333087b5d2f3" providerId="ADAL" clId="{0A1250C0-9DD6-4D36-8FCE-34BA0AA922DF}" dt="2022-07-03T13:01:39.027" v="927" actId="20577"/>
          <ac:spMkLst>
            <pc:docMk/>
            <pc:sldMk cId="2033180949" sldId="3768"/>
            <ac:spMk id="3" creationId="{8305965E-4D48-4A02-84D8-0877867BBAD2}"/>
          </ac:spMkLst>
        </pc:spChg>
        <pc:spChg chg="mod">
          <ac:chgData name="Molly Haley1" userId="2264ca27-fef1-4fb9-96be-333087b5d2f3" providerId="ADAL" clId="{0A1250C0-9DD6-4D36-8FCE-34BA0AA922DF}" dt="2022-07-03T13:01:47.711" v="928" actId="1076"/>
          <ac:spMkLst>
            <pc:docMk/>
            <pc:sldMk cId="2033180949" sldId="3768"/>
            <ac:spMk id="4" creationId="{00000000-0000-0000-0000-000000000000}"/>
          </ac:spMkLst>
        </pc:spChg>
      </pc:sldChg>
      <pc:sldChg chg="del">
        <pc:chgData name="Molly Haley1" userId="2264ca27-fef1-4fb9-96be-333087b5d2f3" providerId="ADAL" clId="{0A1250C0-9DD6-4D36-8FCE-34BA0AA922DF}" dt="2022-07-03T12:25:24.575" v="660" actId="47"/>
        <pc:sldMkLst>
          <pc:docMk/>
          <pc:sldMk cId="611851329" sldId="3769"/>
        </pc:sldMkLst>
      </pc:sldChg>
      <pc:sldChg chg="del">
        <pc:chgData name="Molly Haley1" userId="2264ca27-fef1-4fb9-96be-333087b5d2f3" providerId="ADAL" clId="{0A1250C0-9DD6-4D36-8FCE-34BA0AA922DF}" dt="2022-07-03T12:25:25.320" v="661" actId="47"/>
        <pc:sldMkLst>
          <pc:docMk/>
          <pc:sldMk cId="1267188521" sldId="3770"/>
        </pc:sldMkLst>
      </pc:sldChg>
      <pc:sldChg chg="del">
        <pc:chgData name="Molly Haley1" userId="2264ca27-fef1-4fb9-96be-333087b5d2f3" providerId="ADAL" clId="{0A1250C0-9DD6-4D36-8FCE-34BA0AA922DF}" dt="2022-07-03T12:25:26.775" v="662" actId="47"/>
        <pc:sldMkLst>
          <pc:docMk/>
          <pc:sldMk cId="2745686773" sldId="3771"/>
        </pc:sldMkLst>
      </pc:sldChg>
      <pc:sldChg chg="modSp add mod">
        <pc:chgData name="Molly Haley1" userId="2264ca27-fef1-4fb9-96be-333087b5d2f3" providerId="ADAL" clId="{0A1250C0-9DD6-4D36-8FCE-34BA0AA922DF}" dt="2022-07-01T15:07:02.266" v="480" actId="20577"/>
        <pc:sldMkLst>
          <pc:docMk/>
          <pc:sldMk cId="2267739826" sldId="3772"/>
        </pc:sldMkLst>
        <pc:spChg chg="mod">
          <ac:chgData name="Molly Haley1" userId="2264ca27-fef1-4fb9-96be-333087b5d2f3" providerId="ADAL" clId="{0A1250C0-9DD6-4D36-8FCE-34BA0AA922DF}" dt="2022-06-30T13:00:36.078" v="105" actId="1076"/>
          <ac:spMkLst>
            <pc:docMk/>
            <pc:sldMk cId="2267739826" sldId="3772"/>
            <ac:spMk id="2" creationId="{00000000-0000-0000-0000-000000000000}"/>
          </ac:spMkLst>
        </pc:spChg>
        <pc:graphicFrameChg chg="mod modGraphic">
          <ac:chgData name="Molly Haley1" userId="2264ca27-fef1-4fb9-96be-333087b5d2f3" providerId="ADAL" clId="{0A1250C0-9DD6-4D36-8FCE-34BA0AA922DF}" dt="2022-06-30T13:02:47.450" v="114" actId="1076"/>
          <ac:graphicFrameMkLst>
            <pc:docMk/>
            <pc:sldMk cId="2267739826" sldId="3772"/>
            <ac:graphicFrameMk id="3" creationId="{B7FC0BBF-9ED9-4F27-BC89-B0490D1F28AE}"/>
          </ac:graphicFrameMkLst>
        </pc:graphicFrameChg>
        <pc:graphicFrameChg chg="mod modGraphic">
          <ac:chgData name="Molly Haley1" userId="2264ca27-fef1-4fb9-96be-333087b5d2f3" providerId="ADAL" clId="{0A1250C0-9DD6-4D36-8FCE-34BA0AA922DF}" dt="2022-07-01T14:55:38.086" v="392" actId="13926"/>
          <ac:graphicFrameMkLst>
            <pc:docMk/>
            <pc:sldMk cId="2267739826" sldId="3772"/>
            <ac:graphicFrameMk id="8" creationId="{00000000-0000-0000-0000-000000000000}"/>
          </ac:graphicFrameMkLst>
        </pc:graphicFrameChg>
        <pc:graphicFrameChg chg="mod modGraphic">
          <ac:chgData name="Molly Haley1" userId="2264ca27-fef1-4fb9-96be-333087b5d2f3" providerId="ADAL" clId="{0A1250C0-9DD6-4D36-8FCE-34BA0AA922DF}" dt="2022-06-30T13:02:55.893" v="116" actId="14100"/>
          <ac:graphicFrameMkLst>
            <pc:docMk/>
            <pc:sldMk cId="2267739826" sldId="3772"/>
            <ac:graphicFrameMk id="10" creationId="{633F724F-9DB4-4212-AFB1-BFFC700EC4F5}"/>
          </ac:graphicFrameMkLst>
        </pc:graphicFrameChg>
        <pc:graphicFrameChg chg="mod modGraphic">
          <ac:chgData name="Molly Haley1" userId="2264ca27-fef1-4fb9-96be-333087b5d2f3" providerId="ADAL" clId="{0A1250C0-9DD6-4D36-8FCE-34BA0AA922DF}" dt="2022-07-01T15:07:02.266" v="480" actId="20577"/>
          <ac:graphicFrameMkLst>
            <pc:docMk/>
            <pc:sldMk cId="2267739826" sldId="3772"/>
            <ac:graphicFrameMk id="13" creationId="{B8BF9BD6-7E5F-433D-B4F5-DE4688AAC096}"/>
          </ac:graphicFrameMkLst>
        </pc:graphicFrameChg>
        <pc:graphicFrameChg chg="mod modGraphic">
          <ac:chgData name="Molly Haley1" userId="2264ca27-fef1-4fb9-96be-333087b5d2f3" providerId="ADAL" clId="{0A1250C0-9DD6-4D36-8FCE-34BA0AA922DF}" dt="2022-06-30T13:02:39.300" v="111" actId="1076"/>
          <ac:graphicFrameMkLst>
            <pc:docMk/>
            <pc:sldMk cId="2267739826" sldId="3772"/>
            <ac:graphicFrameMk id="15" creationId="{42EE730E-F0A3-42A8-B50D-066A227D258C}"/>
          </ac:graphicFrameMkLst>
        </pc:graphicFrameChg>
        <pc:cxnChg chg="mod">
          <ac:chgData name="Molly Haley1" userId="2264ca27-fef1-4fb9-96be-333087b5d2f3" providerId="ADAL" clId="{0A1250C0-9DD6-4D36-8FCE-34BA0AA922DF}" dt="2022-06-30T13:02:24.774" v="109" actId="14100"/>
          <ac:cxnSpMkLst>
            <pc:docMk/>
            <pc:sldMk cId="2267739826" sldId="3772"/>
            <ac:cxnSpMk id="11" creationId="{00000000-0000-0000-0000-000000000000}"/>
          </ac:cxnSpMkLst>
        </pc:cxnChg>
      </pc:sldChg>
      <pc:sldChg chg="addSp delSp modSp add mod">
        <pc:chgData name="Molly Haley1" userId="2264ca27-fef1-4fb9-96be-333087b5d2f3" providerId="ADAL" clId="{0A1250C0-9DD6-4D36-8FCE-34BA0AA922DF}" dt="2022-07-01T15:07:22.147" v="504" actId="20577"/>
        <pc:sldMkLst>
          <pc:docMk/>
          <pc:sldMk cId="648014607" sldId="3773"/>
        </pc:sldMkLst>
        <pc:spChg chg="mod">
          <ac:chgData name="Molly Haley1" userId="2264ca27-fef1-4fb9-96be-333087b5d2f3" providerId="ADAL" clId="{0A1250C0-9DD6-4D36-8FCE-34BA0AA922DF}" dt="2022-07-01T15:05:13.092" v="444" actId="1076"/>
          <ac:spMkLst>
            <pc:docMk/>
            <pc:sldMk cId="648014607" sldId="3773"/>
            <ac:spMk id="2" creationId="{00000000-0000-0000-0000-000000000000}"/>
          </ac:spMkLst>
        </pc:spChg>
        <pc:graphicFrameChg chg="mod modGraphic">
          <ac:chgData name="Molly Haley1" userId="2264ca27-fef1-4fb9-96be-333087b5d2f3" providerId="ADAL" clId="{0A1250C0-9DD6-4D36-8FCE-34BA0AA922DF}" dt="2022-07-01T15:07:22.147" v="504" actId="20577"/>
          <ac:graphicFrameMkLst>
            <pc:docMk/>
            <pc:sldMk cId="648014607" sldId="3773"/>
            <ac:graphicFrameMk id="3" creationId="{B7FC0BBF-9ED9-4F27-BC89-B0490D1F28AE}"/>
          </ac:graphicFrameMkLst>
        </pc:graphicFrameChg>
        <pc:graphicFrameChg chg="mod modGraphic">
          <ac:chgData name="Molly Haley1" userId="2264ca27-fef1-4fb9-96be-333087b5d2f3" providerId="ADAL" clId="{0A1250C0-9DD6-4D36-8FCE-34BA0AA922DF}" dt="2022-07-01T15:06:46.830" v="461" actId="13926"/>
          <ac:graphicFrameMkLst>
            <pc:docMk/>
            <pc:sldMk cId="648014607" sldId="3773"/>
            <ac:graphicFrameMk id="8" creationId="{00000000-0000-0000-0000-000000000000}"/>
          </ac:graphicFrameMkLst>
        </pc:graphicFrameChg>
        <pc:graphicFrameChg chg="add mod modGraphic">
          <ac:chgData name="Molly Haley1" userId="2264ca27-fef1-4fb9-96be-333087b5d2f3" providerId="ADAL" clId="{0A1250C0-9DD6-4D36-8FCE-34BA0AA922DF}" dt="2022-07-01T15:06:56.123" v="471" actId="20577"/>
          <ac:graphicFrameMkLst>
            <pc:docMk/>
            <pc:sldMk cId="648014607" sldId="3773"/>
            <ac:graphicFrameMk id="9" creationId="{36964D03-08C3-4534-BEBE-5F11DA9019B4}"/>
          </ac:graphicFrameMkLst>
        </pc:graphicFrameChg>
        <pc:graphicFrameChg chg="mod modGraphic">
          <ac:chgData name="Molly Haley1" userId="2264ca27-fef1-4fb9-96be-333087b5d2f3" providerId="ADAL" clId="{0A1250C0-9DD6-4D36-8FCE-34BA0AA922DF}" dt="2022-07-01T15:06:07.192" v="453" actId="14100"/>
          <ac:graphicFrameMkLst>
            <pc:docMk/>
            <pc:sldMk cId="648014607" sldId="3773"/>
            <ac:graphicFrameMk id="10" creationId="{633F724F-9DB4-4212-AFB1-BFFC700EC4F5}"/>
          </ac:graphicFrameMkLst>
        </pc:graphicFrameChg>
        <pc:graphicFrameChg chg="del modGraphic">
          <ac:chgData name="Molly Haley1" userId="2264ca27-fef1-4fb9-96be-333087b5d2f3" providerId="ADAL" clId="{0A1250C0-9DD6-4D36-8FCE-34BA0AA922DF}" dt="2022-06-30T13:06:39.001" v="175" actId="478"/>
          <ac:graphicFrameMkLst>
            <pc:docMk/>
            <pc:sldMk cId="648014607" sldId="3773"/>
            <ac:graphicFrameMk id="13" creationId="{B8BF9BD6-7E5F-433D-B4F5-DE4688AAC096}"/>
          </ac:graphicFrameMkLst>
        </pc:graphicFrameChg>
        <pc:graphicFrameChg chg="mod modGraphic">
          <ac:chgData name="Molly Haley1" userId="2264ca27-fef1-4fb9-96be-333087b5d2f3" providerId="ADAL" clId="{0A1250C0-9DD6-4D36-8FCE-34BA0AA922DF}" dt="2022-07-01T15:06:40.857" v="457" actId="20577"/>
          <ac:graphicFrameMkLst>
            <pc:docMk/>
            <pc:sldMk cId="648014607" sldId="3773"/>
            <ac:graphicFrameMk id="15" creationId="{42EE730E-F0A3-42A8-B50D-066A227D258C}"/>
          </ac:graphicFrameMkLst>
        </pc:graphicFrameChg>
        <pc:cxnChg chg="mod">
          <ac:chgData name="Molly Haley1" userId="2264ca27-fef1-4fb9-96be-333087b5d2f3" providerId="ADAL" clId="{0A1250C0-9DD6-4D36-8FCE-34BA0AA922DF}" dt="2022-07-01T15:05:57.599" v="451" actId="1076"/>
          <ac:cxnSpMkLst>
            <pc:docMk/>
            <pc:sldMk cId="648014607" sldId="3773"/>
            <ac:cxnSpMk id="11" creationId="{00000000-0000-0000-0000-000000000000}"/>
          </ac:cxnSpMkLst>
        </pc:cxnChg>
      </pc:sldChg>
      <pc:sldChg chg="add del">
        <pc:chgData name="Molly Haley1" userId="2264ca27-fef1-4fb9-96be-333087b5d2f3" providerId="ADAL" clId="{0A1250C0-9DD6-4D36-8FCE-34BA0AA922DF}" dt="2022-07-01T15:43:15.381" v="577" actId="47"/>
        <pc:sldMkLst>
          <pc:docMk/>
          <pc:sldMk cId="813506959" sldId="3774"/>
        </pc:sldMkLst>
      </pc:sldChg>
      <pc:sldChg chg="modSp add mod">
        <pc:chgData name="Molly Haley1" userId="2264ca27-fef1-4fb9-96be-333087b5d2f3" providerId="ADAL" clId="{0A1250C0-9DD6-4D36-8FCE-34BA0AA922DF}" dt="2022-06-30T13:05:38.422" v="138" actId="20577"/>
        <pc:sldMkLst>
          <pc:docMk/>
          <pc:sldMk cId="1144746000" sldId="3775"/>
        </pc:sldMkLst>
        <pc:spChg chg="mod">
          <ac:chgData name="Molly Haley1" userId="2264ca27-fef1-4fb9-96be-333087b5d2f3" providerId="ADAL" clId="{0A1250C0-9DD6-4D36-8FCE-34BA0AA922DF}" dt="2022-06-30T13:05:38.422" v="138" actId="20577"/>
          <ac:spMkLst>
            <pc:docMk/>
            <pc:sldMk cId="1144746000" sldId="3775"/>
            <ac:spMk id="3" creationId="{C2F2002D-02D2-4812-BCBA-469506040EAD}"/>
          </ac:spMkLst>
        </pc:spChg>
      </pc:sldChg>
      <pc:sldChg chg="addSp delSp modSp add mod">
        <pc:chgData name="Molly Haley1" userId="2264ca27-fef1-4fb9-96be-333087b5d2f3" providerId="ADAL" clId="{0A1250C0-9DD6-4D36-8FCE-34BA0AA922DF}" dt="2022-07-05T08:20:19.727" v="1666" actId="1076"/>
        <pc:sldMkLst>
          <pc:docMk/>
          <pc:sldMk cId="739502595" sldId="3776"/>
        </pc:sldMkLst>
        <pc:graphicFrameChg chg="del">
          <ac:chgData name="Molly Haley1" userId="2264ca27-fef1-4fb9-96be-333087b5d2f3" providerId="ADAL" clId="{0A1250C0-9DD6-4D36-8FCE-34BA0AA922DF}" dt="2022-07-05T08:00:16.655" v="1604" actId="478"/>
          <ac:graphicFrameMkLst>
            <pc:docMk/>
            <pc:sldMk cId="739502595" sldId="3776"/>
            <ac:graphicFrameMk id="3" creationId="{8F769C19-7B42-496C-AAF9-C40E9BDC23C2}"/>
          </ac:graphicFrameMkLst>
        </pc:graphicFrameChg>
        <pc:graphicFrameChg chg="add del mod">
          <ac:chgData name="Molly Haley1" userId="2264ca27-fef1-4fb9-96be-333087b5d2f3" providerId="ADAL" clId="{0A1250C0-9DD6-4D36-8FCE-34BA0AA922DF}" dt="2022-07-05T08:00:20.535" v="1606"/>
          <ac:graphicFrameMkLst>
            <pc:docMk/>
            <pc:sldMk cId="739502595" sldId="3776"/>
            <ac:graphicFrameMk id="4" creationId="{81F204AD-D5CA-4252-8C26-BD7E7D8A0D1C}"/>
          </ac:graphicFrameMkLst>
        </pc:graphicFrameChg>
        <pc:graphicFrameChg chg="add mod modGraphic">
          <ac:chgData name="Molly Haley1" userId="2264ca27-fef1-4fb9-96be-333087b5d2f3" providerId="ADAL" clId="{0A1250C0-9DD6-4D36-8FCE-34BA0AA922DF}" dt="2022-07-05T08:20:15.839" v="1665" actId="1076"/>
          <ac:graphicFrameMkLst>
            <pc:docMk/>
            <pc:sldMk cId="739502595" sldId="3776"/>
            <ac:graphicFrameMk id="6" creationId="{895F0429-7C7A-4010-B1C4-A9F0A717417D}"/>
          </ac:graphicFrameMkLst>
        </pc:graphicFrameChg>
        <pc:picChg chg="add del mod">
          <ac:chgData name="Molly Haley1" userId="2264ca27-fef1-4fb9-96be-333087b5d2f3" providerId="ADAL" clId="{0A1250C0-9DD6-4D36-8FCE-34BA0AA922DF}" dt="2022-07-05T08:00:55.871" v="1611" actId="478"/>
          <ac:picMkLst>
            <pc:docMk/>
            <pc:sldMk cId="739502595" sldId="3776"/>
            <ac:picMk id="5" creationId="{093107BD-6572-4714-96D5-4FB9C3ECFAC9}"/>
          </ac:picMkLst>
        </pc:picChg>
        <pc:cxnChg chg="add mod">
          <ac:chgData name="Molly Haley1" userId="2264ca27-fef1-4fb9-96be-333087b5d2f3" providerId="ADAL" clId="{0A1250C0-9DD6-4D36-8FCE-34BA0AA922DF}" dt="2022-07-05T08:20:19.727" v="1666" actId="1076"/>
          <ac:cxnSpMkLst>
            <pc:docMk/>
            <pc:sldMk cId="739502595" sldId="3776"/>
            <ac:cxnSpMk id="8" creationId="{1102A76E-8EE8-4337-BF2B-D4BD301ACF65}"/>
          </ac:cxnSpMkLst>
        </pc:cxnChg>
      </pc:sldChg>
      <pc:sldChg chg="add">
        <pc:chgData name="Molly Haley1" userId="2264ca27-fef1-4fb9-96be-333087b5d2f3" providerId="ADAL" clId="{0A1250C0-9DD6-4D36-8FCE-34BA0AA922DF}" dt="2022-07-01T11:42:07.762" v="192"/>
        <pc:sldMkLst>
          <pc:docMk/>
          <pc:sldMk cId="4066514461" sldId="3777"/>
        </pc:sldMkLst>
      </pc:sldChg>
      <pc:sldChg chg="addSp delSp modSp add mod modClrScheme chgLayout">
        <pc:chgData name="Molly Haley1" userId="2264ca27-fef1-4fb9-96be-333087b5d2f3" providerId="ADAL" clId="{0A1250C0-9DD6-4D36-8FCE-34BA0AA922DF}" dt="2022-07-04T14:08:57.543" v="1474" actId="1076"/>
        <pc:sldMkLst>
          <pc:docMk/>
          <pc:sldMk cId="1640283825" sldId="3778"/>
        </pc:sldMkLst>
        <pc:spChg chg="mod ord">
          <ac:chgData name="Molly Haley1" userId="2264ca27-fef1-4fb9-96be-333087b5d2f3" providerId="ADAL" clId="{0A1250C0-9DD6-4D36-8FCE-34BA0AA922DF}" dt="2022-07-04T14:08:57.543" v="1474" actId="1076"/>
          <ac:spMkLst>
            <pc:docMk/>
            <pc:sldMk cId="1640283825" sldId="3778"/>
            <ac:spMk id="4" creationId="{BF3E9A5C-F313-7347-A4CE-5A39AEB36954}"/>
          </ac:spMkLst>
        </pc:spChg>
        <pc:spChg chg="del mod ord">
          <ac:chgData name="Molly Haley1" userId="2264ca27-fef1-4fb9-96be-333087b5d2f3" providerId="ADAL" clId="{0A1250C0-9DD6-4D36-8FCE-34BA0AA922DF}" dt="2022-07-04T09:28:29.935" v="1331" actId="478"/>
          <ac:spMkLst>
            <pc:docMk/>
            <pc:sldMk cId="1640283825" sldId="3778"/>
            <ac:spMk id="5" creationId="{2AFC198D-9768-CF4C-8B47-AD7C3A484540}"/>
          </ac:spMkLst>
        </pc:spChg>
        <pc:graphicFrameChg chg="add mod">
          <ac:chgData name="Molly Haley1" userId="2264ca27-fef1-4fb9-96be-333087b5d2f3" providerId="ADAL" clId="{0A1250C0-9DD6-4D36-8FCE-34BA0AA922DF}" dt="2022-07-04T09:29:29.800" v="1334" actId="1076"/>
          <ac:graphicFrameMkLst>
            <pc:docMk/>
            <pc:sldMk cId="1640283825" sldId="3778"/>
            <ac:graphicFrameMk id="3" creationId="{32E955D0-C4B3-46C1-BEE0-AC7338E108E3}"/>
          </ac:graphicFrameMkLst>
        </pc:graphicFrameChg>
      </pc:sldChg>
      <pc:sldChg chg="add del">
        <pc:chgData name="Molly Haley1" userId="2264ca27-fef1-4fb9-96be-333087b5d2f3" providerId="ADAL" clId="{0A1250C0-9DD6-4D36-8FCE-34BA0AA922DF}" dt="2022-07-05T08:21:45.289" v="1672" actId="47"/>
        <pc:sldMkLst>
          <pc:docMk/>
          <pc:sldMk cId="4229988813" sldId="3779"/>
        </pc:sldMkLst>
      </pc:sldChg>
      <pc:sldChg chg="add">
        <pc:chgData name="Molly Haley1" userId="2264ca27-fef1-4fb9-96be-333087b5d2f3" providerId="ADAL" clId="{0A1250C0-9DD6-4D36-8FCE-34BA0AA922DF}" dt="2022-07-01T11:48:58.958" v="284"/>
        <pc:sldMkLst>
          <pc:docMk/>
          <pc:sldMk cId="523830718" sldId="3780"/>
        </pc:sldMkLst>
      </pc:sldChg>
      <pc:sldChg chg="addSp delSp modSp add mod modClrScheme chgLayout">
        <pc:chgData name="Molly Haley1" userId="2264ca27-fef1-4fb9-96be-333087b5d2f3" providerId="ADAL" clId="{0A1250C0-9DD6-4D36-8FCE-34BA0AA922DF}" dt="2022-07-05T09:33:00.912" v="1679" actId="1076"/>
        <pc:sldMkLst>
          <pc:docMk/>
          <pc:sldMk cId="253841027" sldId="3781"/>
        </pc:sldMkLst>
        <pc:spChg chg="mod ord">
          <ac:chgData name="Molly Haley1" userId="2264ca27-fef1-4fb9-96be-333087b5d2f3" providerId="ADAL" clId="{0A1250C0-9DD6-4D36-8FCE-34BA0AA922DF}" dt="2022-07-05T09:33:00.912" v="1679" actId="1076"/>
          <ac:spMkLst>
            <pc:docMk/>
            <pc:sldMk cId="253841027" sldId="3781"/>
            <ac:spMk id="2" creationId="{00000000-0000-0000-0000-000000000000}"/>
          </ac:spMkLst>
        </pc:spChg>
        <pc:spChg chg="add del mod ord">
          <ac:chgData name="Molly Haley1" userId="2264ca27-fef1-4fb9-96be-333087b5d2f3" providerId="ADAL" clId="{0A1250C0-9DD6-4D36-8FCE-34BA0AA922DF}" dt="2022-07-04T09:24:00.638" v="1323" actId="478"/>
          <ac:spMkLst>
            <pc:docMk/>
            <pc:sldMk cId="253841027" sldId="3781"/>
            <ac:spMk id="4" creationId="{4F45EFFB-F3BB-45E7-BE14-37D9848C8AD9}"/>
          </ac:spMkLst>
        </pc:spChg>
        <pc:spChg chg="add mod">
          <ac:chgData name="Molly Haley1" userId="2264ca27-fef1-4fb9-96be-333087b5d2f3" providerId="ADAL" clId="{0A1250C0-9DD6-4D36-8FCE-34BA0AA922DF}" dt="2022-07-05T09:33:00.912" v="1679" actId="1076"/>
          <ac:spMkLst>
            <pc:docMk/>
            <pc:sldMk cId="253841027" sldId="3781"/>
            <ac:spMk id="4" creationId="{8FBD3FB5-A5E9-41C7-90DF-15EED1FA1D6C}"/>
          </ac:spMkLst>
        </pc:spChg>
        <pc:graphicFrameChg chg="add del mod">
          <ac:chgData name="Molly Haley1" userId="2264ca27-fef1-4fb9-96be-333087b5d2f3" providerId="ADAL" clId="{0A1250C0-9DD6-4D36-8FCE-34BA0AA922DF}" dt="2022-07-05T09:32:28.756" v="1675" actId="478"/>
          <ac:graphicFrameMkLst>
            <pc:docMk/>
            <pc:sldMk cId="253841027" sldId="3781"/>
            <ac:graphicFrameMk id="3" creationId="{A6D7C1D5-6610-46DF-ADCA-FD33300673B5}"/>
          </ac:graphicFrameMkLst>
        </pc:graphicFrameChg>
        <pc:graphicFrameChg chg="add mod">
          <ac:chgData name="Molly Haley1" userId="2264ca27-fef1-4fb9-96be-333087b5d2f3" providerId="ADAL" clId="{0A1250C0-9DD6-4D36-8FCE-34BA0AA922DF}" dt="2022-07-05T09:32:56.257" v="1678" actId="1076"/>
          <ac:graphicFrameMkLst>
            <pc:docMk/>
            <pc:sldMk cId="253841027" sldId="3781"/>
            <ac:graphicFrameMk id="5" creationId="{BFE81B66-C30F-43F0-BE79-7051F9EAC441}"/>
          </ac:graphicFrameMkLst>
        </pc:graphicFrameChg>
      </pc:sldChg>
      <pc:sldChg chg="modSp add del mod">
        <pc:chgData name="Molly Haley1" userId="2264ca27-fef1-4fb9-96be-333087b5d2f3" providerId="ADAL" clId="{0A1250C0-9DD6-4D36-8FCE-34BA0AA922DF}" dt="2022-07-01T11:49:51.674" v="296" actId="47"/>
        <pc:sldMkLst>
          <pc:docMk/>
          <pc:sldMk cId="3575103030" sldId="3781"/>
        </pc:sldMkLst>
        <pc:spChg chg="mod">
          <ac:chgData name="Molly Haley1" userId="2264ca27-fef1-4fb9-96be-333087b5d2f3" providerId="ADAL" clId="{0A1250C0-9DD6-4D36-8FCE-34BA0AA922DF}" dt="2022-07-01T11:49:48.624" v="295" actId="6549"/>
          <ac:spMkLst>
            <pc:docMk/>
            <pc:sldMk cId="3575103030" sldId="3781"/>
            <ac:spMk id="2" creationId="{172FCC0C-6A43-492C-87F0-21944FBAC77A}"/>
          </ac:spMkLst>
        </pc:spChg>
      </pc:sldChg>
      <pc:sldChg chg="add">
        <pc:chgData name="Molly Haley1" userId="2264ca27-fef1-4fb9-96be-333087b5d2f3" providerId="ADAL" clId="{0A1250C0-9DD6-4D36-8FCE-34BA0AA922DF}" dt="2022-07-01T14:42:36.797" v="349"/>
        <pc:sldMkLst>
          <pc:docMk/>
          <pc:sldMk cId="1284942151" sldId="3782"/>
        </pc:sldMkLst>
      </pc:sldChg>
      <pc:sldChg chg="add del">
        <pc:chgData name="Molly Haley1" userId="2264ca27-fef1-4fb9-96be-333087b5d2f3" providerId="ADAL" clId="{0A1250C0-9DD6-4D36-8FCE-34BA0AA922DF}" dt="2022-07-01T14:41:41.816" v="348" actId="47"/>
        <pc:sldMkLst>
          <pc:docMk/>
          <pc:sldMk cId="3233529589" sldId="3782"/>
        </pc:sldMkLst>
      </pc:sldChg>
      <pc:sldChg chg="add">
        <pc:chgData name="Molly Haley1" userId="2264ca27-fef1-4fb9-96be-333087b5d2f3" providerId="ADAL" clId="{0A1250C0-9DD6-4D36-8FCE-34BA0AA922DF}" dt="2022-07-01T14:46:15.102" v="351"/>
        <pc:sldMkLst>
          <pc:docMk/>
          <pc:sldMk cId="684685687" sldId="3783"/>
        </pc:sldMkLst>
      </pc:sldChg>
      <pc:sldChg chg="modSp add mod">
        <pc:chgData name="Molly Haley1" userId="2264ca27-fef1-4fb9-96be-333087b5d2f3" providerId="ADAL" clId="{0A1250C0-9DD6-4D36-8FCE-34BA0AA922DF}" dt="2022-07-01T14:46:59.188" v="366" actId="20577"/>
        <pc:sldMkLst>
          <pc:docMk/>
          <pc:sldMk cId="3127173432" sldId="3784"/>
        </pc:sldMkLst>
        <pc:spChg chg="mod">
          <ac:chgData name="Molly Haley1" userId="2264ca27-fef1-4fb9-96be-333087b5d2f3" providerId="ADAL" clId="{0A1250C0-9DD6-4D36-8FCE-34BA0AA922DF}" dt="2022-07-01T14:46:59.188" v="366" actId="20577"/>
          <ac:spMkLst>
            <pc:docMk/>
            <pc:sldMk cId="3127173432" sldId="3784"/>
            <ac:spMk id="2" creationId="{00000000-0000-0000-0000-000000000000}"/>
          </ac:spMkLst>
        </pc:spChg>
      </pc:sldChg>
      <pc:sldChg chg="addSp delSp modSp add mod modClrScheme chgLayout">
        <pc:chgData name="Molly Haley1" userId="2264ca27-fef1-4fb9-96be-333087b5d2f3" providerId="ADAL" clId="{0A1250C0-9DD6-4D36-8FCE-34BA0AA922DF}" dt="2022-07-05T09:33:09.596" v="1680" actId="1076"/>
        <pc:sldMkLst>
          <pc:docMk/>
          <pc:sldMk cId="3538686037" sldId="3785"/>
        </pc:sldMkLst>
        <pc:spChg chg="mod ord">
          <ac:chgData name="Molly Haley1" userId="2264ca27-fef1-4fb9-96be-333087b5d2f3" providerId="ADAL" clId="{0A1250C0-9DD6-4D36-8FCE-34BA0AA922DF}" dt="2022-07-05T09:33:09.596" v="1680" actId="1076"/>
          <ac:spMkLst>
            <pc:docMk/>
            <pc:sldMk cId="3538686037" sldId="3785"/>
            <ac:spMk id="2" creationId="{00000000-0000-0000-0000-000000000000}"/>
          </ac:spMkLst>
        </pc:spChg>
        <pc:spChg chg="add mod">
          <ac:chgData name="Molly Haley1" userId="2264ca27-fef1-4fb9-96be-333087b5d2f3" providerId="ADAL" clId="{0A1250C0-9DD6-4D36-8FCE-34BA0AA922DF}" dt="2022-07-05T09:33:09.596" v="1680" actId="1076"/>
          <ac:spMkLst>
            <pc:docMk/>
            <pc:sldMk cId="3538686037" sldId="3785"/>
            <ac:spMk id="3" creationId="{96800342-DB89-471B-8C13-1413B26E64E9}"/>
          </ac:spMkLst>
        </pc:spChg>
        <pc:spChg chg="add del mod ord">
          <ac:chgData name="Molly Haley1" userId="2264ca27-fef1-4fb9-96be-333087b5d2f3" providerId="ADAL" clId="{0A1250C0-9DD6-4D36-8FCE-34BA0AA922DF}" dt="2022-07-04T09:23:19.797" v="1317" actId="478"/>
          <ac:spMkLst>
            <pc:docMk/>
            <pc:sldMk cId="3538686037" sldId="3785"/>
            <ac:spMk id="5" creationId="{EF2C790D-772C-4236-BA88-7E924332D37A}"/>
          </ac:spMkLst>
        </pc:spChg>
        <pc:graphicFrameChg chg="del mod">
          <ac:chgData name="Molly Haley1" userId="2264ca27-fef1-4fb9-96be-333087b5d2f3" providerId="ADAL" clId="{0A1250C0-9DD6-4D36-8FCE-34BA0AA922DF}" dt="2022-07-01T14:48:02.436" v="381" actId="478"/>
          <ac:graphicFrameMkLst>
            <pc:docMk/>
            <pc:sldMk cId="3538686037" sldId="3785"/>
            <ac:graphicFrameMk id="3" creationId="{A6D7C1D5-6610-46DF-ADCA-FD33300673B5}"/>
          </ac:graphicFrameMkLst>
        </pc:graphicFrameChg>
        <pc:graphicFrameChg chg="add mod">
          <ac:chgData name="Molly Haley1" userId="2264ca27-fef1-4fb9-96be-333087b5d2f3" providerId="ADAL" clId="{0A1250C0-9DD6-4D36-8FCE-34BA0AA922DF}" dt="2022-07-04T09:23:42.768" v="1321" actId="1036"/>
          <ac:graphicFrameMkLst>
            <pc:docMk/>
            <pc:sldMk cId="3538686037" sldId="3785"/>
            <ac:graphicFrameMk id="4" creationId="{64C96D8E-66B0-4F4A-90DF-2BDC9528D81E}"/>
          </ac:graphicFrameMkLst>
        </pc:graphicFrameChg>
      </pc:sldChg>
      <pc:sldChg chg="modSp add mod">
        <pc:chgData name="Molly Haley1" userId="2264ca27-fef1-4fb9-96be-333087b5d2f3" providerId="ADAL" clId="{0A1250C0-9DD6-4D36-8FCE-34BA0AA922DF}" dt="2022-07-04T14:07:48.038" v="1469" actId="14100"/>
        <pc:sldMkLst>
          <pc:docMk/>
          <pc:sldMk cId="315960797" sldId="3786"/>
        </pc:sldMkLst>
        <pc:spChg chg="mod">
          <ac:chgData name="Molly Haley1" userId="2264ca27-fef1-4fb9-96be-333087b5d2f3" providerId="ADAL" clId="{0A1250C0-9DD6-4D36-8FCE-34BA0AA922DF}" dt="2022-07-03T12:27:51.012" v="700"/>
          <ac:spMkLst>
            <pc:docMk/>
            <pc:sldMk cId="315960797" sldId="3786"/>
            <ac:spMk id="2" creationId="{00000000-0000-0000-0000-000000000000}"/>
          </ac:spMkLst>
        </pc:spChg>
        <pc:spChg chg="mod">
          <ac:chgData name="Molly Haley1" userId="2264ca27-fef1-4fb9-96be-333087b5d2f3" providerId="ADAL" clId="{0A1250C0-9DD6-4D36-8FCE-34BA0AA922DF}" dt="2022-07-04T09:18:56.252" v="1294" actId="1076"/>
          <ac:spMkLst>
            <pc:docMk/>
            <pc:sldMk cId="315960797" sldId="3786"/>
            <ac:spMk id="4" creationId="{5017FE3A-3EC0-48EB-8FA6-60FBEBD4EA47}"/>
          </ac:spMkLst>
        </pc:spChg>
        <pc:graphicFrameChg chg="mod modGraphic">
          <ac:chgData name="Molly Haley1" userId="2264ca27-fef1-4fb9-96be-333087b5d2f3" providerId="ADAL" clId="{0A1250C0-9DD6-4D36-8FCE-34BA0AA922DF}" dt="2022-07-04T14:07:48.038" v="1469" actId="14100"/>
          <ac:graphicFrameMkLst>
            <pc:docMk/>
            <pc:sldMk cId="315960797" sldId="3786"/>
            <ac:graphicFrameMk id="6" creationId="{16F7F5DB-E924-4268-9BD1-802678D181DC}"/>
          </ac:graphicFrameMkLst>
        </pc:graphicFrameChg>
        <pc:graphicFrameChg chg="mod modGraphic">
          <ac:chgData name="Molly Haley1" userId="2264ca27-fef1-4fb9-96be-333087b5d2f3" providerId="ADAL" clId="{0A1250C0-9DD6-4D36-8FCE-34BA0AA922DF}" dt="2022-07-04T09:18:44.865" v="1292" actId="1076"/>
          <ac:graphicFrameMkLst>
            <pc:docMk/>
            <pc:sldMk cId="315960797" sldId="3786"/>
            <ac:graphicFrameMk id="7" creationId="{60C392C5-ABBB-4FCF-87A7-57CFD2E79FE9}"/>
          </ac:graphicFrameMkLst>
        </pc:graphicFrameChg>
      </pc:sldChg>
      <pc:sldChg chg="modSp add mod">
        <pc:chgData name="Molly Haley1" userId="2264ca27-fef1-4fb9-96be-333087b5d2f3" providerId="ADAL" clId="{0A1250C0-9DD6-4D36-8FCE-34BA0AA922DF}" dt="2022-07-04T09:19:54.534" v="1301" actId="13926"/>
        <pc:sldMkLst>
          <pc:docMk/>
          <pc:sldMk cId="2777327264" sldId="3787"/>
        </pc:sldMkLst>
        <pc:spChg chg="mod">
          <ac:chgData name="Molly Haley1" userId="2264ca27-fef1-4fb9-96be-333087b5d2f3" providerId="ADAL" clId="{0A1250C0-9DD6-4D36-8FCE-34BA0AA922DF}" dt="2022-07-03T12:32:26.262" v="717" actId="20577"/>
          <ac:spMkLst>
            <pc:docMk/>
            <pc:sldMk cId="2777327264" sldId="3787"/>
            <ac:spMk id="2" creationId="{00000000-0000-0000-0000-000000000000}"/>
          </ac:spMkLst>
        </pc:spChg>
        <pc:graphicFrameChg chg="modGraphic">
          <ac:chgData name="Molly Haley1" userId="2264ca27-fef1-4fb9-96be-333087b5d2f3" providerId="ADAL" clId="{0A1250C0-9DD6-4D36-8FCE-34BA0AA922DF}" dt="2022-07-04T09:19:54.534" v="1301" actId="13926"/>
          <ac:graphicFrameMkLst>
            <pc:docMk/>
            <pc:sldMk cId="2777327264" sldId="3787"/>
            <ac:graphicFrameMk id="6" creationId="{16F7F5DB-E924-4268-9BD1-802678D181DC}"/>
          </ac:graphicFrameMkLst>
        </pc:graphicFrameChg>
        <pc:graphicFrameChg chg="mod modGraphic">
          <ac:chgData name="Molly Haley1" userId="2264ca27-fef1-4fb9-96be-333087b5d2f3" providerId="ADAL" clId="{0A1250C0-9DD6-4D36-8FCE-34BA0AA922DF}" dt="2022-07-04T09:19:43.825" v="1299" actId="1076"/>
          <ac:graphicFrameMkLst>
            <pc:docMk/>
            <pc:sldMk cId="2777327264" sldId="3787"/>
            <ac:graphicFrameMk id="7" creationId="{60C392C5-ABBB-4FCF-87A7-57CFD2E79FE9}"/>
          </ac:graphicFrameMkLst>
        </pc:graphicFrameChg>
      </pc:sldChg>
      <pc:sldChg chg="modSp add mod">
        <pc:chgData name="Molly Haley1" userId="2264ca27-fef1-4fb9-96be-333087b5d2f3" providerId="ADAL" clId="{0A1250C0-9DD6-4D36-8FCE-34BA0AA922DF}" dt="2022-07-04T14:08:08.021" v="1473" actId="1076"/>
        <pc:sldMkLst>
          <pc:docMk/>
          <pc:sldMk cId="3626691469" sldId="3788"/>
        </pc:sldMkLst>
        <pc:spChg chg="mod">
          <ac:chgData name="Molly Haley1" userId="2264ca27-fef1-4fb9-96be-333087b5d2f3" providerId="ADAL" clId="{0A1250C0-9DD6-4D36-8FCE-34BA0AA922DF}" dt="2022-07-03T12:38:43.749" v="727" actId="1076"/>
          <ac:spMkLst>
            <pc:docMk/>
            <pc:sldMk cId="3626691469" sldId="3788"/>
            <ac:spMk id="2" creationId="{00000000-0000-0000-0000-000000000000}"/>
          </ac:spMkLst>
        </pc:spChg>
        <pc:spChg chg="mod">
          <ac:chgData name="Molly Haley1" userId="2264ca27-fef1-4fb9-96be-333087b5d2f3" providerId="ADAL" clId="{0A1250C0-9DD6-4D36-8FCE-34BA0AA922DF}" dt="2022-07-04T14:08:08.021" v="1473" actId="1076"/>
          <ac:spMkLst>
            <pc:docMk/>
            <pc:sldMk cId="3626691469" sldId="3788"/>
            <ac:spMk id="4" creationId="{5017FE3A-3EC0-48EB-8FA6-60FBEBD4EA47}"/>
          </ac:spMkLst>
        </pc:spChg>
        <pc:graphicFrameChg chg="mod modGraphic">
          <ac:chgData name="Molly Haley1" userId="2264ca27-fef1-4fb9-96be-333087b5d2f3" providerId="ADAL" clId="{0A1250C0-9DD6-4D36-8FCE-34BA0AA922DF}" dt="2022-07-04T14:08:04.957" v="1472" actId="1076"/>
          <ac:graphicFrameMkLst>
            <pc:docMk/>
            <pc:sldMk cId="3626691469" sldId="3788"/>
            <ac:graphicFrameMk id="6" creationId="{16F7F5DB-E924-4268-9BD1-802678D181DC}"/>
          </ac:graphicFrameMkLst>
        </pc:graphicFrameChg>
        <pc:graphicFrameChg chg="mod modGraphic">
          <ac:chgData name="Molly Haley1" userId="2264ca27-fef1-4fb9-96be-333087b5d2f3" providerId="ADAL" clId="{0A1250C0-9DD6-4D36-8FCE-34BA0AA922DF}" dt="2022-07-04T14:08:01.585" v="1471" actId="1076"/>
          <ac:graphicFrameMkLst>
            <pc:docMk/>
            <pc:sldMk cId="3626691469" sldId="3788"/>
            <ac:graphicFrameMk id="7" creationId="{60C392C5-ABBB-4FCF-87A7-57CFD2E79FE9}"/>
          </ac:graphicFrameMkLst>
        </pc:graphicFrameChg>
      </pc:sldChg>
      <pc:sldChg chg="addSp delSp modSp add del mod">
        <pc:chgData name="Molly Haley1" userId="2264ca27-fef1-4fb9-96be-333087b5d2f3" providerId="ADAL" clId="{0A1250C0-9DD6-4D36-8FCE-34BA0AA922DF}" dt="2022-07-04T12:11:25.572" v="1352"/>
        <pc:sldMkLst>
          <pc:docMk/>
          <pc:sldMk cId="200164367" sldId="3789"/>
        </pc:sldMkLst>
        <pc:spChg chg="mod">
          <ac:chgData name="Molly Haley1" userId="2264ca27-fef1-4fb9-96be-333087b5d2f3" providerId="ADAL" clId="{0A1250C0-9DD6-4D36-8FCE-34BA0AA922DF}" dt="2022-07-03T13:04:48.425" v="956" actId="20577"/>
          <ac:spMkLst>
            <pc:docMk/>
            <pc:sldMk cId="200164367" sldId="3789"/>
            <ac:spMk id="2" creationId="{00000000-0000-0000-0000-000000000000}"/>
          </ac:spMkLst>
        </pc:spChg>
        <pc:picChg chg="add del">
          <ac:chgData name="Molly Haley1" userId="2264ca27-fef1-4fb9-96be-333087b5d2f3" providerId="ADAL" clId="{0A1250C0-9DD6-4D36-8FCE-34BA0AA922DF}" dt="2022-07-04T12:11:25.572" v="1352"/>
          <ac:picMkLst>
            <pc:docMk/>
            <pc:sldMk cId="200164367" sldId="3789"/>
            <ac:picMk id="3" creationId="{150D3195-7056-4C15-843E-FC6E865BAB28}"/>
          </ac:picMkLst>
        </pc:picChg>
      </pc:sldChg>
      <pc:sldChg chg="add del">
        <pc:chgData name="Molly Haley1" userId="2264ca27-fef1-4fb9-96be-333087b5d2f3" providerId="ADAL" clId="{0A1250C0-9DD6-4D36-8FCE-34BA0AA922DF}" dt="2022-07-03T12:38:05.644" v="723" actId="47"/>
        <pc:sldMkLst>
          <pc:docMk/>
          <pc:sldMk cId="1648550325" sldId="3789"/>
        </pc:sldMkLst>
      </pc:sldChg>
      <pc:sldChg chg="addSp delSp modSp add mod">
        <pc:chgData name="Molly Haley1" userId="2264ca27-fef1-4fb9-96be-333087b5d2f3" providerId="ADAL" clId="{0A1250C0-9DD6-4D36-8FCE-34BA0AA922DF}" dt="2022-07-03T13:06:25.333" v="993" actId="20577"/>
        <pc:sldMkLst>
          <pc:docMk/>
          <pc:sldMk cId="2871217536" sldId="3790"/>
        </pc:sldMkLst>
        <pc:spChg chg="add mod">
          <ac:chgData name="Molly Haley1" userId="2264ca27-fef1-4fb9-96be-333087b5d2f3" providerId="ADAL" clId="{0A1250C0-9DD6-4D36-8FCE-34BA0AA922DF}" dt="2022-07-03T13:06:25.333" v="993" actId="20577"/>
          <ac:spMkLst>
            <pc:docMk/>
            <pc:sldMk cId="2871217536" sldId="3790"/>
            <ac:spMk id="3" creationId="{20DF67C2-CE90-4EB7-AEB8-42FCC6A2E739}"/>
          </ac:spMkLst>
        </pc:spChg>
        <pc:spChg chg="mod">
          <ac:chgData name="Molly Haley1" userId="2264ca27-fef1-4fb9-96be-333087b5d2f3" providerId="ADAL" clId="{0A1250C0-9DD6-4D36-8FCE-34BA0AA922DF}" dt="2022-07-03T13:06:21.014" v="980" actId="20577"/>
          <ac:spMkLst>
            <pc:docMk/>
            <pc:sldMk cId="2871217536" sldId="3790"/>
            <ac:spMk id="4" creationId="{BF3E9A5C-F313-7347-A4CE-5A39AEB36954}"/>
          </ac:spMkLst>
        </pc:spChg>
        <pc:spChg chg="del">
          <ac:chgData name="Molly Haley1" userId="2264ca27-fef1-4fb9-96be-333087b5d2f3" providerId="ADAL" clId="{0A1250C0-9DD6-4D36-8FCE-34BA0AA922DF}" dt="2022-07-03T13:06:10.298" v="959" actId="478"/>
          <ac:spMkLst>
            <pc:docMk/>
            <pc:sldMk cId="2871217536" sldId="3790"/>
            <ac:spMk id="5" creationId="{2AFC198D-9768-CF4C-8B47-AD7C3A484540}"/>
          </ac:spMkLst>
        </pc:spChg>
      </pc:sldChg>
      <pc:sldChg chg="new del">
        <pc:chgData name="Molly Haley1" userId="2264ca27-fef1-4fb9-96be-333087b5d2f3" providerId="ADAL" clId="{0A1250C0-9DD6-4D36-8FCE-34BA0AA922DF}" dt="2022-07-04T12:11:36.602" v="1355" actId="47"/>
        <pc:sldMkLst>
          <pc:docMk/>
          <pc:sldMk cId="1408649282" sldId="3791"/>
        </pc:sldMkLst>
      </pc:sldChg>
      <pc:sldChg chg="add del">
        <pc:chgData name="Molly Haley1" userId="2264ca27-fef1-4fb9-96be-333087b5d2f3" providerId="ADAL" clId="{0A1250C0-9DD6-4D36-8FCE-34BA0AA922DF}" dt="2022-07-05T08:21:46.055" v="1673" actId="47"/>
        <pc:sldMkLst>
          <pc:docMk/>
          <pc:sldMk cId="2808160728" sldId="3791"/>
        </pc:sldMkLst>
      </pc:sldChg>
      <pc:sldChg chg="addSp delSp modSp new">
        <pc:chgData name="Molly Haley1" userId="2264ca27-fef1-4fb9-96be-333087b5d2f3" providerId="ADAL" clId="{0A1250C0-9DD6-4D36-8FCE-34BA0AA922DF}" dt="2022-07-04T14:42:58.952" v="1485"/>
        <pc:sldMkLst>
          <pc:docMk/>
          <pc:sldMk cId="3355236841" sldId="3792"/>
        </pc:sldMkLst>
        <pc:spChg chg="add del mod">
          <ac:chgData name="Molly Haley1" userId="2264ca27-fef1-4fb9-96be-333087b5d2f3" providerId="ADAL" clId="{0A1250C0-9DD6-4D36-8FCE-34BA0AA922DF}" dt="2022-07-04T14:42:51.618" v="1484"/>
          <ac:spMkLst>
            <pc:docMk/>
            <pc:sldMk cId="3355236841" sldId="3792"/>
            <ac:spMk id="2" creationId="{EB4668D5-E47D-4567-9426-42F933E546CC}"/>
          </ac:spMkLst>
        </pc:spChg>
        <pc:graphicFrameChg chg="add del mod">
          <ac:chgData name="Molly Haley1" userId="2264ca27-fef1-4fb9-96be-333087b5d2f3" providerId="ADAL" clId="{0A1250C0-9DD6-4D36-8FCE-34BA0AA922DF}" dt="2022-07-04T14:42:51.618" v="1484"/>
          <ac:graphicFrameMkLst>
            <pc:docMk/>
            <pc:sldMk cId="3355236841" sldId="3792"/>
            <ac:graphicFrameMk id="3" creationId="{0EE6E43E-1A34-4020-AD23-485A23D43998}"/>
          </ac:graphicFrameMkLst>
        </pc:graphicFrameChg>
        <pc:graphicFrameChg chg="add del mod">
          <ac:chgData name="Molly Haley1" userId="2264ca27-fef1-4fb9-96be-333087b5d2f3" providerId="ADAL" clId="{0A1250C0-9DD6-4D36-8FCE-34BA0AA922DF}" dt="2022-07-04T14:42:51.618" v="1484"/>
          <ac:graphicFrameMkLst>
            <pc:docMk/>
            <pc:sldMk cId="3355236841" sldId="3792"/>
            <ac:graphicFrameMk id="4" creationId="{6B37A85E-5C09-4FCD-96D7-70D948169B7A}"/>
          </ac:graphicFrameMkLst>
        </pc:graphicFrameChg>
        <pc:picChg chg="add">
          <ac:chgData name="Molly Haley1" userId="2264ca27-fef1-4fb9-96be-333087b5d2f3" providerId="ADAL" clId="{0A1250C0-9DD6-4D36-8FCE-34BA0AA922DF}" dt="2022-07-04T14:42:58.952" v="1485"/>
          <ac:picMkLst>
            <pc:docMk/>
            <pc:sldMk cId="3355236841" sldId="3792"/>
            <ac:picMk id="5" creationId="{9FDABAC8-2D7D-4F5C-ACCE-13A39BE8EB3A}"/>
          </ac:picMkLst>
        </pc:picChg>
      </pc:sldChg>
      <pc:sldChg chg="addSp new mod">
        <pc:chgData name="Molly Haley1" userId="2264ca27-fef1-4fb9-96be-333087b5d2f3" providerId="ADAL" clId="{0A1250C0-9DD6-4D36-8FCE-34BA0AA922DF}" dt="2022-07-04T14:44:04.304" v="1488" actId="22"/>
        <pc:sldMkLst>
          <pc:docMk/>
          <pc:sldMk cId="2198704939" sldId="3793"/>
        </pc:sldMkLst>
        <pc:picChg chg="add">
          <ac:chgData name="Molly Haley1" userId="2264ca27-fef1-4fb9-96be-333087b5d2f3" providerId="ADAL" clId="{0A1250C0-9DD6-4D36-8FCE-34BA0AA922DF}" dt="2022-07-04T14:44:04.304" v="1488" actId="22"/>
          <ac:picMkLst>
            <pc:docMk/>
            <pc:sldMk cId="2198704939" sldId="3793"/>
            <ac:picMk id="3" creationId="{69EB7C92-4F6A-4237-A6F7-D1D763D08B0C}"/>
          </ac:picMkLst>
        </pc:picChg>
      </pc:sldChg>
      <pc:sldChg chg="addSp new">
        <pc:chgData name="Molly Haley1" userId="2264ca27-fef1-4fb9-96be-333087b5d2f3" providerId="ADAL" clId="{0A1250C0-9DD6-4D36-8FCE-34BA0AA922DF}" dt="2022-07-04T14:44:46.395" v="1492"/>
        <pc:sldMkLst>
          <pc:docMk/>
          <pc:sldMk cId="256522469" sldId="3794"/>
        </pc:sldMkLst>
        <pc:picChg chg="add">
          <ac:chgData name="Molly Haley1" userId="2264ca27-fef1-4fb9-96be-333087b5d2f3" providerId="ADAL" clId="{0A1250C0-9DD6-4D36-8FCE-34BA0AA922DF}" dt="2022-07-04T14:44:46.395" v="1492"/>
          <ac:picMkLst>
            <pc:docMk/>
            <pc:sldMk cId="256522469" sldId="3794"/>
            <ac:picMk id="2" creationId="{54597916-B722-4BE1-8003-2A5578913B46}"/>
          </ac:picMkLst>
        </pc:picChg>
      </pc:sldChg>
      <pc:sldChg chg="addSp delSp modSp new mod">
        <pc:chgData name="Molly Haley1" userId="2264ca27-fef1-4fb9-96be-333087b5d2f3" providerId="ADAL" clId="{0A1250C0-9DD6-4D36-8FCE-34BA0AA922DF}" dt="2022-07-04T14:46:34.522" v="1502" actId="732"/>
        <pc:sldMkLst>
          <pc:docMk/>
          <pc:sldMk cId="1955098159" sldId="3795"/>
        </pc:sldMkLst>
        <pc:picChg chg="add del">
          <ac:chgData name="Molly Haley1" userId="2264ca27-fef1-4fb9-96be-333087b5d2f3" providerId="ADAL" clId="{0A1250C0-9DD6-4D36-8FCE-34BA0AA922DF}" dt="2022-07-04T14:45:22.998" v="1495"/>
          <ac:picMkLst>
            <pc:docMk/>
            <pc:sldMk cId="1955098159" sldId="3795"/>
            <ac:picMk id="2" creationId="{BBA54BEA-9101-4915-9793-888DB75E45F1}"/>
          </ac:picMkLst>
        </pc:picChg>
        <pc:picChg chg="add del">
          <ac:chgData name="Molly Haley1" userId="2264ca27-fef1-4fb9-96be-333087b5d2f3" providerId="ADAL" clId="{0A1250C0-9DD6-4D36-8FCE-34BA0AA922DF}" dt="2022-07-04T14:45:56.607" v="1497" actId="478"/>
          <ac:picMkLst>
            <pc:docMk/>
            <pc:sldMk cId="1955098159" sldId="3795"/>
            <ac:picMk id="4" creationId="{F497B2EA-F22A-4E6B-959B-88313A4394CD}"/>
          </ac:picMkLst>
        </pc:picChg>
        <pc:picChg chg="add mod modCrop">
          <ac:chgData name="Molly Haley1" userId="2264ca27-fef1-4fb9-96be-333087b5d2f3" providerId="ADAL" clId="{0A1250C0-9DD6-4D36-8FCE-34BA0AA922DF}" dt="2022-07-04T14:46:34.522" v="1502" actId="732"/>
          <ac:picMkLst>
            <pc:docMk/>
            <pc:sldMk cId="1955098159" sldId="3795"/>
            <ac:picMk id="6" creationId="{DE1FBAED-3CB7-4D69-A50E-A948FD6A6713}"/>
          </ac:picMkLst>
        </pc:picChg>
      </pc:sldChg>
      <pc:sldChg chg="add del">
        <pc:chgData name="Molly Haley1" userId="2264ca27-fef1-4fb9-96be-333087b5d2f3" providerId="ADAL" clId="{0A1250C0-9DD6-4D36-8FCE-34BA0AA922DF}" dt="2022-07-04T14:49:02.627" v="1505"/>
        <pc:sldMkLst>
          <pc:docMk/>
          <pc:sldMk cId="1366477793" sldId="3796"/>
        </pc:sldMkLst>
      </pc:sldChg>
      <pc:sldChg chg="add">
        <pc:chgData name="Molly Haley1" userId="2264ca27-fef1-4fb9-96be-333087b5d2f3" providerId="ADAL" clId="{0A1250C0-9DD6-4D36-8FCE-34BA0AA922DF}" dt="2022-07-04T15:07:42.822" v="1603"/>
        <pc:sldMkLst>
          <pc:docMk/>
          <pc:sldMk cId="3580130642" sldId="3796"/>
        </pc:sldMkLst>
      </pc:sldChg>
      <pc:sldChg chg="add">
        <pc:chgData name="Molly Haley1" userId="2264ca27-fef1-4fb9-96be-333087b5d2f3" providerId="ADAL" clId="{0A1250C0-9DD6-4D36-8FCE-34BA0AA922DF}" dt="2022-07-05T08:21:48.880" v="1674"/>
        <pc:sldMkLst>
          <pc:docMk/>
          <pc:sldMk cId="4229988813" sldId="3797"/>
        </pc:sldMkLst>
      </pc:sldChg>
      <pc:sldMasterChg chg="addSldLayout delSldLayout">
        <pc:chgData name="Molly Haley1" userId="2264ca27-fef1-4fb9-96be-333087b5d2f3" providerId="ADAL" clId="{0A1250C0-9DD6-4D36-8FCE-34BA0AA922DF}" dt="2022-07-04T12:11:09.936" v="1350" actId="47"/>
        <pc:sldMasterMkLst>
          <pc:docMk/>
          <pc:sldMasterMk cId="2279291146" sldId="2147483648"/>
        </pc:sldMasterMkLst>
        <pc:sldLayoutChg chg="del">
          <pc:chgData name="Molly Haley1" userId="2264ca27-fef1-4fb9-96be-333087b5d2f3" providerId="ADAL" clId="{0A1250C0-9DD6-4D36-8FCE-34BA0AA922DF}" dt="2022-07-01T11:34:03.280" v="186" actId="47"/>
          <pc:sldLayoutMkLst>
            <pc:docMk/>
            <pc:sldMasterMk cId="2279291146" sldId="2147483648"/>
            <pc:sldLayoutMk cId="645742947" sldId="2147483658"/>
          </pc:sldLayoutMkLst>
        </pc:sldLayoutChg>
        <pc:sldLayoutChg chg="add del">
          <pc:chgData name="Molly Haley1" userId="2264ca27-fef1-4fb9-96be-333087b5d2f3" providerId="ADAL" clId="{0A1250C0-9DD6-4D36-8FCE-34BA0AA922DF}" dt="2022-07-04T12:11:07.125" v="1347" actId="47"/>
          <pc:sldLayoutMkLst>
            <pc:docMk/>
            <pc:sldMasterMk cId="2279291146" sldId="2147483648"/>
            <pc:sldLayoutMk cId="1783778908" sldId="2147483658"/>
          </pc:sldLayoutMkLst>
        </pc:sldLayoutChg>
        <pc:sldLayoutChg chg="add del">
          <pc:chgData name="Molly Haley1" userId="2264ca27-fef1-4fb9-96be-333087b5d2f3" providerId="ADAL" clId="{0A1250C0-9DD6-4D36-8FCE-34BA0AA922DF}" dt="2022-07-04T12:11:08.176" v="1348" actId="47"/>
          <pc:sldLayoutMkLst>
            <pc:docMk/>
            <pc:sldMasterMk cId="2279291146" sldId="2147483648"/>
            <pc:sldLayoutMk cId="566850514" sldId="2147483659"/>
          </pc:sldLayoutMkLst>
        </pc:sldLayoutChg>
        <pc:sldLayoutChg chg="add del">
          <pc:chgData name="Molly Haley1" userId="2264ca27-fef1-4fb9-96be-333087b5d2f3" providerId="ADAL" clId="{0A1250C0-9DD6-4D36-8FCE-34BA0AA922DF}" dt="2022-07-04T12:11:09.936" v="1350" actId="47"/>
          <pc:sldLayoutMkLst>
            <pc:docMk/>
            <pc:sldMasterMk cId="2279291146" sldId="2147483648"/>
            <pc:sldLayoutMk cId="275851884" sldId="2147483660"/>
          </pc:sldLayoutMkLst>
        </pc:sldLayoutChg>
      </pc:sldMasterChg>
      <pc:sldMasterChg chg="add del addSldLayout delSldLayout">
        <pc:chgData name="Molly Haley1" userId="2264ca27-fef1-4fb9-96be-333087b5d2f3" providerId="ADAL" clId="{0A1250C0-9DD6-4D36-8FCE-34BA0AA922DF}" dt="2022-07-04T14:43:16.530" v="1486" actId="47"/>
        <pc:sldMasterMkLst>
          <pc:docMk/>
          <pc:sldMasterMk cId="1368903645" sldId="2147483658"/>
        </pc:sldMasterMkLst>
        <pc:sldLayoutChg chg="add del">
          <pc:chgData name="Molly Haley1" userId="2264ca27-fef1-4fb9-96be-333087b5d2f3" providerId="ADAL" clId="{0A1250C0-9DD6-4D36-8FCE-34BA0AA922DF}" dt="2022-07-04T14:43:16.530" v="1486" actId="47"/>
          <pc:sldLayoutMkLst>
            <pc:docMk/>
            <pc:sldMasterMk cId="1368903645" sldId="2147483658"/>
            <pc:sldLayoutMk cId="1688276270" sldId="2147483659"/>
          </pc:sldLayoutMkLst>
        </pc:sldLayoutChg>
        <pc:sldLayoutChg chg="add del">
          <pc:chgData name="Molly Haley1" userId="2264ca27-fef1-4fb9-96be-333087b5d2f3" providerId="ADAL" clId="{0A1250C0-9DD6-4D36-8FCE-34BA0AA922DF}" dt="2022-07-04T14:43:16.530" v="1486" actId="47"/>
          <pc:sldLayoutMkLst>
            <pc:docMk/>
            <pc:sldMasterMk cId="1368903645" sldId="2147483658"/>
            <pc:sldLayoutMk cId="3395206963" sldId="2147483660"/>
          </pc:sldLayoutMkLst>
        </pc:sldLayoutChg>
        <pc:sldLayoutChg chg="add del">
          <pc:chgData name="Molly Haley1" userId="2264ca27-fef1-4fb9-96be-333087b5d2f3" providerId="ADAL" clId="{0A1250C0-9DD6-4D36-8FCE-34BA0AA922DF}" dt="2022-07-04T14:43:16.530" v="1486" actId="47"/>
          <pc:sldLayoutMkLst>
            <pc:docMk/>
            <pc:sldMasterMk cId="1368903645" sldId="2147483658"/>
            <pc:sldLayoutMk cId="353243969" sldId="2147483661"/>
          </pc:sldLayoutMkLst>
        </pc:sldLayoutChg>
        <pc:sldLayoutChg chg="add del">
          <pc:chgData name="Molly Haley1" userId="2264ca27-fef1-4fb9-96be-333087b5d2f3" providerId="ADAL" clId="{0A1250C0-9DD6-4D36-8FCE-34BA0AA922DF}" dt="2022-07-04T14:43:16.530" v="1486" actId="47"/>
          <pc:sldLayoutMkLst>
            <pc:docMk/>
            <pc:sldMasterMk cId="1368903645" sldId="2147483658"/>
            <pc:sldLayoutMk cId="769107882" sldId="2147483662"/>
          </pc:sldLayoutMkLst>
        </pc:sldLayoutChg>
        <pc:sldLayoutChg chg="add del">
          <pc:chgData name="Molly Haley1" userId="2264ca27-fef1-4fb9-96be-333087b5d2f3" providerId="ADAL" clId="{0A1250C0-9DD6-4D36-8FCE-34BA0AA922DF}" dt="2022-07-04T14:43:16.530" v="1486" actId="47"/>
          <pc:sldLayoutMkLst>
            <pc:docMk/>
            <pc:sldMasterMk cId="1368903645" sldId="2147483658"/>
            <pc:sldLayoutMk cId="2142539289" sldId="2147483663"/>
          </pc:sldLayoutMkLst>
        </pc:sldLayoutChg>
        <pc:sldLayoutChg chg="add del">
          <pc:chgData name="Molly Haley1" userId="2264ca27-fef1-4fb9-96be-333087b5d2f3" providerId="ADAL" clId="{0A1250C0-9DD6-4D36-8FCE-34BA0AA922DF}" dt="2022-07-04T14:43:16.530" v="1486" actId="47"/>
          <pc:sldLayoutMkLst>
            <pc:docMk/>
            <pc:sldMasterMk cId="1368903645" sldId="2147483658"/>
            <pc:sldLayoutMk cId="1083609487" sldId="2147483664"/>
          </pc:sldLayoutMkLst>
        </pc:sldLayoutChg>
        <pc:sldLayoutChg chg="add del">
          <pc:chgData name="Molly Haley1" userId="2264ca27-fef1-4fb9-96be-333087b5d2f3" providerId="ADAL" clId="{0A1250C0-9DD6-4D36-8FCE-34BA0AA922DF}" dt="2022-07-04T14:43:16.530" v="1486" actId="47"/>
          <pc:sldLayoutMkLst>
            <pc:docMk/>
            <pc:sldMasterMk cId="1368903645" sldId="2147483658"/>
            <pc:sldLayoutMk cId="1783434239" sldId="2147483665"/>
          </pc:sldLayoutMkLst>
        </pc:sldLayoutChg>
        <pc:sldLayoutChg chg="add del">
          <pc:chgData name="Molly Haley1" userId="2264ca27-fef1-4fb9-96be-333087b5d2f3" providerId="ADAL" clId="{0A1250C0-9DD6-4D36-8FCE-34BA0AA922DF}" dt="2022-07-04T14:43:16.530" v="1486" actId="47"/>
          <pc:sldLayoutMkLst>
            <pc:docMk/>
            <pc:sldMasterMk cId="1368903645" sldId="2147483658"/>
            <pc:sldLayoutMk cId="3550007886" sldId="2147483666"/>
          </pc:sldLayoutMkLst>
        </pc:sldLayoutChg>
        <pc:sldLayoutChg chg="add del">
          <pc:chgData name="Molly Haley1" userId="2264ca27-fef1-4fb9-96be-333087b5d2f3" providerId="ADAL" clId="{0A1250C0-9DD6-4D36-8FCE-34BA0AA922DF}" dt="2022-07-04T14:43:16.530" v="1486" actId="47"/>
          <pc:sldLayoutMkLst>
            <pc:docMk/>
            <pc:sldMasterMk cId="1368903645" sldId="2147483658"/>
            <pc:sldLayoutMk cId="1545912797" sldId="2147483667"/>
          </pc:sldLayoutMkLst>
        </pc:sldLayoutChg>
        <pc:sldLayoutChg chg="add del">
          <pc:chgData name="Molly Haley1" userId="2264ca27-fef1-4fb9-96be-333087b5d2f3" providerId="ADAL" clId="{0A1250C0-9DD6-4D36-8FCE-34BA0AA922DF}" dt="2022-07-04T14:43:16.530" v="1486" actId="47"/>
          <pc:sldLayoutMkLst>
            <pc:docMk/>
            <pc:sldMasterMk cId="1368903645" sldId="2147483658"/>
            <pc:sldLayoutMk cId="2833050372" sldId="2147483668"/>
          </pc:sldLayoutMkLst>
        </pc:sldLayoutChg>
        <pc:sldLayoutChg chg="add del">
          <pc:chgData name="Molly Haley1" userId="2264ca27-fef1-4fb9-96be-333087b5d2f3" providerId="ADAL" clId="{0A1250C0-9DD6-4D36-8FCE-34BA0AA922DF}" dt="2022-07-04T14:43:16.530" v="1486" actId="47"/>
          <pc:sldLayoutMkLst>
            <pc:docMk/>
            <pc:sldMasterMk cId="1368903645" sldId="2147483658"/>
            <pc:sldLayoutMk cId="1408910059" sldId="2147483669"/>
          </pc:sldLayoutMkLst>
        </pc:sldLayoutChg>
        <pc:sldLayoutChg chg="add del">
          <pc:chgData name="Molly Haley1" userId="2264ca27-fef1-4fb9-96be-333087b5d2f3" providerId="ADAL" clId="{0A1250C0-9DD6-4D36-8FCE-34BA0AA922DF}" dt="2022-07-04T14:43:16.530" v="1486" actId="47"/>
          <pc:sldLayoutMkLst>
            <pc:docMk/>
            <pc:sldMasterMk cId="1368903645" sldId="2147483658"/>
            <pc:sldLayoutMk cId="3280477254" sldId="2147483670"/>
          </pc:sldLayoutMkLst>
        </pc:sldLayoutChg>
      </pc:sldMasterChg>
      <pc:sldMasterChg chg="del delSldLayout">
        <pc:chgData name="Molly Haley1" userId="2264ca27-fef1-4fb9-96be-333087b5d2f3" providerId="ADAL" clId="{0A1250C0-9DD6-4D36-8FCE-34BA0AA922DF}" dt="2022-07-04T14:46:41.774" v="1503" actId="47"/>
        <pc:sldMasterMkLst>
          <pc:docMk/>
          <pc:sldMasterMk cId="4267113057" sldId="2147483671"/>
        </pc:sldMasterMkLst>
        <pc:sldLayoutChg chg="del">
          <pc:chgData name="Molly Haley1" userId="2264ca27-fef1-4fb9-96be-333087b5d2f3" providerId="ADAL" clId="{0A1250C0-9DD6-4D36-8FCE-34BA0AA922DF}" dt="2022-07-04T14:44:13.815" v="1489" actId="47"/>
          <pc:sldLayoutMkLst>
            <pc:docMk/>
            <pc:sldMasterMk cId="4267113057" sldId="2147483671"/>
            <pc:sldLayoutMk cId="746355609" sldId="2147483672"/>
          </pc:sldLayoutMkLst>
        </pc:sldLayoutChg>
        <pc:sldLayoutChg chg="del">
          <pc:chgData name="Molly Haley1" userId="2264ca27-fef1-4fb9-96be-333087b5d2f3" providerId="ADAL" clId="{0A1250C0-9DD6-4D36-8FCE-34BA0AA922DF}" dt="2022-07-04T14:46:41.774" v="1503" actId="47"/>
          <pc:sldLayoutMkLst>
            <pc:docMk/>
            <pc:sldMasterMk cId="4267113057" sldId="2147483671"/>
            <pc:sldLayoutMk cId="1128590245" sldId="2147483673"/>
          </pc:sldLayoutMkLst>
        </pc:sldLayoutChg>
        <pc:sldLayoutChg chg="del">
          <pc:chgData name="Molly Haley1" userId="2264ca27-fef1-4fb9-96be-333087b5d2f3" providerId="ADAL" clId="{0A1250C0-9DD6-4D36-8FCE-34BA0AA922DF}" dt="2022-07-04T14:46:41.774" v="1503" actId="47"/>
          <pc:sldLayoutMkLst>
            <pc:docMk/>
            <pc:sldMasterMk cId="4267113057" sldId="2147483671"/>
            <pc:sldLayoutMk cId="3945850472" sldId="2147483674"/>
          </pc:sldLayoutMkLst>
        </pc:sldLayoutChg>
        <pc:sldLayoutChg chg="del">
          <pc:chgData name="Molly Haley1" userId="2264ca27-fef1-4fb9-96be-333087b5d2f3" providerId="ADAL" clId="{0A1250C0-9DD6-4D36-8FCE-34BA0AA922DF}" dt="2022-07-04T14:46:41.774" v="1503" actId="47"/>
          <pc:sldLayoutMkLst>
            <pc:docMk/>
            <pc:sldMasterMk cId="4267113057" sldId="2147483671"/>
            <pc:sldLayoutMk cId="1756124795" sldId="2147483675"/>
          </pc:sldLayoutMkLst>
        </pc:sldLayoutChg>
        <pc:sldLayoutChg chg="del">
          <pc:chgData name="Molly Haley1" userId="2264ca27-fef1-4fb9-96be-333087b5d2f3" providerId="ADAL" clId="{0A1250C0-9DD6-4D36-8FCE-34BA0AA922DF}" dt="2022-07-04T14:46:41.774" v="1503" actId="47"/>
          <pc:sldLayoutMkLst>
            <pc:docMk/>
            <pc:sldMasterMk cId="4267113057" sldId="2147483671"/>
            <pc:sldLayoutMk cId="3534520606" sldId="2147483676"/>
          </pc:sldLayoutMkLst>
        </pc:sldLayoutChg>
        <pc:sldLayoutChg chg="del">
          <pc:chgData name="Molly Haley1" userId="2264ca27-fef1-4fb9-96be-333087b5d2f3" providerId="ADAL" clId="{0A1250C0-9DD6-4D36-8FCE-34BA0AA922DF}" dt="2022-07-04T14:46:41.774" v="1503" actId="47"/>
          <pc:sldLayoutMkLst>
            <pc:docMk/>
            <pc:sldMasterMk cId="4267113057" sldId="2147483671"/>
            <pc:sldLayoutMk cId="3707721343" sldId="2147483677"/>
          </pc:sldLayoutMkLst>
        </pc:sldLayoutChg>
        <pc:sldLayoutChg chg="del">
          <pc:chgData name="Molly Haley1" userId="2264ca27-fef1-4fb9-96be-333087b5d2f3" providerId="ADAL" clId="{0A1250C0-9DD6-4D36-8FCE-34BA0AA922DF}" dt="2022-07-04T14:46:41.774" v="1503" actId="47"/>
          <pc:sldLayoutMkLst>
            <pc:docMk/>
            <pc:sldMasterMk cId="4267113057" sldId="2147483671"/>
            <pc:sldLayoutMk cId="856019898" sldId="2147483678"/>
          </pc:sldLayoutMkLst>
        </pc:sldLayoutChg>
        <pc:sldLayoutChg chg="del">
          <pc:chgData name="Molly Haley1" userId="2264ca27-fef1-4fb9-96be-333087b5d2f3" providerId="ADAL" clId="{0A1250C0-9DD6-4D36-8FCE-34BA0AA922DF}" dt="2022-07-04T14:46:41.774" v="1503" actId="47"/>
          <pc:sldLayoutMkLst>
            <pc:docMk/>
            <pc:sldMasterMk cId="4267113057" sldId="2147483671"/>
            <pc:sldLayoutMk cId="2417166138" sldId="2147483679"/>
          </pc:sldLayoutMkLst>
        </pc:sldLayoutChg>
        <pc:sldLayoutChg chg="del">
          <pc:chgData name="Molly Haley1" userId="2264ca27-fef1-4fb9-96be-333087b5d2f3" providerId="ADAL" clId="{0A1250C0-9DD6-4D36-8FCE-34BA0AA922DF}" dt="2022-07-04T14:46:41.774" v="1503" actId="47"/>
          <pc:sldLayoutMkLst>
            <pc:docMk/>
            <pc:sldMasterMk cId="4267113057" sldId="2147483671"/>
            <pc:sldLayoutMk cId="3313220740" sldId="2147483680"/>
          </pc:sldLayoutMkLst>
        </pc:sldLayoutChg>
        <pc:sldLayoutChg chg="del">
          <pc:chgData name="Molly Haley1" userId="2264ca27-fef1-4fb9-96be-333087b5d2f3" providerId="ADAL" clId="{0A1250C0-9DD6-4D36-8FCE-34BA0AA922DF}" dt="2022-07-04T14:46:41.774" v="1503" actId="47"/>
          <pc:sldLayoutMkLst>
            <pc:docMk/>
            <pc:sldMasterMk cId="4267113057" sldId="2147483671"/>
            <pc:sldLayoutMk cId="2175571187" sldId="2147483681"/>
          </pc:sldLayoutMkLst>
        </pc:sldLayoutChg>
        <pc:sldLayoutChg chg="del">
          <pc:chgData name="Molly Haley1" userId="2264ca27-fef1-4fb9-96be-333087b5d2f3" providerId="ADAL" clId="{0A1250C0-9DD6-4D36-8FCE-34BA0AA922DF}" dt="2022-07-04T14:46:41.774" v="1503" actId="47"/>
          <pc:sldLayoutMkLst>
            <pc:docMk/>
            <pc:sldMasterMk cId="4267113057" sldId="2147483671"/>
            <pc:sldLayoutMk cId="3798835991" sldId="2147483682"/>
          </pc:sldLayoutMkLst>
        </pc:sldLayoutChg>
        <pc:sldLayoutChg chg="del">
          <pc:chgData name="Molly Haley1" userId="2264ca27-fef1-4fb9-96be-333087b5d2f3" providerId="ADAL" clId="{0A1250C0-9DD6-4D36-8FCE-34BA0AA922DF}" dt="2022-07-04T14:46:41.774" v="1503" actId="47"/>
          <pc:sldLayoutMkLst>
            <pc:docMk/>
            <pc:sldMasterMk cId="4267113057" sldId="2147483671"/>
            <pc:sldLayoutMk cId="3239225052" sldId="2147483683"/>
          </pc:sldLayoutMkLst>
        </pc:sldLayoutChg>
      </pc:sldMasterChg>
    </pc:docChg>
  </pc:docChgLst>
  <pc:docChgLst>
    <pc:chgData name="Rachel Taggart" userId="4f8aad94-55b7-4ba6-8498-7cad127c11eb" providerId="ADAL" clId="{1111EC3B-D795-461A-A019-2C1DEDAD172D}"/>
    <pc:docChg chg="undo custSel addSld delSld modSld sldOrd">
      <pc:chgData name="Rachel Taggart" userId="4f8aad94-55b7-4ba6-8498-7cad127c11eb" providerId="ADAL" clId="{1111EC3B-D795-461A-A019-2C1DEDAD172D}" dt="2022-06-09T09:57:18.469" v="194" actId="14734"/>
      <pc:docMkLst>
        <pc:docMk/>
      </pc:docMkLst>
      <pc:sldChg chg="modSp mod">
        <pc:chgData name="Rachel Taggart" userId="4f8aad94-55b7-4ba6-8498-7cad127c11eb" providerId="ADAL" clId="{1111EC3B-D795-461A-A019-2C1DEDAD172D}" dt="2022-05-27T09:41:28.194" v="127" actId="6549"/>
        <pc:sldMkLst>
          <pc:docMk/>
          <pc:sldMk cId="1431544378" sldId="306"/>
        </pc:sldMkLst>
        <pc:spChg chg="mod">
          <ac:chgData name="Rachel Taggart" userId="4f8aad94-55b7-4ba6-8498-7cad127c11eb" providerId="ADAL" clId="{1111EC3B-D795-461A-A019-2C1DEDAD172D}" dt="2022-05-27T09:41:28.194" v="127" actId="6549"/>
          <ac:spMkLst>
            <pc:docMk/>
            <pc:sldMk cId="1431544378" sldId="306"/>
            <ac:spMk id="5" creationId="{74E5C359-EDF7-4B98-9E7A-26420788651C}"/>
          </ac:spMkLst>
        </pc:spChg>
      </pc:sldChg>
      <pc:sldChg chg="del">
        <pc:chgData name="Rachel Taggart" userId="4f8aad94-55b7-4ba6-8498-7cad127c11eb" providerId="ADAL" clId="{1111EC3B-D795-461A-A019-2C1DEDAD172D}" dt="2022-05-27T09:33:34.438" v="123" actId="47"/>
        <pc:sldMkLst>
          <pc:docMk/>
          <pc:sldMk cId="4252492987" sldId="309"/>
        </pc:sldMkLst>
      </pc:sldChg>
      <pc:sldChg chg="modSp">
        <pc:chgData name="Rachel Taggart" userId="4f8aad94-55b7-4ba6-8498-7cad127c11eb" providerId="ADAL" clId="{1111EC3B-D795-461A-A019-2C1DEDAD172D}" dt="2022-06-06T14:09:58.208" v="163"/>
        <pc:sldMkLst>
          <pc:docMk/>
          <pc:sldMk cId="16080381" sldId="883"/>
        </pc:sldMkLst>
        <pc:graphicFrameChg chg="mod">
          <ac:chgData name="Rachel Taggart" userId="4f8aad94-55b7-4ba6-8498-7cad127c11eb" providerId="ADAL" clId="{1111EC3B-D795-461A-A019-2C1DEDAD172D}" dt="2022-06-06T14:09:58.208" v="163"/>
          <ac:graphicFrameMkLst>
            <pc:docMk/>
            <pc:sldMk cId="16080381" sldId="883"/>
            <ac:graphicFrameMk id="5" creationId="{50FF595F-90A3-41B1-9907-D2D8842B7E21}"/>
          </ac:graphicFrameMkLst>
        </pc:graphicFrameChg>
        <pc:graphicFrameChg chg="mod">
          <ac:chgData name="Rachel Taggart" userId="4f8aad94-55b7-4ba6-8498-7cad127c11eb" providerId="ADAL" clId="{1111EC3B-D795-461A-A019-2C1DEDAD172D}" dt="2022-06-06T14:08:35.805" v="162"/>
          <ac:graphicFrameMkLst>
            <pc:docMk/>
            <pc:sldMk cId="16080381" sldId="883"/>
            <ac:graphicFrameMk id="6" creationId="{C4D4F7B8-A6D6-417B-A44F-ADBF9E3101CF}"/>
          </ac:graphicFrameMkLst>
        </pc:graphicFrameChg>
      </pc:sldChg>
      <pc:sldChg chg="modSp add mod">
        <pc:chgData name="Rachel Taggart" userId="4f8aad94-55b7-4ba6-8498-7cad127c11eb" providerId="ADAL" clId="{1111EC3B-D795-461A-A019-2C1DEDAD172D}" dt="2022-05-27T09:39:43.086" v="124"/>
        <pc:sldMkLst>
          <pc:docMk/>
          <pc:sldMk cId="1295708108" sldId="1802"/>
        </pc:sldMkLst>
        <pc:spChg chg="mod">
          <ac:chgData name="Rachel Taggart" userId="4f8aad94-55b7-4ba6-8498-7cad127c11eb" providerId="ADAL" clId="{1111EC3B-D795-461A-A019-2C1DEDAD172D}" dt="2022-05-27T09:39:43.086" v="124"/>
          <ac:spMkLst>
            <pc:docMk/>
            <pc:sldMk cId="1295708108" sldId="1802"/>
            <ac:spMk id="4" creationId="{00000000-0000-0000-0000-000000000000}"/>
          </ac:spMkLst>
        </pc:spChg>
      </pc:sldChg>
      <pc:sldChg chg="add">
        <pc:chgData name="Rachel Taggart" userId="4f8aad94-55b7-4ba6-8498-7cad127c11eb" providerId="ADAL" clId="{1111EC3B-D795-461A-A019-2C1DEDAD172D}" dt="2022-05-26T08:49:49.798" v="31"/>
        <pc:sldMkLst>
          <pc:docMk/>
          <pc:sldMk cId="4277837156" sldId="1803"/>
        </pc:sldMkLst>
      </pc:sldChg>
      <pc:sldChg chg="add">
        <pc:chgData name="Rachel Taggart" userId="4f8aad94-55b7-4ba6-8498-7cad127c11eb" providerId="ADAL" clId="{1111EC3B-D795-461A-A019-2C1DEDAD172D}" dt="2022-05-26T08:49:49.798" v="31"/>
        <pc:sldMkLst>
          <pc:docMk/>
          <pc:sldMk cId="3302404365" sldId="1804"/>
        </pc:sldMkLst>
      </pc:sldChg>
      <pc:sldChg chg="add">
        <pc:chgData name="Rachel Taggart" userId="4f8aad94-55b7-4ba6-8498-7cad127c11eb" providerId="ADAL" clId="{1111EC3B-D795-461A-A019-2C1DEDAD172D}" dt="2022-05-26T08:49:49.798" v="31"/>
        <pc:sldMkLst>
          <pc:docMk/>
          <pc:sldMk cId="3860004752" sldId="1806"/>
        </pc:sldMkLst>
      </pc:sldChg>
      <pc:sldChg chg="add">
        <pc:chgData name="Rachel Taggart" userId="4f8aad94-55b7-4ba6-8498-7cad127c11eb" providerId="ADAL" clId="{1111EC3B-D795-461A-A019-2C1DEDAD172D}" dt="2022-05-26T08:49:49.798" v="31"/>
        <pc:sldMkLst>
          <pc:docMk/>
          <pc:sldMk cId="919736262" sldId="1807"/>
        </pc:sldMkLst>
      </pc:sldChg>
      <pc:sldChg chg="add">
        <pc:chgData name="Rachel Taggart" userId="4f8aad94-55b7-4ba6-8498-7cad127c11eb" providerId="ADAL" clId="{1111EC3B-D795-461A-A019-2C1DEDAD172D}" dt="2022-05-26T08:49:49.798" v="31"/>
        <pc:sldMkLst>
          <pc:docMk/>
          <pc:sldMk cId="2860976738" sldId="1808"/>
        </pc:sldMkLst>
      </pc:sldChg>
      <pc:sldChg chg="modSp add mod">
        <pc:chgData name="Rachel Taggart" userId="4f8aad94-55b7-4ba6-8498-7cad127c11eb" providerId="ADAL" clId="{1111EC3B-D795-461A-A019-2C1DEDAD172D}" dt="2022-05-27T08:51:56.286" v="117" actId="1076"/>
        <pc:sldMkLst>
          <pc:docMk/>
          <pc:sldMk cId="3004351604" sldId="1809"/>
        </pc:sldMkLst>
        <pc:spChg chg="mod">
          <ac:chgData name="Rachel Taggart" userId="4f8aad94-55b7-4ba6-8498-7cad127c11eb" providerId="ADAL" clId="{1111EC3B-D795-461A-A019-2C1DEDAD172D}" dt="2022-05-27T08:47:48.263" v="115" actId="5793"/>
          <ac:spMkLst>
            <pc:docMk/>
            <pc:sldMk cId="3004351604" sldId="1809"/>
            <ac:spMk id="3" creationId="{590336AD-F491-4AE8-BC92-95DA91EAF352}"/>
          </ac:spMkLst>
        </pc:spChg>
        <pc:picChg chg="mod">
          <ac:chgData name="Rachel Taggart" userId="4f8aad94-55b7-4ba6-8498-7cad127c11eb" providerId="ADAL" clId="{1111EC3B-D795-461A-A019-2C1DEDAD172D}" dt="2022-05-27T08:51:56.286" v="117" actId="1076"/>
          <ac:picMkLst>
            <pc:docMk/>
            <pc:sldMk cId="3004351604" sldId="1809"/>
            <ac:picMk id="5" creationId="{39AABD5E-1C28-4608-A049-57F752E19F7E}"/>
          </ac:picMkLst>
        </pc:picChg>
      </pc:sldChg>
      <pc:sldChg chg="add">
        <pc:chgData name="Rachel Taggart" userId="4f8aad94-55b7-4ba6-8498-7cad127c11eb" providerId="ADAL" clId="{1111EC3B-D795-461A-A019-2C1DEDAD172D}" dt="2022-05-26T08:49:49.798" v="31"/>
        <pc:sldMkLst>
          <pc:docMk/>
          <pc:sldMk cId="1802830360" sldId="1810"/>
        </pc:sldMkLst>
      </pc:sldChg>
      <pc:sldChg chg="add">
        <pc:chgData name="Rachel Taggart" userId="4f8aad94-55b7-4ba6-8498-7cad127c11eb" providerId="ADAL" clId="{1111EC3B-D795-461A-A019-2C1DEDAD172D}" dt="2022-05-26T08:49:49.798" v="31"/>
        <pc:sldMkLst>
          <pc:docMk/>
          <pc:sldMk cId="1708148239" sldId="1811"/>
        </pc:sldMkLst>
      </pc:sldChg>
      <pc:sldChg chg="add">
        <pc:chgData name="Rachel Taggart" userId="4f8aad94-55b7-4ba6-8498-7cad127c11eb" providerId="ADAL" clId="{1111EC3B-D795-461A-A019-2C1DEDAD172D}" dt="2022-05-26T08:49:49.798" v="31"/>
        <pc:sldMkLst>
          <pc:docMk/>
          <pc:sldMk cId="1556762620" sldId="1813"/>
        </pc:sldMkLst>
      </pc:sldChg>
      <pc:sldChg chg="add">
        <pc:chgData name="Rachel Taggart" userId="4f8aad94-55b7-4ba6-8498-7cad127c11eb" providerId="ADAL" clId="{1111EC3B-D795-461A-A019-2C1DEDAD172D}" dt="2022-05-26T08:49:49.798" v="31"/>
        <pc:sldMkLst>
          <pc:docMk/>
          <pc:sldMk cId="714876606" sldId="1814"/>
        </pc:sldMkLst>
      </pc:sldChg>
      <pc:sldChg chg="add">
        <pc:chgData name="Rachel Taggart" userId="4f8aad94-55b7-4ba6-8498-7cad127c11eb" providerId="ADAL" clId="{1111EC3B-D795-461A-A019-2C1DEDAD172D}" dt="2022-05-26T08:49:49.798" v="31"/>
        <pc:sldMkLst>
          <pc:docMk/>
          <pc:sldMk cId="70437585" sldId="1815"/>
        </pc:sldMkLst>
      </pc:sldChg>
      <pc:sldChg chg="add">
        <pc:chgData name="Rachel Taggart" userId="4f8aad94-55b7-4ba6-8498-7cad127c11eb" providerId="ADAL" clId="{1111EC3B-D795-461A-A019-2C1DEDAD172D}" dt="2022-05-26T08:49:49.798" v="31"/>
        <pc:sldMkLst>
          <pc:docMk/>
          <pc:sldMk cId="1947407537" sldId="1816"/>
        </pc:sldMkLst>
      </pc:sldChg>
      <pc:sldChg chg="modSp mod">
        <pc:chgData name="Rachel Taggart" userId="4f8aad94-55b7-4ba6-8498-7cad127c11eb" providerId="ADAL" clId="{1111EC3B-D795-461A-A019-2C1DEDAD172D}" dt="2022-05-26T08:50:39.528" v="35" actId="20577"/>
        <pc:sldMkLst>
          <pc:docMk/>
          <pc:sldMk cId="4043476305" sldId="1828"/>
        </pc:sldMkLst>
        <pc:spChg chg="mod">
          <ac:chgData name="Rachel Taggart" userId="4f8aad94-55b7-4ba6-8498-7cad127c11eb" providerId="ADAL" clId="{1111EC3B-D795-461A-A019-2C1DEDAD172D}" dt="2022-05-26T08:50:39.528" v="35" actId="20577"/>
          <ac:spMkLst>
            <pc:docMk/>
            <pc:sldMk cId="4043476305" sldId="1828"/>
            <ac:spMk id="3" creationId="{8305965E-4D48-4A02-84D8-0877867BBAD2}"/>
          </ac:spMkLst>
        </pc:spChg>
      </pc:sldChg>
      <pc:sldChg chg="delSp modSp del mod">
        <pc:chgData name="Rachel Taggart" userId="4f8aad94-55b7-4ba6-8498-7cad127c11eb" providerId="ADAL" clId="{1111EC3B-D795-461A-A019-2C1DEDAD172D}" dt="2022-05-27T09:30:57.550" v="121" actId="47"/>
        <pc:sldMkLst>
          <pc:docMk/>
          <pc:sldMk cId="1581998138" sldId="3426"/>
        </pc:sldMkLst>
        <pc:graphicFrameChg chg="del mod">
          <ac:chgData name="Rachel Taggart" userId="4f8aad94-55b7-4ba6-8498-7cad127c11eb" providerId="ADAL" clId="{1111EC3B-D795-461A-A019-2C1DEDAD172D}" dt="2022-05-27T09:29:01.378" v="119" actId="478"/>
          <ac:graphicFrameMkLst>
            <pc:docMk/>
            <pc:sldMk cId="1581998138" sldId="3426"/>
            <ac:graphicFrameMk id="4" creationId="{421B6E21-9DAB-498F-9DD1-98E030FF0761}"/>
          </ac:graphicFrameMkLst>
        </pc:graphicFrameChg>
      </pc:sldChg>
      <pc:sldChg chg="del">
        <pc:chgData name="Rachel Taggart" userId="4f8aad94-55b7-4ba6-8498-7cad127c11eb" providerId="ADAL" clId="{1111EC3B-D795-461A-A019-2C1DEDAD172D}" dt="2022-05-26T08:53:48.220" v="36" actId="47"/>
        <pc:sldMkLst>
          <pc:docMk/>
          <pc:sldMk cId="1116173064" sldId="3724"/>
        </pc:sldMkLst>
      </pc:sldChg>
      <pc:sldChg chg="modSp mod">
        <pc:chgData name="Rachel Taggart" userId="4f8aad94-55b7-4ba6-8498-7cad127c11eb" providerId="ADAL" clId="{1111EC3B-D795-461A-A019-2C1DEDAD172D}" dt="2022-05-27T10:24:15.379" v="161" actId="1076"/>
        <pc:sldMkLst>
          <pc:docMk/>
          <pc:sldMk cId="1334181270" sldId="3747"/>
        </pc:sldMkLst>
        <pc:graphicFrameChg chg="mod modGraphic">
          <ac:chgData name="Rachel Taggart" userId="4f8aad94-55b7-4ba6-8498-7cad127c11eb" providerId="ADAL" clId="{1111EC3B-D795-461A-A019-2C1DEDAD172D}" dt="2022-05-27T10:24:15.379" v="161" actId="1076"/>
          <ac:graphicFrameMkLst>
            <pc:docMk/>
            <pc:sldMk cId="1334181270" sldId="3747"/>
            <ac:graphicFrameMk id="7" creationId="{60C392C5-ABBB-4FCF-87A7-57CFD2E79FE9}"/>
          </ac:graphicFrameMkLst>
        </pc:graphicFrameChg>
      </pc:sldChg>
      <pc:sldChg chg="ord">
        <pc:chgData name="Rachel Taggart" userId="4f8aad94-55b7-4ba6-8498-7cad127c11eb" providerId="ADAL" clId="{1111EC3B-D795-461A-A019-2C1DEDAD172D}" dt="2022-05-27T09:42:47.332" v="129"/>
        <pc:sldMkLst>
          <pc:docMk/>
          <pc:sldMk cId="3292836344" sldId="3748"/>
        </pc:sldMkLst>
      </pc:sldChg>
      <pc:sldChg chg="modSp mod">
        <pc:chgData name="Rachel Taggart" userId="4f8aad94-55b7-4ba6-8498-7cad127c11eb" providerId="ADAL" clId="{1111EC3B-D795-461A-A019-2C1DEDAD172D}" dt="2022-06-09T09:57:18.469" v="194" actId="14734"/>
        <pc:sldMkLst>
          <pc:docMk/>
          <pc:sldMk cId="2755374346" sldId="3757"/>
        </pc:sldMkLst>
        <pc:graphicFrameChg chg="modGraphic">
          <ac:chgData name="Rachel Taggart" userId="4f8aad94-55b7-4ba6-8498-7cad127c11eb" providerId="ADAL" clId="{1111EC3B-D795-461A-A019-2C1DEDAD172D}" dt="2022-06-09T09:57:12.235" v="193" actId="20577"/>
          <ac:graphicFrameMkLst>
            <pc:docMk/>
            <pc:sldMk cId="2755374346" sldId="3757"/>
            <ac:graphicFrameMk id="6" creationId="{16F7F5DB-E924-4268-9BD1-802678D181DC}"/>
          </ac:graphicFrameMkLst>
        </pc:graphicFrameChg>
        <pc:graphicFrameChg chg="modGraphic">
          <ac:chgData name="Rachel Taggart" userId="4f8aad94-55b7-4ba6-8498-7cad127c11eb" providerId="ADAL" clId="{1111EC3B-D795-461A-A019-2C1DEDAD172D}" dt="2022-06-09T09:57:18.469" v="194" actId="14734"/>
          <ac:graphicFrameMkLst>
            <pc:docMk/>
            <pc:sldMk cId="2755374346" sldId="3757"/>
            <ac:graphicFrameMk id="7" creationId="{60C392C5-ABBB-4FCF-87A7-57CFD2E79FE9}"/>
          </ac:graphicFrameMkLst>
        </pc:graphicFrameChg>
      </pc:sldChg>
      <pc:sldChg chg="del">
        <pc:chgData name="Rachel Taggart" userId="4f8aad94-55b7-4ba6-8498-7cad127c11eb" providerId="ADAL" clId="{1111EC3B-D795-461A-A019-2C1DEDAD172D}" dt="2022-05-26T08:37:28.167" v="8" actId="47"/>
        <pc:sldMkLst>
          <pc:docMk/>
          <pc:sldMk cId="2065620906" sldId="3758"/>
        </pc:sldMkLst>
      </pc:sldChg>
      <pc:sldChg chg="modSp del mod">
        <pc:chgData name="Rachel Taggart" userId="4f8aad94-55b7-4ba6-8498-7cad127c11eb" providerId="ADAL" clId="{1111EC3B-D795-461A-A019-2C1DEDAD172D}" dt="2022-05-26T08:40:28.700" v="23" actId="47"/>
        <pc:sldMkLst>
          <pc:docMk/>
          <pc:sldMk cId="2879933331" sldId="3760"/>
        </pc:sldMkLst>
        <pc:spChg chg="mod">
          <ac:chgData name="Rachel Taggart" userId="4f8aad94-55b7-4ba6-8498-7cad127c11eb" providerId="ADAL" clId="{1111EC3B-D795-461A-A019-2C1DEDAD172D}" dt="2022-05-26T08:38:05.883" v="12" actId="20577"/>
          <ac:spMkLst>
            <pc:docMk/>
            <pc:sldMk cId="2879933331" sldId="3760"/>
            <ac:spMk id="3" creationId="{8305965E-4D48-4A02-84D8-0877867BBAD2}"/>
          </ac:spMkLst>
        </pc:spChg>
        <pc:spChg chg="mod">
          <ac:chgData name="Rachel Taggart" userId="4f8aad94-55b7-4ba6-8498-7cad127c11eb" providerId="ADAL" clId="{1111EC3B-D795-461A-A019-2C1DEDAD172D}" dt="2022-05-26T08:38:16.081" v="22" actId="20577"/>
          <ac:spMkLst>
            <pc:docMk/>
            <pc:sldMk cId="2879933331" sldId="3760"/>
            <ac:spMk id="4" creationId="{00000000-0000-0000-0000-000000000000}"/>
          </ac:spMkLst>
        </pc:spChg>
      </pc:sldChg>
      <pc:sldChg chg="modSp mod">
        <pc:chgData name="Rachel Taggart" userId="4f8aad94-55b7-4ba6-8498-7cad127c11eb" providerId="ADAL" clId="{1111EC3B-D795-461A-A019-2C1DEDAD172D}" dt="2022-05-26T08:57:15.068" v="38" actId="14734"/>
        <pc:sldMkLst>
          <pc:docMk/>
          <pc:sldMk cId="2978273809" sldId="3760"/>
        </pc:sldMkLst>
        <pc:graphicFrameChg chg="modGraphic">
          <ac:chgData name="Rachel Taggart" userId="4f8aad94-55b7-4ba6-8498-7cad127c11eb" providerId="ADAL" clId="{1111EC3B-D795-461A-A019-2C1DEDAD172D}" dt="2022-05-26T08:57:15.068" v="38" actId="14734"/>
          <ac:graphicFrameMkLst>
            <pc:docMk/>
            <pc:sldMk cId="2978273809" sldId="3760"/>
            <ac:graphicFrameMk id="10" creationId="{633F724F-9DB4-4212-AFB1-BFFC700EC4F5}"/>
          </ac:graphicFrameMkLst>
        </pc:graphicFrameChg>
      </pc:sldChg>
      <pc:sldChg chg="add">
        <pc:chgData name="Rachel Taggart" userId="4f8aad94-55b7-4ba6-8498-7cad127c11eb" providerId="ADAL" clId="{1111EC3B-D795-461A-A019-2C1DEDAD172D}" dt="2022-05-27T09:30:54.930" v="120"/>
        <pc:sldMkLst>
          <pc:docMk/>
          <pc:sldMk cId="3612454798" sldId="3765"/>
        </pc:sldMkLst>
      </pc:sldChg>
      <pc:sldChg chg="add">
        <pc:chgData name="Rachel Taggart" userId="4f8aad94-55b7-4ba6-8498-7cad127c11eb" providerId="ADAL" clId="{1111EC3B-D795-461A-A019-2C1DEDAD172D}" dt="2022-05-27T09:33:32.296" v="122"/>
        <pc:sldMkLst>
          <pc:docMk/>
          <pc:sldMk cId="3554675072" sldId="376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hmc-change-budget%20Jun-22%20v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'[chmc-change-budget Jun-22 v1.xlsx]BP22_23'!$R$1</c:f>
              <c:strCache>
                <c:ptCount val="1"/>
                <c:pt idx="0">
                  <c:v>Committed</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561-4134-8AE3-E8D7CCCB06B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Jun-22 v1.xlsx]BP22_23'!$Q$2:$Q$5</c:f>
              <c:strCache>
                <c:ptCount val="4"/>
                <c:pt idx="0">
                  <c:v>Shipper</c:v>
                </c:pt>
                <c:pt idx="1">
                  <c:v>DN</c:v>
                </c:pt>
                <c:pt idx="2">
                  <c:v>IGT</c:v>
                </c:pt>
                <c:pt idx="3">
                  <c:v>NTS</c:v>
                </c:pt>
              </c:strCache>
            </c:strRef>
          </c:cat>
          <c:val>
            <c:numRef>
              <c:f>'[chmc-change-budget Jun-22 v1.xlsx]BP22_23'!$R$2:$R$5</c:f>
              <c:numCache>
                <c:formatCode>"£"#,##0</c:formatCode>
                <c:ptCount val="4"/>
                <c:pt idx="0">
                  <c:v>154400</c:v>
                </c:pt>
                <c:pt idx="1">
                  <c:v>56800</c:v>
                </c:pt>
                <c:pt idx="2">
                  <c:v>8800</c:v>
                </c:pt>
                <c:pt idx="3">
                  <c:v>0</c:v>
                </c:pt>
              </c:numCache>
            </c:numRef>
          </c:val>
          <c:extLst>
            <c:ext xmlns:c16="http://schemas.microsoft.com/office/drawing/2014/chart" uri="{C3380CC4-5D6E-409C-BE32-E72D297353CC}">
              <c16:uniqueId val="{00000000-54F3-41AA-BE24-0F1CE1A1A74C}"/>
            </c:ext>
          </c:extLst>
        </c:ser>
        <c:ser>
          <c:idx val="1"/>
          <c:order val="1"/>
          <c:tx>
            <c:strRef>
              <c:f>'[chmc-change-budget Jun-22 v1.xlsx]BP22_23'!$S$1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Jun-22 v1.xlsx]BP22_23'!$Q$2:$Q$5</c:f>
              <c:strCache>
                <c:ptCount val="4"/>
                <c:pt idx="0">
                  <c:v>Shipper</c:v>
                </c:pt>
                <c:pt idx="1">
                  <c:v>DN</c:v>
                </c:pt>
                <c:pt idx="2">
                  <c:v>IGT</c:v>
                </c:pt>
                <c:pt idx="3">
                  <c:v>NTS</c:v>
                </c:pt>
              </c:strCache>
            </c:strRef>
          </c:cat>
          <c:val>
            <c:numRef>
              <c:f>'[chmc-change-budget Jun-22 v1.xlsx]BP22_23'!$S$2:$S$5</c:f>
              <c:numCache>
                <c:formatCode>"£"#,##0</c:formatCode>
                <c:ptCount val="4"/>
                <c:pt idx="0">
                  <c:v>1724961.4529250001</c:v>
                </c:pt>
                <c:pt idx="1">
                  <c:v>1074896.3318749999</c:v>
                </c:pt>
                <c:pt idx="2">
                  <c:v>168102.939725</c:v>
                </c:pt>
                <c:pt idx="3">
                  <c:v>66021.525475000002</c:v>
                </c:pt>
              </c:numCache>
            </c:numRef>
          </c:val>
          <c:extLst>
            <c:ext xmlns:c16="http://schemas.microsoft.com/office/drawing/2014/chart" uri="{C3380CC4-5D6E-409C-BE32-E72D297353CC}">
              <c16:uniqueId val="{00000001-54F3-41AA-BE24-0F1CE1A1A74C}"/>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05/07/2022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a:t>
            </a:fld>
            <a:endParaRPr lang="en-GB"/>
          </a:p>
        </p:txBody>
      </p:sp>
    </p:spTree>
    <p:extLst>
      <p:ext uri="{BB962C8B-B14F-4D97-AF65-F5344CB8AC3E}">
        <p14:creationId xmlns:p14="http://schemas.microsoft.com/office/powerpoint/2010/main" val="397141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8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29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569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54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050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126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8033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301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76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32</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5</a:t>
            </a:fld>
            <a:endParaRPr lang="en-GB"/>
          </a:p>
        </p:txBody>
      </p:sp>
    </p:spTree>
    <p:extLst>
      <p:ext uri="{BB962C8B-B14F-4D97-AF65-F5344CB8AC3E}">
        <p14:creationId xmlns:p14="http://schemas.microsoft.com/office/powerpoint/2010/main" val="401775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34</a:t>
            </a:fld>
            <a:endParaRPr lang="en-GB" dirty="0"/>
          </a:p>
        </p:txBody>
      </p:sp>
    </p:spTree>
    <p:extLst>
      <p:ext uri="{BB962C8B-B14F-4D97-AF65-F5344CB8AC3E}">
        <p14:creationId xmlns:p14="http://schemas.microsoft.com/office/powerpoint/2010/main" val="1700516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a:t>
            </a:r>
          </a:p>
        </p:txBody>
      </p:sp>
      <p:sp>
        <p:nvSpPr>
          <p:cNvPr id="4" name="Slide Number Placeholder 3"/>
          <p:cNvSpPr>
            <a:spLocks noGrp="1"/>
          </p:cNvSpPr>
          <p:nvPr>
            <p:ph type="sldNum" sz="quarter" idx="5"/>
          </p:nvPr>
        </p:nvSpPr>
        <p:spPr/>
        <p:txBody>
          <a:bodyPr/>
          <a:lstStyle/>
          <a:p>
            <a:fld id="{2A2357B9-A31F-4FC7-A38A-70DF36F645F3}" type="slidenum">
              <a:rPr lang="en-GB" smtClean="0"/>
              <a:t>40</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41</a:t>
            </a:fld>
            <a:endParaRPr lang="en-GB"/>
          </a:p>
        </p:txBody>
      </p:sp>
    </p:spTree>
    <p:extLst>
      <p:ext uri="{BB962C8B-B14F-4D97-AF65-F5344CB8AC3E}">
        <p14:creationId xmlns:p14="http://schemas.microsoft.com/office/powerpoint/2010/main" val="3832502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dirty="0">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CHG0033706 - Go Live 25/02 -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CHG0033667 - </a:t>
            </a:r>
            <a:r>
              <a:rPr lang="en-US" sz="200" b="0" dirty="0">
                <a:solidFill>
                  <a:schemeClr val="bg1"/>
                </a:solidFill>
                <a:latin typeface="Arial" panose="020B0604020202020204" pitchFamily="34" charset="0"/>
                <a:cs typeface="Arial" panose="020B0604020202020204" pitchFamily="34" charset="0"/>
              </a:rPr>
              <a:t>Contingency</a:t>
            </a:r>
            <a:r>
              <a:rPr lang="en-GB" sz="200" b="0" dirty="0">
                <a:solidFill>
                  <a:schemeClr val="bg1"/>
                </a:solidFill>
                <a:latin typeface="Arial" panose="020B0604020202020204" pitchFamily="34" charset="0"/>
                <a:cs typeface="Arial" panose="020B0604020202020204" pitchFamily="34" charset="0"/>
              </a:rPr>
              <a:t> 27/02 -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CHG0033668</a:t>
            </a:r>
            <a:r>
              <a:rPr lang="en-GB" dirty="0"/>
              <a:t> - Go Live 03/04 -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CHG0033767 </a:t>
            </a:r>
            <a:r>
              <a:rPr lang="en-GB" sz="700" b="0" dirty="0">
                <a:solidFill>
                  <a:schemeClr val="bg1"/>
                </a:solidFill>
                <a:latin typeface="Arial" panose="020B0604020202020204" pitchFamily="34" charset="0"/>
                <a:cs typeface="Arial" panose="020B0604020202020204" pitchFamily="34" charset="0"/>
              </a:rPr>
              <a:t>- </a:t>
            </a:r>
            <a:r>
              <a:rPr lang="en-US" sz="700" b="0" dirty="0">
                <a:solidFill>
                  <a:schemeClr val="bg1"/>
                </a:solidFill>
                <a:latin typeface="Arial" panose="020B0604020202020204" pitchFamily="34" charset="0"/>
                <a:cs typeface="Arial" panose="020B0604020202020204" pitchFamily="34" charset="0"/>
              </a:rPr>
              <a:t>Contingency</a:t>
            </a:r>
            <a:r>
              <a:rPr lang="en-GB" sz="700" b="0" dirty="0">
                <a:solidFill>
                  <a:schemeClr val="bg1"/>
                </a:solidFill>
                <a:latin typeface="Arial" panose="020B0604020202020204" pitchFamily="34" charset="0"/>
                <a:cs typeface="Arial" panose="020B0604020202020204" pitchFamily="34" charset="0"/>
              </a:rPr>
              <a:t> 10/04 -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XRN5231 - Flow Weighted Average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latin typeface="Arial" panose="020B0604020202020204" pitchFamily="34" charset="0"/>
                <a:cs typeface="Arial" panose="020B0604020202020204" pitchFamily="34" charset="0"/>
              </a:rPr>
              <a:t>CHG0033749 – Go Live 30/06 - </a:t>
            </a:r>
            <a:r>
              <a:rPr lang="en-US" sz="200" b="0" dirty="0">
                <a:latin typeface="Arial" panose="020B0604020202020204" pitchFamily="34" charset="0"/>
                <a:cs typeface="Arial" panose="020B0604020202020204" pitchFamily="34" charset="0"/>
              </a:rPr>
              <a:t>Flow weighted Average CV Calculation</a:t>
            </a:r>
            <a:endParaRPr lang="en-GB" sz="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XRN5368.2 - Single Sign on Experience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CHG0033828 – </a:t>
            </a:r>
            <a:r>
              <a:rPr lang="en-US" sz="200" b="0" dirty="0">
                <a:solidFill>
                  <a:schemeClr val="bg1"/>
                </a:solidFill>
                <a:latin typeface="Arial" panose="020B0604020202020204" pitchFamily="34" charset="0"/>
                <a:cs typeface="Arial" panose="020B0604020202020204" pitchFamily="34" charset="0"/>
              </a:rPr>
              <a:t>Contingency 12/06 </a:t>
            </a:r>
            <a:r>
              <a:rPr lang="en-GB" sz="200" b="0" dirty="0">
                <a:solidFill>
                  <a:schemeClr val="bg1"/>
                </a:solidFill>
                <a:latin typeface="Arial" panose="020B0604020202020204" pitchFamily="34" charset="0"/>
                <a:cs typeface="Arial" panose="020B0604020202020204" pitchFamily="34" charset="0"/>
              </a:rPr>
              <a:t>- </a:t>
            </a:r>
            <a:r>
              <a:rPr lang="en-US" sz="200" b="0" dirty="0">
                <a:solidFill>
                  <a:schemeClr val="bg1"/>
                </a:solidFill>
                <a:latin typeface="Arial" panose="020B0604020202020204" pitchFamily="34" charset="0"/>
                <a:cs typeface="Arial" panose="020B0604020202020204" pitchFamily="34" charset="0"/>
              </a:rPr>
              <a:t>SSO/MFA /SSPR - Placeholder</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XRN5368.3 - API Enhancements - </a:t>
            </a:r>
            <a:r>
              <a:rPr lang="en-US" sz="200" b="1" dirty="0">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XRN5368.1 - Control M and Batch Processing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CHG0033808 Go Live 01/03 </a:t>
            </a:r>
            <a:r>
              <a:rPr lang="en-US" sz="200" b="0" dirty="0">
                <a:solidFill>
                  <a:schemeClr val="bg1"/>
                </a:solidFill>
                <a:latin typeface="Arial" panose="020B0604020202020204" pitchFamily="34" charset="0"/>
                <a:cs typeface="Arial" panose="020B0604020202020204" pitchFamily="34" charset="0"/>
              </a:rPr>
              <a:t>-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CHG0033810 Go Live 15/03</a:t>
            </a:r>
            <a:r>
              <a:rPr lang="en-US" sz="200" b="0" dirty="0">
                <a:solidFill>
                  <a:schemeClr val="bg1"/>
                </a:solidFill>
                <a:latin typeface="Arial" panose="020B0604020202020204" pitchFamily="34" charset="0"/>
                <a:cs typeface="Arial" panose="020B0604020202020204" pitchFamily="34" charset="0"/>
              </a:rPr>
              <a:t> -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XRN5368.5 - Site Minder  Upgrade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48</a:t>
            </a:fld>
            <a:endParaRPr lang="en-GB"/>
          </a:p>
        </p:txBody>
      </p:sp>
    </p:spTree>
    <p:extLst>
      <p:ext uri="{BB962C8B-B14F-4D97-AF65-F5344CB8AC3E}">
        <p14:creationId xmlns:p14="http://schemas.microsoft.com/office/powerpoint/2010/main" val="1418497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50</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567E1F-74AE-7A48-950B-43290777A5AC}" type="slidenum">
              <a:rPr lang="en-US" smtClean="0"/>
              <a:t>53</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59</a:t>
            </a:fld>
            <a:endParaRPr lang="en-GB"/>
          </a:p>
        </p:txBody>
      </p:sp>
    </p:spTree>
    <p:extLst>
      <p:ext uri="{BB962C8B-B14F-4D97-AF65-F5344CB8AC3E}">
        <p14:creationId xmlns:p14="http://schemas.microsoft.com/office/powerpoint/2010/main" val="2499384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6</a:t>
            </a:fld>
            <a:endParaRPr lang="en-GB"/>
          </a:p>
        </p:txBody>
      </p:sp>
    </p:spTree>
    <p:extLst>
      <p:ext uri="{BB962C8B-B14F-4D97-AF65-F5344CB8AC3E}">
        <p14:creationId xmlns:p14="http://schemas.microsoft.com/office/powerpoint/2010/main" val="2887445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C3A-2F39-4EA3-BA98-F5F2450E3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653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C3A-2F39-4EA3-BA98-F5F2450E3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56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424369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54403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344233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4122135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 short content 1">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5FA3AD2-1ACA-4F52-8055-F137D623F148}"/>
              </a:ext>
            </a:extLst>
          </p:cNvPr>
          <p:cNvSpPr/>
          <p:nvPr userDrawn="1"/>
        </p:nvSpPr>
        <p:spPr>
          <a:xfrm>
            <a:off x="2" y="-1"/>
            <a:ext cx="3798985" cy="5142232"/>
          </a:xfrm>
          <a:custGeom>
            <a:avLst/>
            <a:gdLst>
              <a:gd name="connsiteX0" fmla="*/ 0 w 3798985"/>
              <a:gd name="connsiteY0" fmla="*/ 0 h 5148580"/>
              <a:gd name="connsiteX1" fmla="*/ 1971971 w 3798985"/>
              <a:gd name="connsiteY1" fmla="*/ 0 h 5148580"/>
              <a:gd name="connsiteX2" fmla="*/ 2107020 w 3798985"/>
              <a:gd name="connsiteY2" fmla="*/ 49429 h 5148580"/>
              <a:gd name="connsiteX3" fmla="*/ 3798985 w 3798985"/>
              <a:gd name="connsiteY3" fmla="*/ 2602011 h 5148580"/>
              <a:gd name="connsiteX4" fmla="*/ 2349182 w 3798985"/>
              <a:gd name="connsiteY4" fmla="*/ 5037938 h 5148580"/>
              <a:gd name="connsiteX5" fmla="*/ 2119503 w 3798985"/>
              <a:gd name="connsiteY5" fmla="*/ 5148580 h 5148580"/>
              <a:gd name="connsiteX6" fmla="*/ 0 w 3798985"/>
              <a:gd name="connsiteY6" fmla="*/ 5148580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985" h="5148580">
                <a:moveTo>
                  <a:pt x="0" y="0"/>
                </a:moveTo>
                <a:lnTo>
                  <a:pt x="1971971" y="0"/>
                </a:lnTo>
                <a:lnTo>
                  <a:pt x="2107020" y="49429"/>
                </a:lnTo>
                <a:cubicBezTo>
                  <a:pt x="3101317" y="469981"/>
                  <a:pt x="3798985" y="1454522"/>
                  <a:pt x="3798985" y="2602011"/>
                </a:cubicBezTo>
                <a:cubicBezTo>
                  <a:pt x="3798985" y="3653877"/>
                  <a:pt x="3212750" y="4568820"/>
                  <a:pt x="2349182" y="5037938"/>
                </a:cubicBezTo>
                <a:lnTo>
                  <a:pt x="2119503" y="5148580"/>
                </a:lnTo>
                <a:lnTo>
                  <a:pt x="0" y="5148580"/>
                </a:lnTo>
                <a:close/>
              </a:path>
            </a:pathLst>
          </a:custGeom>
          <a:solidFill>
            <a:schemeClr val="accent5"/>
          </a:solidFill>
        </p:spPr>
        <p:txBody>
          <a:bodyPr wrap="square" lIns="0" tIns="0" rIns="0" bIns="0" rtlCol="0" anchor="ctr">
            <a:noAutofit/>
          </a:bodyPr>
          <a:lstStyle/>
          <a:p>
            <a:pPr algn="l"/>
            <a:endParaRPr lang="en-GB"/>
          </a:p>
        </p:txBody>
      </p:sp>
      <p:sp>
        <p:nvSpPr>
          <p:cNvPr id="12" name="Text Placeholder 24">
            <a:extLst>
              <a:ext uri="{FF2B5EF4-FFF2-40B4-BE49-F238E27FC236}">
                <a16:creationId xmlns:a16="http://schemas.microsoft.com/office/drawing/2014/main" id="{5FA84894-2EE1-43E9-A798-FBFAF98CAEDB}"/>
              </a:ext>
            </a:extLst>
          </p:cNvPr>
          <p:cNvSpPr>
            <a:spLocks noGrp="1"/>
          </p:cNvSpPr>
          <p:nvPr>
            <p:ph type="body" sz="quarter" idx="11" hasCustomPrompt="1"/>
          </p:nvPr>
        </p:nvSpPr>
        <p:spPr>
          <a:xfrm>
            <a:off x="347300" y="4626613"/>
            <a:ext cx="2749904"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rgbClr val="1E1246"/>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25" name="Text Placeholder 24">
            <a:extLst>
              <a:ext uri="{FF2B5EF4-FFF2-40B4-BE49-F238E27FC236}">
                <a16:creationId xmlns:a16="http://schemas.microsoft.com/office/drawing/2014/main" id="{484F6D21-1EE2-49A3-9D21-CBC4B46424E4}"/>
              </a:ext>
            </a:extLst>
          </p:cNvPr>
          <p:cNvSpPr>
            <a:spLocks noGrp="1"/>
          </p:cNvSpPr>
          <p:nvPr>
            <p:ph type="body" sz="quarter" idx="17" hasCustomPrompt="1"/>
          </p:nvPr>
        </p:nvSpPr>
        <p:spPr>
          <a:xfrm>
            <a:off x="354006" y="851018"/>
            <a:ext cx="2743200" cy="860711"/>
          </a:xfrm>
          <a:prstGeom prst="rect">
            <a:avLst/>
          </a:prstGeom>
        </p:spPr>
        <p:txBody>
          <a:bodyPr>
            <a:spAutoFit/>
          </a:bodyPr>
          <a:lstStyle>
            <a:lvl1pP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Slide title over</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two</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lines</a:t>
            </a:r>
            <a:endParaRPr lang="en-GB"/>
          </a:p>
        </p:txBody>
      </p:sp>
      <p:sp>
        <p:nvSpPr>
          <p:cNvPr id="30" name="Text Placeholder 29">
            <a:extLst>
              <a:ext uri="{FF2B5EF4-FFF2-40B4-BE49-F238E27FC236}">
                <a16:creationId xmlns:a16="http://schemas.microsoft.com/office/drawing/2014/main" id="{20E5B499-CD1B-44A9-B815-B7FC85BCA421}"/>
              </a:ext>
            </a:extLst>
          </p:cNvPr>
          <p:cNvSpPr>
            <a:spLocks noGrp="1"/>
          </p:cNvSpPr>
          <p:nvPr>
            <p:ph type="body" sz="quarter" idx="18" hasCustomPrompt="1"/>
          </p:nvPr>
        </p:nvSpPr>
        <p:spPr>
          <a:xfrm>
            <a:off x="381000" y="364675"/>
            <a:ext cx="2716205" cy="215178"/>
          </a:xfrm>
          <a:prstGeom prst="rect">
            <a:avLst/>
          </a:prstGeom>
        </p:spPr>
        <p:txBody>
          <a:bodyPr wrap="square">
            <a:spAutoFit/>
          </a:bodyPr>
          <a:lstStyle>
            <a:lvl1pPr>
              <a:defRPr sz="799" b="1">
                <a:solidFill>
                  <a:schemeClr val="bg1"/>
                </a:solidFill>
                <a:latin typeface="Poppins-SemiBold"/>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7" name="Content Placeholder 4">
            <a:extLst>
              <a:ext uri="{FF2B5EF4-FFF2-40B4-BE49-F238E27FC236}">
                <a16:creationId xmlns:a16="http://schemas.microsoft.com/office/drawing/2014/main" id="{3113C03A-1CA8-4909-863D-71209E731069}"/>
              </a:ext>
            </a:extLst>
          </p:cNvPr>
          <p:cNvSpPr>
            <a:spLocks noGrp="1"/>
          </p:cNvSpPr>
          <p:nvPr>
            <p:ph sz="quarter" idx="20"/>
          </p:nvPr>
        </p:nvSpPr>
        <p:spPr>
          <a:xfrm>
            <a:off x="3962400" y="851018"/>
            <a:ext cx="5029200" cy="32571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79D4012E-F3B6-44E0-8628-19C68C817E91}"/>
              </a:ext>
            </a:extLst>
          </p:cNvPr>
          <p:cNvSpPr>
            <a:spLocks noGrp="1"/>
          </p:cNvSpPr>
          <p:nvPr>
            <p:ph type="body" sz="quarter" idx="21"/>
          </p:nvPr>
        </p:nvSpPr>
        <p:spPr>
          <a:xfrm>
            <a:off x="347300" y="1886796"/>
            <a:ext cx="2749904"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1894837"/>
      </p:ext>
    </p:extLst>
  </p:cSld>
  <p:clrMapOvr>
    <a:masterClrMapping/>
  </p:clrMapOvr>
  <p:extLst>
    <p:ext uri="{DCECCB84-F9BA-43D5-87BE-67443E8EF086}">
      <p15:sldGuideLst xmlns:p15="http://schemas.microsoft.com/office/powerpoint/2012/main">
        <p15:guide id="1" orient="horz" pos="1622">
          <p15:clr>
            <a:srgbClr val="FBAE40"/>
          </p15:clr>
        </p15:guide>
        <p15:guide id="2" pos="2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SIPCMContentMarking" descr="{&quot;HashCode&quot;:1209862509,&quot;Placement&quot;:&quot;Footer&quot;,&quot;Top&quot;:384.343,&quot;Left&quot;:284.210876,&quot;SlideWidth&quot;:720,&quot;SlideHeight&quot;:405}">
            <a:extLst>
              <a:ext uri="{FF2B5EF4-FFF2-40B4-BE49-F238E27FC236}">
                <a16:creationId xmlns:a16="http://schemas.microsoft.com/office/drawing/2014/main" id="{EE47C6AD-0003-4E3E-9B23-BE44A3E7F849}"/>
              </a:ext>
            </a:extLst>
          </p:cNvPr>
          <p:cNvSpPr txBox="1"/>
          <p:nvPr userDrawn="1"/>
        </p:nvSpPr>
        <p:spPr>
          <a:xfrm>
            <a:off x="3609478" y="4881156"/>
            <a:ext cx="1925044"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208BCC"/>
                </a:solidFill>
                <a:latin typeface="Calibri" panose="020F0502020204030204" pitchFamily="34" charset="0"/>
              </a:rPr>
              <a:t>Document Classification: Public</a:t>
            </a:r>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umbraco.xoserve.com/media/43405/chmc-change-budget.xlsx"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www.xoserve.com/change/change-proposals/xrn-4900-biomethane-sites-with-reduced-propane-injection/" TargetMode="External"/><Relationship Id="rId13" Type="http://schemas.openxmlformats.org/officeDocument/2006/relationships/hyperlink" Target="https://www.xoserve.com/change/change-proposals/xrn-5298-h100-fife-project-phase-1-initial-assessment/"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5236-reporting-valid-confirmed-theft-of-gas-into-central-systems-modification-0734/" TargetMode="External"/><Relationship Id="rId12" Type="http://schemas.openxmlformats.org/officeDocument/2006/relationships/hyperlink" Target="https://www.xoserve.com/change/change-proposals/xrn-4992-modification-0687-creation-of-new-charge-to-recover-last-resort-supply-paym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xoserve.com/change/change-proposals/xrn-5231-provision-of-a-fwacv-service/" TargetMode="External"/><Relationship Id="rId11" Type="http://schemas.openxmlformats.org/officeDocument/2006/relationships/hyperlink" Target="https://www.xoserve.com/change/change-proposals/xrn-4989-online-end-to-end-credit-interest-process-defect-1063/" TargetMode="External"/><Relationship Id="rId5" Type="http://schemas.openxmlformats.org/officeDocument/2006/relationships/hyperlink" Target="https://www.xoserve.com/change/change-proposals/xrn-5469-increasing-the-frequency-of-fsg-payments/" TargetMode="External"/><Relationship Id="rId10" Type="http://schemas.openxmlformats.org/officeDocument/2006/relationships/hyperlink" Target="https://www.xoserve.com/change/change-proposals/xrn-4990-transfer-of-sites-with-low-read-submission-performance-from-class-2-and-3-into-class-4-mod0664/" TargetMode="External"/><Relationship Id="rId4" Type="http://schemas.openxmlformats.org/officeDocument/2006/relationships/hyperlink" Target="https://www.xoserve.com/change/change-proposals/xrn5316-rejecting-a-replacement-read-with-a-pre-line-in-the-sand-lis-read-date/" TargetMode="External"/><Relationship Id="rId9" Type="http://schemas.openxmlformats.org/officeDocument/2006/relationships/hyperlink" Target="https://www.xoserve.com/change/change-proposals/xrn-4978-notification-of-rolling-aq-value-following-transfer-of-ownership-between-m-5-and-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xoserve.com/change/change-proposals/xrn-5453-gsos-2-3-13-payment-automation/" TargetMode="External"/><Relationship Id="rId3" Type="http://schemas.openxmlformats.org/officeDocument/2006/relationships/hyperlink" Target="https://www.xoserve.com/change/change-proposals/xrn-4914-mod-0651-retrospective-data-update-provisions/" TargetMode="External"/><Relationship Id="rId7" Type="http://schemas.openxmlformats.org/officeDocument/2006/relationships/hyperlink" Target="https://www.xoserve.com/change/change-proposals/xrn-5345-deferral-of-creation-of-class-change-reads-for-dm-to-ndm-and-ndm-to-dm-sites-at-transfer-of-ownership/" TargetMode="External"/><Relationship Id="rId12" Type="http://schemas.openxmlformats.org/officeDocument/2006/relationships/hyperlink" Target="https://www.xoserve.com/change/change-proposals/xrn-5517-hydrogen-checker-website/" TargetMode="External"/><Relationship Id="rId2" Type="http://schemas.openxmlformats.org/officeDocument/2006/relationships/hyperlink" Target="https://www.xoserve.com/change/change-proposals/xrn-4713-actual-read-following-estimated-transfer-read-calculating-aq-of-1-linked-to-xrn4690/"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286-clarificatory-change-to-the-aq-amendment-process-to-be-applied-retrospectively-modification-0746/" TargetMode="External"/><Relationship Id="rId11" Type="http://schemas.openxmlformats.org/officeDocument/2006/relationships/hyperlink" Target="https://www.xoserve.com/change/change-proposals/xrn-5473-meter-asset-detail-proactive-monitoring-service/" TargetMode="External"/><Relationship Id="rId5" Type="http://schemas.openxmlformats.org/officeDocument/2006/relationships/hyperlink" Target="https://www.xoserve.com/change/change-proposals/xrn-5187-modification-0696-addressing-inequities-between-capacity-booking-under-the-unc-and-arrangements-set-out-in-relevant-nexas/" TargetMode="External"/><Relationship Id="rId10" Type="http://schemas.openxmlformats.org/officeDocument/2006/relationships/hyperlink" Target="https://www.xoserve.com/change/change-proposals/xrn-5471-services-to-release-data-to-unc-parties/" TargetMode="External"/><Relationship Id="rId4" Type="http://schemas.openxmlformats.org/officeDocument/2006/relationships/hyperlink" Target="https://www.xoserve.com/change/change-proposals/xrn-5144-enabling-re-assignment-of-supplier-short-codes-to-implement-supplier-of-last-resort-directions/" TargetMode="External"/><Relationship Id="rId9" Type="http://schemas.openxmlformats.org/officeDocument/2006/relationships/hyperlink" Target="https://www.xoserve.com/change/change-proposals/xrn5454-supplier-of-last-resort-solr-reporting-suit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xoserve.com/change/change-proposals/xrn-5529-unc-derogation-process-mod-08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roposals/xrn-5531-hydrogen-village-tri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hange-proposals/xrn-5532-hydrogen-town-tria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hange-proposals/xrn-5535-processing-of-css-switch-requests-received-in-time-period-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xoserve.com/change/change-packs/3050-rt-po-change-pack-june-2022/"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xoserve.com/change/change-proposals/xrn-5469-increasing-the-frequency-of-fsg-paymen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xoserve.com/change/change-packs/3050-rt-po-change-pack-june-2022/"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xoserve.com/change/change-proposals/xrn-5091-deferral-of-creation-of-class-change-reads-at-transfer-of-ownershi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xoserve.com/change/change-packs/3050-rt-po-change-pack-june-202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xoserve.com/change/change-proposals/xrn-5186-modification-0701-aligning-capacity-booking-under-the-unc-and-arrangements-set-out-in-relevant-nexa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xoserve.com/change/change-packs/3050-rt-po-change-pack-june-2022/"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xoserve.com/change/change-proposals/xrn5316-rejecting-a-replacement-read-with-a-pre-line-in-the-sand-lis-read-dat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xoserve.com/change/change-packs/3057-mh-po-extraordinary-change-pack-june-2022/"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xoserve.com/change/change-proposals/xrn-5515-hydeploy-close-down/" TargetMode="Externa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package" Target="../embeddings/Microsoft_Word_Document1.docx"/><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asgovernance.co.uk/sites/default/files/ggf/page/2018-12/Change%20Management%20Procedures%20v2%20%209.11.18.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produc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package" Target="../embeddings/Microsoft_Word_Document2.docx"/><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13</a:t>
            </a:r>
            <a:r>
              <a:rPr lang="en-GB" baseline="30000" dirty="0">
                <a:latin typeface="Arial"/>
                <a:cs typeface="Arial"/>
              </a:rPr>
              <a:t>th</a:t>
            </a:r>
            <a:r>
              <a:rPr lang="en-GB" dirty="0">
                <a:latin typeface="Arial"/>
                <a:cs typeface="Arial"/>
              </a:rPr>
              <a:t> July 2022</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General Change Budget BP22 YTD (July 2022)</a:t>
            </a:r>
          </a:p>
        </p:txBody>
      </p:sp>
    </p:spTree>
    <p:extLst>
      <p:ext uri="{BB962C8B-B14F-4D97-AF65-F5344CB8AC3E}">
        <p14:creationId xmlns:p14="http://schemas.microsoft.com/office/powerpoint/2010/main" val="406651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dirty="0">
                <a:latin typeface="Arial"/>
                <a:cs typeface="Arial"/>
              </a:rPr>
              <a:t>Budget v Committed Spend BP22</a:t>
            </a:r>
          </a:p>
        </p:txBody>
      </p:sp>
      <p:graphicFrame>
        <p:nvGraphicFramePr>
          <p:cNvPr id="14" name="Chart 13">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507286" y="651766"/>
          <a:ext cx="8009776" cy="38384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281C46E-8FDB-4745-98D6-521742EF7F5F}"/>
              </a:ext>
            </a:extLst>
          </p:cNvPr>
          <p:cNvSpPr txBox="1"/>
          <p:nvPr/>
        </p:nvSpPr>
        <p:spPr>
          <a:xfrm>
            <a:off x="6228184" y="4490234"/>
            <a:ext cx="2736304" cy="261610"/>
          </a:xfrm>
          <a:prstGeom prst="rect">
            <a:avLst/>
          </a:prstGeom>
          <a:noFill/>
        </p:spPr>
        <p:txBody>
          <a:bodyPr wrap="square" rtlCol="0">
            <a:spAutoFit/>
          </a:bodyPr>
          <a:lstStyle/>
          <a:p>
            <a:r>
              <a:rPr lang="en-GB" sz="1100" dirty="0"/>
              <a:t>The Change Budget can be found </a:t>
            </a:r>
            <a:r>
              <a:rPr lang="en-GB" sz="1100" dirty="0">
                <a:hlinkClick r:id="rId3"/>
              </a:rPr>
              <a:t>here</a:t>
            </a:r>
            <a:endParaRPr lang="en-GB" sz="1100" dirty="0"/>
          </a:p>
        </p:txBody>
      </p:sp>
    </p:spTree>
    <p:extLst>
      <p:ext uri="{BB962C8B-B14F-4D97-AF65-F5344CB8AC3E}">
        <p14:creationId xmlns:p14="http://schemas.microsoft.com/office/powerpoint/2010/main" val="425249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0575" y="1260798"/>
            <a:ext cx="8965920" cy="3034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0" y="252545"/>
            <a:ext cx="9144000" cy="637580"/>
          </a:xfrm>
        </p:spPr>
        <p:txBody>
          <a:bodyPr>
            <a:normAutofit fontScale="90000"/>
          </a:bodyPr>
          <a:lstStyle/>
          <a:p>
            <a:r>
              <a:rPr lang="en-GB" dirty="0">
                <a:solidFill>
                  <a:schemeClr val="accent1"/>
                </a:solidFill>
              </a:rPr>
              <a:t>Change Delivery Pipeline</a:t>
            </a:r>
            <a:br>
              <a:rPr lang="en-GB" dirty="0">
                <a:solidFill>
                  <a:schemeClr val="accent1"/>
                </a:solidFill>
              </a:rPr>
            </a:br>
            <a:r>
              <a:rPr lang="en-GB" sz="1800" dirty="0">
                <a:solidFill>
                  <a:schemeClr val="accent1"/>
                </a:solidFill>
              </a:rPr>
              <a:t>July 22 – December 23 </a:t>
            </a:r>
          </a:p>
        </p:txBody>
      </p:sp>
      <p:sp>
        <p:nvSpPr>
          <p:cNvPr id="3" name="Rectangle 2"/>
          <p:cNvSpPr/>
          <p:nvPr/>
        </p:nvSpPr>
        <p:spPr>
          <a:xfrm>
            <a:off x="156069" y="1309243"/>
            <a:ext cx="1660935" cy="339605"/>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CSSC Go-Live</a:t>
            </a:r>
          </a:p>
        </p:txBody>
      </p:sp>
      <p:sp>
        <p:nvSpPr>
          <p:cNvPr id="7" name="Rectangle 6"/>
          <p:cNvSpPr/>
          <p:nvPr/>
        </p:nvSpPr>
        <p:spPr>
          <a:xfrm>
            <a:off x="144969" y="2032326"/>
            <a:ext cx="5654261" cy="351161"/>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February 23 – Major Release </a:t>
            </a:r>
          </a:p>
        </p:txBody>
      </p:sp>
      <p:cxnSp>
        <p:nvCxnSpPr>
          <p:cNvPr id="10" name="Straight Connector 9"/>
          <p:cNvCxnSpPr>
            <a:cxnSpLocks/>
          </p:cNvCxnSpPr>
          <p:nvPr/>
        </p:nvCxnSpPr>
        <p:spPr>
          <a:xfrm>
            <a:off x="107504" y="1249184"/>
            <a:ext cx="8865114"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r>
              <a:rPr lang="en-GB" sz="1100" b="1" dirty="0">
                <a:solidFill>
                  <a:schemeClr val="tx2"/>
                </a:solidFill>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r>
              <a:rPr lang="en-GB" sz="1100" b="1" dirty="0">
                <a:solidFill>
                  <a:schemeClr val="tx2"/>
                </a:solidFill>
              </a:rPr>
              <a:t>February 23</a:t>
            </a:r>
          </a:p>
        </p:txBody>
      </p:sp>
      <p:sp>
        <p:nvSpPr>
          <p:cNvPr id="13" name="Rectangle 12"/>
          <p:cNvSpPr/>
          <p:nvPr/>
        </p:nvSpPr>
        <p:spPr>
          <a:xfrm>
            <a:off x="2267744" y="2426656"/>
            <a:ext cx="5038319" cy="351161"/>
          </a:xfrm>
          <a:prstGeom prst="rect">
            <a:avLst/>
          </a:prstGeom>
          <a:solidFill>
            <a:srgbClr val="CED1E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June 23 – Major Release</a:t>
            </a:r>
          </a:p>
        </p:txBody>
      </p:sp>
      <p:cxnSp>
        <p:nvCxnSpPr>
          <p:cNvPr id="15" name="Straight Connector 14"/>
          <p:cNvCxnSpPr>
            <a:cxnSpLocks/>
          </p:cNvCxnSpPr>
          <p:nvPr/>
        </p:nvCxnSpPr>
        <p:spPr>
          <a:xfrm flipV="1">
            <a:off x="103583" y="1269885"/>
            <a:ext cx="19084" cy="3024951"/>
          </a:xfrm>
          <a:prstGeom prst="line">
            <a:avLst/>
          </a:prstGeom>
          <a:noFill/>
          <a:ln w="28575" cap="flat" cmpd="sng" algn="ctr">
            <a:solidFill>
              <a:schemeClr val="tx2"/>
            </a:solidFill>
            <a:prstDash val="sysDash"/>
            <a:tailEnd type="none"/>
          </a:ln>
          <a:effectLst/>
        </p:spPr>
      </p:cxnSp>
      <p:sp>
        <p:nvSpPr>
          <p:cNvPr id="18" name="Rechteck 4"/>
          <p:cNvSpPr/>
          <p:nvPr/>
        </p:nvSpPr>
        <p:spPr bwMode="gray">
          <a:xfrm>
            <a:off x="95971" y="4350297"/>
            <a:ext cx="8940523" cy="560791"/>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22" name="TextBox 21"/>
          <p:cNvSpPr txBox="1"/>
          <p:nvPr/>
        </p:nvSpPr>
        <p:spPr>
          <a:xfrm>
            <a:off x="1878438" y="970202"/>
            <a:ext cx="1071127" cy="261610"/>
          </a:xfrm>
          <a:prstGeom prst="rect">
            <a:avLst/>
          </a:prstGeom>
          <a:noFill/>
        </p:spPr>
        <p:txBody>
          <a:bodyPr wrap="none" rtlCol="0">
            <a:spAutoFit/>
          </a:bodyPr>
          <a:lstStyle/>
          <a:p>
            <a:r>
              <a:rPr lang="en-GB" sz="1100" b="1" dirty="0">
                <a:solidFill>
                  <a:schemeClr val="tx2"/>
                </a:solidFill>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r>
              <a:rPr lang="en-GB" sz="1100" b="1" dirty="0">
                <a:solidFill>
                  <a:schemeClr val="tx2"/>
                </a:solidFill>
              </a:rPr>
              <a:t>June 23</a:t>
            </a:r>
          </a:p>
        </p:txBody>
      </p:sp>
      <p:sp>
        <p:nvSpPr>
          <p:cNvPr id="4" name="TextBox 3"/>
          <p:cNvSpPr txBox="1"/>
          <p:nvPr/>
        </p:nvSpPr>
        <p:spPr>
          <a:xfrm>
            <a:off x="139554" y="4354343"/>
            <a:ext cx="7928842" cy="738664"/>
          </a:xfrm>
          <a:prstGeom prst="rect">
            <a:avLst/>
          </a:prstGeom>
          <a:noFill/>
        </p:spPr>
        <p:txBody>
          <a:bodyPr wrap="square" rtlCol="0">
            <a:spAutoFit/>
          </a:bodyPr>
          <a:lstStyle/>
          <a:p>
            <a:r>
              <a:rPr lang="en-GB" sz="1200" b="1" u="sng" dirty="0">
                <a:solidFill>
                  <a:schemeClr val="tx2"/>
                </a:solidFill>
              </a:rPr>
              <a:t>Key Activities</a:t>
            </a:r>
          </a:p>
          <a:p>
            <a:r>
              <a:rPr lang="en-GB" sz="1000" b="1" i="1" dirty="0">
                <a:solidFill>
                  <a:schemeClr val="tx2"/>
                </a:solidFill>
              </a:rPr>
              <a:t> - - - -  </a:t>
            </a:r>
            <a:r>
              <a:rPr lang="en-GB" sz="800" i="1" dirty="0">
                <a:solidFill>
                  <a:schemeClr val="tx2"/>
                </a:solidFill>
              </a:rPr>
              <a:t>=  Indicative Implementation Date </a:t>
            </a:r>
          </a:p>
          <a:p>
            <a:r>
              <a:rPr lang="en-GB" sz="800" i="1" dirty="0">
                <a:solidFill>
                  <a:schemeClr val="tx2"/>
                </a:solidFill>
              </a:rPr>
              <a:t>             =  Major Release scope to be endorsed and approved by </a:t>
            </a:r>
            <a:r>
              <a:rPr lang="en-GB" sz="800" i="1" dirty="0" err="1">
                <a:solidFill>
                  <a:schemeClr val="tx2"/>
                </a:solidFill>
              </a:rPr>
              <a:t>ChMC</a:t>
            </a:r>
            <a:r>
              <a:rPr lang="en-GB" sz="800" i="1" dirty="0">
                <a:solidFill>
                  <a:schemeClr val="tx2"/>
                </a:solidFill>
              </a:rPr>
              <a:t>  </a:t>
            </a:r>
          </a:p>
          <a:p>
            <a:endParaRPr lang="en-GB" sz="1200" b="1" u="sng" dirty="0">
              <a:solidFill>
                <a:schemeClr val="tx2"/>
              </a:solidFill>
            </a:endParaRP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r>
              <a:rPr lang="en-GB" sz="1100" b="1" dirty="0">
                <a:solidFill>
                  <a:schemeClr val="tx2"/>
                </a:solidFill>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152327" y="3628534"/>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XRN5515</a:t>
            </a:r>
          </a:p>
        </p:txBody>
      </p:sp>
      <p:sp>
        <p:nvSpPr>
          <p:cNvPr id="28" name="Rectangle 27">
            <a:extLst>
              <a:ext uri="{FF2B5EF4-FFF2-40B4-BE49-F238E27FC236}">
                <a16:creationId xmlns:a16="http://schemas.microsoft.com/office/drawing/2014/main" id="{20D43EEC-3C10-43E6-A59E-E143C7A91D0D}"/>
              </a:ext>
            </a:extLst>
          </p:cNvPr>
          <p:cNvSpPr/>
          <p:nvPr/>
        </p:nvSpPr>
        <p:spPr>
          <a:xfrm>
            <a:off x="152327" y="3968556"/>
            <a:ext cx="675257" cy="289687"/>
          </a:xfrm>
          <a:prstGeom prst="rect">
            <a:avLst/>
          </a:prstGeom>
          <a:solidFill>
            <a:schemeClr val="tx2">
              <a:lumMod val="40000"/>
              <a:lumOff val="6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XRN5316</a:t>
            </a:r>
          </a:p>
        </p:txBody>
      </p:sp>
      <p:sp>
        <p:nvSpPr>
          <p:cNvPr id="29" name="Rectangle 28">
            <a:extLst>
              <a:ext uri="{FF2B5EF4-FFF2-40B4-BE49-F238E27FC236}">
                <a16:creationId xmlns:a16="http://schemas.microsoft.com/office/drawing/2014/main" id="{15BC15D2-D52D-48A2-838C-4127EDAEADCF}"/>
              </a:ext>
            </a:extLst>
          </p:cNvPr>
          <p:cNvSpPr/>
          <p:nvPr/>
        </p:nvSpPr>
        <p:spPr>
          <a:xfrm>
            <a:off x="983358" y="2841293"/>
            <a:ext cx="1660935" cy="351161"/>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XRN5231 – FWACV</a:t>
            </a:r>
          </a:p>
        </p:txBody>
      </p:sp>
      <p:sp>
        <p:nvSpPr>
          <p:cNvPr id="30" name="Rectangle 29">
            <a:extLst>
              <a:ext uri="{FF2B5EF4-FFF2-40B4-BE49-F238E27FC236}">
                <a16:creationId xmlns:a16="http://schemas.microsoft.com/office/drawing/2014/main" id="{05A1C9E8-8C8A-46F4-B57B-BD6180523A23}"/>
              </a:ext>
            </a:extLst>
          </p:cNvPr>
          <p:cNvSpPr/>
          <p:nvPr/>
        </p:nvSpPr>
        <p:spPr>
          <a:xfrm>
            <a:off x="867802" y="3968556"/>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1" y="2843539"/>
            <a:ext cx="3905163" cy="351161"/>
          </a:xfrm>
          <a:prstGeom prst="rect">
            <a:avLst/>
          </a:prstGeom>
          <a:solidFill>
            <a:srgbClr val="CED1E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November 23 – Major Release</a:t>
            </a:r>
          </a:p>
        </p:txBody>
      </p:sp>
      <p:sp>
        <p:nvSpPr>
          <p:cNvPr id="34" name="Rectangle 33">
            <a:extLst>
              <a:ext uri="{FF2B5EF4-FFF2-40B4-BE49-F238E27FC236}">
                <a16:creationId xmlns:a16="http://schemas.microsoft.com/office/drawing/2014/main" id="{67DA88DD-35C1-4E18-9DF1-8EA920E32B0E}"/>
              </a:ext>
            </a:extLst>
          </p:cNvPr>
          <p:cNvSpPr/>
          <p:nvPr/>
        </p:nvSpPr>
        <p:spPr>
          <a:xfrm>
            <a:off x="5131331" y="3994434"/>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XRN5472</a:t>
            </a:r>
          </a:p>
        </p:txBody>
      </p:sp>
      <p:sp>
        <p:nvSpPr>
          <p:cNvPr id="35" name="Rectangle 34">
            <a:extLst>
              <a:ext uri="{FF2B5EF4-FFF2-40B4-BE49-F238E27FC236}">
                <a16:creationId xmlns:a16="http://schemas.microsoft.com/office/drawing/2014/main" id="{C5247335-3FAC-4E3B-96D4-A99B68275217}"/>
              </a:ext>
            </a:extLst>
          </p:cNvPr>
          <p:cNvSpPr/>
          <p:nvPr/>
        </p:nvSpPr>
        <p:spPr>
          <a:xfrm>
            <a:off x="5131331" y="3655823"/>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XRN5143</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633608"/>
            <a:ext cx="1100060" cy="351161"/>
          </a:xfrm>
          <a:prstGeom prst="rect">
            <a:avLst/>
          </a:prstGeom>
          <a:solidFill>
            <a:schemeClr val="bg1">
              <a:lumMod val="75000"/>
            </a:schemeClr>
          </a:solid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No Major Release</a:t>
            </a:r>
          </a:p>
        </p:txBody>
      </p:sp>
      <p:sp>
        <p:nvSpPr>
          <p:cNvPr id="31" name="Rectangle 30">
            <a:extLst>
              <a:ext uri="{FF2B5EF4-FFF2-40B4-BE49-F238E27FC236}">
                <a16:creationId xmlns:a16="http://schemas.microsoft.com/office/drawing/2014/main" id="{33F002EC-5AA5-46E7-B224-E9C7195C979E}"/>
              </a:ext>
            </a:extLst>
          </p:cNvPr>
          <p:cNvSpPr/>
          <p:nvPr/>
        </p:nvSpPr>
        <p:spPr>
          <a:xfrm>
            <a:off x="5131331" y="3317212"/>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XRN5379</a:t>
            </a:r>
          </a:p>
        </p:txBody>
      </p:sp>
      <p:sp>
        <p:nvSpPr>
          <p:cNvPr id="37" name="Rectangle 36">
            <a:extLst>
              <a:ext uri="{FF2B5EF4-FFF2-40B4-BE49-F238E27FC236}">
                <a16:creationId xmlns:a16="http://schemas.microsoft.com/office/drawing/2014/main" id="{8D7BF648-C6EF-4057-B696-D2A8C691D910}"/>
              </a:ext>
            </a:extLst>
          </p:cNvPr>
          <p:cNvSpPr/>
          <p:nvPr/>
        </p:nvSpPr>
        <p:spPr>
          <a:xfrm>
            <a:off x="1285950" y="3628534"/>
            <a:ext cx="912017" cy="303429"/>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XRN5236 – CMS Release1</a:t>
            </a:r>
          </a:p>
        </p:txBody>
      </p:sp>
      <p:sp>
        <p:nvSpPr>
          <p:cNvPr id="38" name="Rectangle 37">
            <a:extLst>
              <a:ext uri="{FF2B5EF4-FFF2-40B4-BE49-F238E27FC236}">
                <a16:creationId xmlns:a16="http://schemas.microsoft.com/office/drawing/2014/main" id="{CC1537F1-BD3A-463C-9E1A-F5AE2835A0B4}"/>
              </a:ext>
            </a:extLst>
          </p:cNvPr>
          <p:cNvSpPr/>
          <p:nvPr/>
        </p:nvSpPr>
        <p:spPr>
          <a:xfrm>
            <a:off x="275036" y="4731990"/>
            <a:ext cx="264516" cy="128171"/>
          </a:xfrm>
          <a:prstGeom prst="rect">
            <a:avLst/>
          </a:prstGeom>
          <a:solidFill>
            <a:srgbClr val="CED1E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Tree>
    <p:extLst>
      <p:ext uri="{BB962C8B-B14F-4D97-AF65-F5344CB8AC3E}">
        <p14:creationId xmlns:p14="http://schemas.microsoft.com/office/powerpoint/2010/main" val="248794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251520" y="123478"/>
            <a:ext cx="8229600" cy="434083"/>
          </a:xfrm>
        </p:spPr>
        <p:txBody>
          <a:bodyPr>
            <a:noAutofit/>
          </a:bodyPr>
          <a:lstStyle/>
          <a:p>
            <a:r>
              <a:rPr lang="en-GB" sz="1800" dirty="0">
                <a:latin typeface="Arial"/>
                <a:cs typeface="Arial"/>
              </a:rPr>
              <a:t>Change Pipeline  - Delivery Plan</a:t>
            </a:r>
            <a:br>
              <a:rPr lang="en-GB" sz="1800" dirty="0">
                <a:latin typeface="Arial"/>
                <a:cs typeface="Arial"/>
              </a:rPr>
            </a:br>
            <a:r>
              <a:rPr lang="en-GB" sz="1800" dirty="0">
                <a:latin typeface="Arial"/>
                <a:cs typeface="Arial"/>
              </a:rPr>
              <a:t>July 2022 – February 2023</a:t>
            </a:r>
            <a:endParaRPr lang="en-GB" sz="1800" dirty="0"/>
          </a:p>
        </p:txBody>
      </p:sp>
      <p:sp>
        <p:nvSpPr>
          <p:cNvPr id="6" name="TextBox 5">
            <a:extLst>
              <a:ext uri="{FF2B5EF4-FFF2-40B4-BE49-F238E27FC236}">
                <a16:creationId xmlns:a16="http://schemas.microsoft.com/office/drawing/2014/main" id="{D23BD6DB-C28D-4BA4-B4CD-041738D10EAB}"/>
              </a:ext>
            </a:extLst>
          </p:cNvPr>
          <p:cNvSpPr txBox="1"/>
          <p:nvPr/>
        </p:nvSpPr>
        <p:spPr>
          <a:xfrm>
            <a:off x="0" y="4977629"/>
            <a:ext cx="1311578" cy="200055"/>
          </a:xfrm>
          <a:prstGeom prst="rect">
            <a:avLst/>
          </a:prstGeom>
          <a:noFill/>
        </p:spPr>
        <p:txBody>
          <a:bodyPr wrap="none" lIns="91440" tIns="45720" rIns="91440" bIns="45720" rtlCol="0" anchor="t">
            <a:spAutoFit/>
          </a:bodyPr>
          <a:lstStyle/>
          <a:p>
            <a:r>
              <a:rPr lang="en-GB" sz="700" dirty="0"/>
              <a:t>Slide produced 1</a:t>
            </a:r>
            <a:r>
              <a:rPr lang="en-GB" sz="700" baseline="30000" dirty="0"/>
              <a:t>st</a:t>
            </a:r>
            <a:r>
              <a:rPr lang="en-GB" sz="700" dirty="0"/>
              <a:t> July 2022</a:t>
            </a:r>
            <a:endParaRPr lang="en-GB" dirty="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5024" y="601348"/>
          <a:ext cx="8881479" cy="4410178"/>
        </p:xfrm>
        <a:graphic>
          <a:graphicData uri="http://schemas.openxmlformats.org/drawingml/2006/table">
            <a:tbl>
              <a:tblPr firstRow="1" bandRow="1">
                <a:tableStyleId>{5C22544A-7EE6-4342-B048-85BDC9FD1C3A}</a:tableStyleId>
              </a:tblPr>
              <a:tblGrid>
                <a:gridCol w="465956">
                  <a:extLst>
                    <a:ext uri="{9D8B030D-6E8A-4147-A177-3AD203B41FA5}">
                      <a16:colId xmlns:a16="http://schemas.microsoft.com/office/drawing/2014/main" val="186566423"/>
                    </a:ext>
                  </a:extLst>
                </a:gridCol>
                <a:gridCol w="2463303">
                  <a:extLst>
                    <a:ext uri="{9D8B030D-6E8A-4147-A177-3AD203B41FA5}">
                      <a16:colId xmlns:a16="http://schemas.microsoft.com/office/drawing/2014/main" val="1927111934"/>
                    </a:ext>
                  </a:extLst>
                </a:gridCol>
                <a:gridCol w="757939">
                  <a:extLst>
                    <a:ext uri="{9D8B030D-6E8A-4147-A177-3AD203B41FA5}">
                      <a16:colId xmlns:a16="http://schemas.microsoft.com/office/drawing/2014/main" val="1986943791"/>
                    </a:ext>
                  </a:extLst>
                </a:gridCol>
                <a:gridCol w="757939">
                  <a:extLst>
                    <a:ext uri="{9D8B030D-6E8A-4147-A177-3AD203B41FA5}">
                      <a16:colId xmlns:a16="http://schemas.microsoft.com/office/drawing/2014/main" val="2201688494"/>
                    </a:ext>
                  </a:extLst>
                </a:gridCol>
                <a:gridCol w="735209">
                  <a:extLst>
                    <a:ext uri="{9D8B030D-6E8A-4147-A177-3AD203B41FA5}">
                      <a16:colId xmlns:a16="http://schemas.microsoft.com/office/drawing/2014/main" val="2703510560"/>
                    </a:ext>
                  </a:extLst>
                </a:gridCol>
                <a:gridCol w="735209">
                  <a:extLst>
                    <a:ext uri="{9D8B030D-6E8A-4147-A177-3AD203B41FA5}">
                      <a16:colId xmlns:a16="http://schemas.microsoft.com/office/drawing/2014/main" val="1331005079"/>
                    </a:ext>
                  </a:extLst>
                </a:gridCol>
                <a:gridCol w="1129876">
                  <a:extLst>
                    <a:ext uri="{9D8B030D-6E8A-4147-A177-3AD203B41FA5}">
                      <a16:colId xmlns:a16="http://schemas.microsoft.com/office/drawing/2014/main" val="2490762818"/>
                    </a:ext>
                  </a:extLst>
                </a:gridCol>
                <a:gridCol w="918024">
                  <a:extLst>
                    <a:ext uri="{9D8B030D-6E8A-4147-A177-3AD203B41FA5}">
                      <a16:colId xmlns:a16="http://schemas.microsoft.com/office/drawing/2014/main" val="3781804961"/>
                    </a:ext>
                  </a:extLst>
                </a:gridCol>
                <a:gridCol w="918024">
                  <a:extLst>
                    <a:ext uri="{9D8B030D-6E8A-4147-A177-3AD203B41FA5}">
                      <a16:colId xmlns:a16="http://schemas.microsoft.com/office/drawing/2014/main" val="1069945648"/>
                    </a:ext>
                  </a:extLst>
                </a:gridCol>
              </a:tblGrid>
              <a:tr h="430013">
                <a:tc>
                  <a:txBody>
                    <a:bodyPr/>
                    <a:lstStyle/>
                    <a:p>
                      <a:r>
                        <a:rPr lang="en-GB" sz="900" dirty="0"/>
                        <a:t>XRN</a:t>
                      </a:r>
                    </a:p>
                  </a:txBody>
                  <a:tcPr anchor="ctr"/>
                </a:tc>
                <a:tc>
                  <a:txBody>
                    <a:bodyPr/>
                    <a:lstStyle/>
                    <a:p>
                      <a:r>
                        <a:rPr lang="en-GB" sz="900" dirty="0"/>
                        <a:t>Change Title</a:t>
                      </a:r>
                    </a:p>
                  </a:txBody>
                  <a:tcPr anchor="ctr"/>
                </a:tc>
                <a:tc>
                  <a:txBody>
                    <a:bodyPr/>
                    <a:lstStyle/>
                    <a:p>
                      <a:r>
                        <a:rPr lang="en-GB" sz="900" dirty="0"/>
                        <a:t>Proposer</a:t>
                      </a:r>
                    </a:p>
                  </a:txBody>
                  <a:tcPr anchor="ctr"/>
                </a:tc>
                <a:tc>
                  <a:txBody>
                    <a:bodyPr/>
                    <a:lstStyle/>
                    <a:p>
                      <a:r>
                        <a:rPr lang="en-GB" sz="900" dirty="0"/>
                        <a:t>Benefit / Impact</a:t>
                      </a:r>
                    </a:p>
                  </a:txBody>
                  <a:tcPr anchor="ctr"/>
                </a:tc>
                <a:tc>
                  <a:txBody>
                    <a:bodyPr/>
                    <a:lstStyle/>
                    <a:p>
                      <a:r>
                        <a:rPr lang="en-GB" sz="900" dirty="0"/>
                        <a:t>Funding </a:t>
                      </a:r>
                    </a:p>
                  </a:txBody>
                  <a:tcPr anchor="ctr"/>
                </a:tc>
                <a:tc>
                  <a:txBody>
                    <a:bodyPr/>
                    <a:lstStyle/>
                    <a:p>
                      <a:r>
                        <a:rPr lang="en-GB" sz="900" dirty="0"/>
                        <a:t>HLSO</a:t>
                      </a:r>
                    </a:p>
                    <a:p>
                      <a:r>
                        <a:rPr lang="en-GB" sz="900" dirty="0"/>
                        <a:t>Max Cost</a:t>
                      </a:r>
                    </a:p>
                  </a:txBody>
                  <a:tcPr anchor="ctr"/>
                </a:tc>
                <a:tc>
                  <a:txBody>
                    <a:bodyPr/>
                    <a:lstStyle/>
                    <a:p>
                      <a:r>
                        <a:rPr lang="en-GB" sz="900" dirty="0"/>
                        <a:t>Target Implementation   Date</a:t>
                      </a:r>
                    </a:p>
                  </a:txBody>
                  <a:tcPr anchor="ctr"/>
                </a:tc>
                <a:tc>
                  <a:txBody>
                    <a:bodyPr/>
                    <a:lstStyle/>
                    <a:p>
                      <a:r>
                        <a:rPr lang="en-GB" sz="900" dirty="0"/>
                        <a:t>Release Type</a:t>
                      </a:r>
                    </a:p>
                  </a:txBody>
                  <a:tcPr anchor="ctr"/>
                </a:tc>
                <a:tc>
                  <a:txBody>
                    <a:bodyPr/>
                    <a:lstStyle/>
                    <a:p>
                      <a:r>
                        <a:rPr lang="en-GB" sz="900" dirty="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900" b="1" u="none" dirty="0">
                          <a:hlinkClick r:id="rId3"/>
                        </a:rPr>
                        <a:t>5515</a:t>
                      </a:r>
                      <a:endParaRPr lang="en-GB" sz="900" b="1" u="none" dirty="0"/>
                    </a:p>
                  </a:txBody>
                  <a:tcPr marL="72000" marR="72000" marT="36000" marB="36000" anchor="ctr"/>
                </a:tc>
                <a:tc>
                  <a:txBody>
                    <a:bodyPr/>
                    <a:lstStyle/>
                    <a:p>
                      <a:pPr>
                        <a:spcAft>
                          <a:spcPts val="0"/>
                        </a:spcAft>
                      </a:pPr>
                      <a:r>
                        <a:rPr lang="en-GB" sz="800" b="1" dirty="0"/>
                        <a:t>HyDeploy Close Down </a:t>
                      </a:r>
                    </a:p>
                  </a:txBody>
                  <a:tcPr marL="72000" marR="72000" marT="36000" marB="36000" anchor="ctr"/>
                </a:tc>
                <a:tc>
                  <a:txBody>
                    <a:bodyPr/>
                    <a:lstStyle/>
                    <a:p>
                      <a:pPr>
                        <a:spcAft>
                          <a:spcPts val="0"/>
                        </a:spcAft>
                      </a:pPr>
                      <a:r>
                        <a:rPr lang="en-GB" sz="800" b="1" dirty="0"/>
                        <a:t>NGN</a:t>
                      </a:r>
                    </a:p>
                  </a:txBody>
                  <a:tcPr marL="72000" marR="72000" marT="36000" marB="36000" anchor="ctr"/>
                </a:tc>
                <a:tc>
                  <a:txBody>
                    <a:bodyPr/>
                    <a:lstStyle/>
                    <a:p>
                      <a:pPr>
                        <a:spcAft>
                          <a:spcPts val="0"/>
                        </a:spcAft>
                      </a:pPr>
                      <a:r>
                        <a:rPr lang="en-GB" sz="800" b="1" dirty="0"/>
                        <a:t>Shipper</a:t>
                      </a:r>
                    </a:p>
                    <a:p>
                      <a:pPr>
                        <a:spcAft>
                          <a:spcPts val="0"/>
                        </a:spcAft>
                      </a:pPr>
                      <a:r>
                        <a:rPr lang="en-GB" sz="800" b="1" dirty="0"/>
                        <a:t>DN</a:t>
                      </a:r>
                    </a:p>
                  </a:txBody>
                  <a:tcPr marL="72000" marR="72000" marT="36000" marB="36000" anchor="ctr">
                    <a:solidFill>
                      <a:srgbClr val="CED1E1"/>
                    </a:solidFill>
                  </a:tcPr>
                </a:tc>
                <a:tc>
                  <a:txBody>
                    <a:bodyPr/>
                    <a:lstStyle/>
                    <a:p>
                      <a:pPr>
                        <a:spcAft>
                          <a:spcPts val="0"/>
                        </a:spcAft>
                      </a:pPr>
                      <a:r>
                        <a:rPr lang="en-GB" sz="800" b="1" dirty="0"/>
                        <a:t>DN</a:t>
                      </a:r>
                    </a:p>
                    <a:p>
                      <a:pPr>
                        <a:spcAft>
                          <a:spcPts val="0"/>
                        </a:spcAft>
                      </a:pPr>
                      <a:r>
                        <a:rPr lang="en-GB" sz="800" b="1" dirty="0" err="1"/>
                        <a:t>DeCarb</a:t>
                      </a:r>
                      <a:endParaRPr lang="en-GB" sz="800" b="1" dirty="0"/>
                    </a:p>
                  </a:txBody>
                  <a:tcPr marL="72000" marR="72000" marT="36000" marB="36000" anchor="ctr"/>
                </a:tc>
                <a:tc>
                  <a:txBody>
                    <a:bodyPr/>
                    <a:lstStyle/>
                    <a:p>
                      <a:pPr algn="ctr">
                        <a:spcAft>
                          <a:spcPts val="0"/>
                        </a:spcAft>
                      </a:pPr>
                      <a:r>
                        <a:rPr lang="en-GB" sz="800" b="1" dirty="0"/>
                        <a:t>N/A</a:t>
                      </a:r>
                    </a:p>
                  </a:txBody>
                  <a:tcPr marL="72000" marR="72000" marT="36000" marB="36000" anchor="ctr"/>
                </a:tc>
                <a:tc>
                  <a:txBody>
                    <a:bodyPr/>
                    <a:lstStyle/>
                    <a:p>
                      <a:r>
                        <a:rPr lang="en-GB" sz="800" b="1" dirty="0"/>
                        <a:t>July 2022</a:t>
                      </a:r>
                    </a:p>
                  </a:txBody>
                  <a:tcPr anchor="ctr"/>
                </a:tc>
                <a:tc>
                  <a:txBody>
                    <a:bodyPr/>
                    <a:lstStyle/>
                    <a:p>
                      <a:r>
                        <a:rPr lang="en-GB" sz="800" b="1" dirty="0"/>
                        <a:t>Standalone</a:t>
                      </a:r>
                    </a:p>
                  </a:txBody>
                  <a:tcPr anchor="ctr"/>
                </a:tc>
                <a:tc>
                  <a:txBody>
                    <a:bodyPr/>
                    <a:lstStyle/>
                    <a:p>
                      <a:r>
                        <a:rPr lang="en-GB" sz="800" b="1" dirty="0"/>
                        <a:t>Firm</a:t>
                      </a:r>
                    </a:p>
                  </a:txBody>
                  <a:tcPr anchor="ctr"/>
                </a:tc>
                <a:extLst>
                  <a:ext uri="{0D108BD9-81ED-4DB2-BD59-A6C34878D82A}">
                    <a16:rowId xmlns:a16="http://schemas.microsoft.com/office/drawing/2014/main" val="1763012861"/>
                  </a:ext>
                </a:extLst>
              </a:tr>
              <a:tr h="262880">
                <a:tc>
                  <a:txBody>
                    <a:bodyPr/>
                    <a:lstStyle/>
                    <a:p>
                      <a:pPr algn="ctr">
                        <a:spcAft>
                          <a:spcPts val="0"/>
                        </a:spcAft>
                      </a:pPr>
                      <a:r>
                        <a:rPr lang="en-GB" sz="900" b="1" u="none" dirty="0">
                          <a:hlinkClick r:id="rId4"/>
                        </a:rPr>
                        <a:t>5316</a:t>
                      </a:r>
                      <a:endParaRPr lang="en-GB" sz="900" b="1" u="none" dirty="0"/>
                    </a:p>
                  </a:txBody>
                  <a:tcPr marL="72000" marR="72000" marT="36000" marB="36000" anchor="ctr"/>
                </a:tc>
                <a:tc>
                  <a:txBody>
                    <a:bodyPr/>
                    <a:lstStyle/>
                    <a:p>
                      <a:pPr>
                        <a:spcAft>
                          <a:spcPts val="0"/>
                        </a:spcAft>
                      </a:pPr>
                      <a:r>
                        <a:rPr lang="en-GB" sz="800" b="1" dirty="0"/>
                        <a:t>Rejecting Pre LIS Replacement Reads</a:t>
                      </a:r>
                    </a:p>
                  </a:txBody>
                  <a:tcPr marL="72000" marR="72000" marT="36000" marB="36000" anchor="ctr"/>
                </a:tc>
                <a:tc>
                  <a:txBody>
                    <a:bodyPr/>
                    <a:lstStyle/>
                    <a:p>
                      <a:pPr>
                        <a:spcAft>
                          <a:spcPts val="0"/>
                        </a:spcAft>
                      </a:pPr>
                      <a:r>
                        <a:rPr lang="en-GB" sz="800" b="1" dirty="0"/>
                        <a:t>Xoserve</a:t>
                      </a:r>
                    </a:p>
                  </a:txBody>
                  <a:tcPr marL="72000" marR="72000" marT="36000" marB="36000" anchor="ctr"/>
                </a:tc>
                <a:tc>
                  <a:txBody>
                    <a:bodyPr/>
                    <a:lstStyle/>
                    <a:p>
                      <a:pPr>
                        <a:spcAft>
                          <a:spcPts val="0"/>
                        </a:spcAft>
                      </a:pPr>
                      <a:r>
                        <a:rPr lang="en-GB" sz="800" b="1" dirty="0"/>
                        <a:t>Shipper</a:t>
                      </a:r>
                    </a:p>
                  </a:txBody>
                  <a:tcPr marL="72000" marR="72000" marT="36000" marB="36000" anchor="ctr"/>
                </a:tc>
                <a:tc>
                  <a:txBody>
                    <a:bodyPr/>
                    <a:lstStyle/>
                    <a:p>
                      <a:pPr>
                        <a:spcAft>
                          <a:spcPts val="0"/>
                        </a:spcAft>
                      </a:pPr>
                      <a:r>
                        <a:rPr lang="en-GB" sz="800" b="1" dirty="0"/>
                        <a:t>N/A</a:t>
                      </a:r>
                    </a:p>
                  </a:txBody>
                  <a:tcPr marL="72000" marR="72000" marT="36000" marB="36000" anchor="ctr"/>
                </a:tc>
                <a:tc>
                  <a:txBody>
                    <a:bodyPr/>
                    <a:lstStyle/>
                    <a:p>
                      <a:pPr algn="ctr">
                        <a:spcAft>
                          <a:spcPts val="0"/>
                        </a:spcAft>
                      </a:pPr>
                      <a:r>
                        <a:rPr lang="en-GB" sz="800" b="1" dirty="0"/>
                        <a:t>N/A</a:t>
                      </a:r>
                    </a:p>
                  </a:txBody>
                  <a:tcPr marL="72000" marR="72000" marT="36000" marB="36000" anchor="ctr"/>
                </a:tc>
                <a:tc>
                  <a:txBody>
                    <a:bodyPr/>
                    <a:lstStyle/>
                    <a:p>
                      <a:r>
                        <a:rPr lang="en-GB" sz="800" b="1" dirty="0"/>
                        <a:t>August 22</a:t>
                      </a:r>
                    </a:p>
                  </a:txBody>
                  <a:tcPr anchor="ctr"/>
                </a:tc>
                <a:tc>
                  <a:txBody>
                    <a:bodyPr/>
                    <a:lstStyle/>
                    <a:p>
                      <a:r>
                        <a:rPr lang="en-GB" sz="800" b="1" dirty="0"/>
                        <a:t>Standalone</a:t>
                      </a:r>
                    </a:p>
                  </a:txBody>
                  <a:tcPr anchor="ctr"/>
                </a:tc>
                <a:tc>
                  <a:txBody>
                    <a:bodyPr/>
                    <a:lstStyle/>
                    <a:p>
                      <a:r>
                        <a:rPr lang="en-GB" sz="800" b="1" dirty="0"/>
                        <a:t>Indicative</a:t>
                      </a:r>
                    </a:p>
                  </a:txBody>
                  <a:tcPr anchor="ctr"/>
                </a:tc>
                <a:extLst>
                  <a:ext uri="{0D108BD9-81ED-4DB2-BD59-A6C34878D82A}">
                    <a16:rowId xmlns:a16="http://schemas.microsoft.com/office/drawing/2014/main" val="2635867440"/>
                  </a:ext>
                </a:extLst>
              </a:tr>
              <a:tr h="406896">
                <a:tc>
                  <a:txBody>
                    <a:bodyPr/>
                    <a:lstStyle/>
                    <a:p>
                      <a:pPr algn="ctr">
                        <a:spcAft>
                          <a:spcPts val="0"/>
                        </a:spcAft>
                      </a:pPr>
                      <a:r>
                        <a:rPr lang="en-GB" sz="900" b="1" u="none" dirty="0">
                          <a:hlinkClick r:id="rId5"/>
                        </a:rPr>
                        <a:t>5469</a:t>
                      </a:r>
                      <a:endParaRPr lang="en-GB" sz="900" b="1" u="none" dirty="0"/>
                    </a:p>
                  </a:txBody>
                  <a:tcPr marL="72000" marR="72000" marT="36000" marB="36000" anchor="ctr"/>
                </a:tc>
                <a:tc>
                  <a:txBody>
                    <a:bodyPr/>
                    <a:lstStyle/>
                    <a:p>
                      <a:pPr>
                        <a:spcAft>
                          <a:spcPts val="0"/>
                        </a:spcAft>
                      </a:pPr>
                      <a:r>
                        <a:rPr lang="en-GB" sz="800" b="1" dirty="0"/>
                        <a:t>Increase Frequency of FSG Payments</a:t>
                      </a:r>
                    </a:p>
                  </a:txBody>
                  <a:tcPr marL="72000" marR="72000" marT="36000" marB="36000" anchor="ctr"/>
                </a:tc>
                <a:tc>
                  <a:txBody>
                    <a:bodyPr/>
                    <a:lstStyle/>
                    <a:p>
                      <a:pPr>
                        <a:spcAft>
                          <a:spcPts val="0"/>
                        </a:spcAft>
                      </a:pPr>
                      <a:r>
                        <a:rPr lang="en-GB" sz="800" b="1" dirty="0"/>
                        <a:t>Cadent </a:t>
                      </a:r>
                    </a:p>
                  </a:txBody>
                  <a:tcPr marL="72000" marR="72000" marT="36000" marB="36000" anchor="ctr"/>
                </a:tc>
                <a:tc>
                  <a:txBody>
                    <a:bodyPr/>
                    <a:lstStyle/>
                    <a:p>
                      <a:pPr>
                        <a:spcAft>
                          <a:spcPts val="0"/>
                        </a:spcAft>
                      </a:pPr>
                      <a:r>
                        <a:rPr lang="en-GB" sz="800" b="1" dirty="0"/>
                        <a:t>DN</a:t>
                      </a:r>
                    </a:p>
                  </a:txBody>
                  <a:tcPr marL="72000" marR="72000" marT="36000" marB="36000" anchor="ctr">
                    <a:solidFill>
                      <a:srgbClr val="CED1E1"/>
                    </a:solidFill>
                  </a:tcPr>
                </a:tc>
                <a:tc>
                  <a:txBody>
                    <a:bodyPr/>
                    <a:lstStyle/>
                    <a:p>
                      <a:pPr>
                        <a:spcAft>
                          <a:spcPts val="0"/>
                        </a:spcAft>
                      </a:pPr>
                      <a:r>
                        <a:rPr lang="en-GB" sz="800" b="1" dirty="0"/>
                        <a:t>DN</a:t>
                      </a:r>
                    </a:p>
                  </a:txBody>
                  <a:tcPr marL="72000" marR="72000" marT="36000" marB="36000" anchor="ctr"/>
                </a:tc>
                <a:tc>
                  <a:txBody>
                    <a:bodyPr/>
                    <a:lstStyle/>
                    <a:p>
                      <a:pPr algn="ctr">
                        <a:spcAft>
                          <a:spcPts val="0"/>
                        </a:spcAft>
                      </a:pPr>
                      <a:r>
                        <a:rPr lang="en-GB" sz="800" b="1" dirty="0"/>
                        <a:t>£60K</a:t>
                      </a:r>
                    </a:p>
                  </a:txBody>
                  <a:tcPr marL="72000" marR="72000" marT="36000" marB="36000" anchor="ctr"/>
                </a:tc>
                <a:tc>
                  <a:txBody>
                    <a:bodyPr/>
                    <a:lstStyle/>
                    <a:p>
                      <a:r>
                        <a:rPr lang="en-GB" sz="800" b="1" dirty="0"/>
                        <a:t>September 22</a:t>
                      </a:r>
                    </a:p>
                  </a:txBody>
                  <a:tcPr anchor="ctr"/>
                </a:tc>
                <a:tc>
                  <a:txBody>
                    <a:bodyPr/>
                    <a:lstStyle/>
                    <a:p>
                      <a:r>
                        <a:rPr lang="en-GB" sz="800" b="1" dirty="0"/>
                        <a:t>Standalone</a:t>
                      </a:r>
                    </a:p>
                  </a:txBody>
                  <a:tcPr anchor="ctr"/>
                </a:tc>
                <a:tc>
                  <a:txBody>
                    <a:bodyPr/>
                    <a:lstStyle/>
                    <a:p>
                      <a:r>
                        <a:rPr lang="en-GB" sz="800" b="1" dirty="0"/>
                        <a:t>Firm</a:t>
                      </a:r>
                    </a:p>
                  </a:txBody>
                  <a:tcPr anchor="ctr"/>
                </a:tc>
                <a:extLst>
                  <a:ext uri="{0D108BD9-81ED-4DB2-BD59-A6C34878D82A}">
                    <a16:rowId xmlns:a16="http://schemas.microsoft.com/office/drawing/2014/main" val="1621005514"/>
                  </a:ext>
                </a:extLst>
              </a:tr>
              <a:tr h="321213">
                <a:tc>
                  <a:txBody>
                    <a:bodyPr/>
                    <a:lstStyle/>
                    <a:p>
                      <a:pPr algn="ctr">
                        <a:spcAft>
                          <a:spcPts val="0"/>
                        </a:spcAft>
                      </a:pPr>
                      <a:r>
                        <a:rPr lang="en-GB" sz="900" b="1" u="none" dirty="0">
                          <a:hlinkClick r:id="rId6"/>
                        </a:rPr>
                        <a:t>5231</a:t>
                      </a:r>
                      <a:endParaRPr lang="en-GB" sz="900" b="1" u="none" dirty="0"/>
                    </a:p>
                  </a:txBody>
                  <a:tcPr marL="72000" marR="72000" marT="36000" marB="36000" anchor="ctr"/>
                </a:tc>
                <a:tc>
                  <a:txBody>
                    <a:bodyPr/>
                    <a:lstStyle/>
                    <a:p>
                      <a:pPr>
                        <a:spcAft>
                          <a:spcPts val="0"/>
                        </a:spcAft>
                      </a:pPr>
                      <a:r>
                        <a:rPr lang="en-GB" sz="800" b="1" dirty="0"/>
                        <a:t>FWACV Service</a:t>
                      </a:r>
                    </a:p>
                  </a:txBody>
                  <a:tcPr marL="72000" marR="72000" marT="36000" marB="36000" anchor="ctr"/>
                </a:tc>
                <a:tc>
                  <a:txBody>
                    <a:bodyPr/>
                    <a:lstStyle/>
                    <a:p>
                      <a:pPr>
                        <a:spcAft>
                          <a:spcPts val="0"/>
                        </a:spcAft>
                      </a:pPr>
                      <a:r>
                        <a:rPr lang="en-GB" sz="800" b="1" dirty="0"/>
                        <a:t>SGN</a:t>
                      </a:r>
                    </a:p>
                  </a:txBody>
                  <a:tcPr marL="72000" marR="72000" marT="36000" marB="36000" anchor="ctr"/>
                </a:tc>
                <a:tc>
                  <a:txBody>
                    <a:bodyPr/>
                    <a:lstStyle/>
                    <a:p>
                      <a:pPr>
                        <a:spcAft>
                          <a:spcPts val="0"/>
                        </a:spcAft>
                      </a:pPr>
                      <a:r>
                        <a:rPr lang="en-GB" sz="800" b="1" dirty="0"/>
                        <a:t>DN</a:t>
                      </a:r>
                    </a:p>
                    <a:p>
                      <a:pPr>
                        <a:spcAft>
                          <a:spcPts val="0"/>
                        </a:spcAft>
                      </a:pPr>
                      <a:r>
                        <a:rPr lang="en-GB" sz="800" b="1" dirty="0"/>
                        <a:t>NG</a:t>
                      </a:r>
                    </a:p>
                  </a:txBody>
                  <a:tcPr marL="72000" marR="72000" marT="36000" marB="36000" anchor="ctr">
                    <a:solidFill>
                      <a:srgbClr val="E8EAF1"/>
                    </a:solidFill>
                  </a:tcPr>
                </a:tc>
                <a:tc>
                  <a:txBody>
                    <a:bodyPr/>
                    <a:lstStyle/>
                    <a:p>
                      <a:pPr>
                        <a:spcAft>
                          <a:spcPts val="0"/>
                        </a:spcAft>
                      </a:pPr>
                      <a:r>
                        <a:rPr lang="en-GB" sz="800" b="1" dirty="0"/>
                        <a:t>DN</a:t>
                      </a:r>
                    </a:p>
                    <a:p>
                      <a:pPr>
                        <a:spcAft>
                          <a:spcPts val="0"/>
                        </a:spcAft>
                      </a:pPr>
                      <a:r>
                        <a:rPr lang="en-GB" sz="800" b="1" dirty="0"/>
                        <a:t>NG</a:t>
                      </a:r>
                    </a:p>
                  </a:txBody>
                  <a:tcPr marL="72000" marR="72000" marT="36000" marB="36000" anchor="ctr"/>
                </a:tc>
                <a:tc>
                  <a:txBody>
                    <a:bodyPr/>
                    <a:lstStyle/>
                    <a:p>
                      <a:pPr algn="ctr">
                        <a:spcAft>
                          <a:spcPts val="0"/>
                        </a:spcAft>
                      </a:pPr>
                      <a:r>
                        <a:rPr lang="en-GB" sz="800" b="1" dirty="0"/>
                        <a:t>*£936K</a:t>
                      </a:r>
                    </a:p>
                  </a:txBody>
                  <a:tcPr marL="72000" marR="72000" marT="36000" marB="36000" anchor="ctr"/>
                </a:tc>
                <a:tc>
                  <a:txBody>
                    <a:bodyPr/>
                    <a:lstStyle/>
                    <a:p>
                      <a:r>
                        <a:rPr lang="en-GB" sz="800" b="1" dirty="0"/>
                        <a:t>1</a:t>
                      </a:r>
                      <a:r>
                        <a:rPr lang="en-GB" sz="800" b="1" baseline="30000" dirty="0"/>
                        <a:t>st</a:t>
                      </a:r>
                      <a:r>
                        <a:rPr lang="en-GB" sz="800" b="1" dirty="0"/>
                        <a:t> September 22</a:t>
                      </a:r>
                    </a:p>
                  </a:txBody>
                  <a:tcPr anchor="ctr"/>
                </a:tc>
                <a:tc>
                  <a:txBody>
                    <a:bodyPr/>
                    <a:lstStyle/>
                    <a:p>
                      <a:r>
                        <a:rPr lang="en-GB" sz="800" b="1" dirty="0"/>
                        <a:t>Standalone</a:t>
                      </a:r>
                    </a:p>
                  </a:txBody>
                  <a:tcPr anchor="ctr"/>
                </a:tc>
                <a:tc>
                  <a:txBody>
                    <a:bodyPr/>
                    <a:lstStyle/>
                    <a:p>
                      <a:r>
                        <a:rPr lang="en-GB" sz="800" b="1" dirty="0"/>
                        <a:t>Firm</a:t>
                      </a:r>
                    </a:p>
                  </a:txBody>
                  <a:tcPr anchor="ctr"/>
                </a:tc>
                <a:extLst>
                  <a:ext uri="{0D108BD9-81ED-4DB2-BD59-A6C34878D82A}">
                    <a16:rowId xmlns:a16="http://schemas.microsoft.com/office/drawing/2014/main" val="767758712"/>
                  </a:ext>
                </a:extLst>
              </a:tr>
              <a:tr h="360040">
                <a:tc>
                  <a:txBody>
                    <a:bodyPr/>
                    <a:lstStyle/>
                    <a:p>
                      <a:pPr algn="ctr">
                        <a:spcAft>
                          <a:spcPts val="0"/>
                        </a:spcAft>
                      </a:pPr>
                      <a:r>
                        <a:rPr lang="en-GB" sz="900" b="1" u="none" dirty="0">
                          <a:hlinkClick r:id="rId7"/>
                        </a:rPr>
                        <a:t>5236</a:t>
                      </a:r>
                      <a:endParaRPr lang="en-GB" sz="900" b="1" u="none" dirty="0"/>
                    </a:p>
                  </a:txBody>
                  <a:tcPr marL="72000" marR="72000" marT="36000" marB="36000" anchor="ctr"/>
                </a:tc>
                <a:tc>
                  <a:txBody>
                    <a:bodyPr/>
                    <a:lstStyle/>
                    <a:p>
                      <a:pPr>
                        <a:spcAft>
                          <a:spcPts val="0"/>
                        </a:spcAft>
                      </a:pPr>
                      <a:r>
                        <a:rPr lang="en-GB" sz="800" b="1" dirty="0"/>
                        <a:t>Reporting Valid Confirmed Theft of Gas in central systems (Modification 0734)</a:t>
                      </a:r>
                    </a:p>
                  </a:txBody>
                  <a:tcPr marL="72000" marR="72000" marT="36000" marB="36000" anchor="ctr"/>
                </a:tc>
                <a:tc>
                  <a:txBody>
                    <a:bodyPr/>
                    <a:lstStyle/>
                    <a:p>
                      <a:pPr>
                        <a:spcAft>
                          <a:spcPts val="0"/>
                        </a:spcAft>
                      </a:pPr>
                      <a:r>
                        <a:rPr lang="en-GB" sz="800" b="1" dirty="0" err="1"/>
                        <a:t>GazProm</a:t>
                      </a:r>
                      <a:endParaRPr lang="en-GB" sz="800" b="1" dirty="0"/>
                    </a:p>
                  </a:txBody>
                  <a:tcPr marL="72000" marR="72000" marT="36000" marB="36000" anchor="ctr"/>
                </a:tc>
                <a:tc>
                  <a:txBody>
                    <a:bodyPr/>
                    <a:lstStyle/>
                    <a:p>
                      <a:pPr>
                        <a:spcAft>
                          <a:spcPts val="0"/>
                        </a:spcAft>
                      </a:pPr>
                      <a:r>
                        <a:rPr lang="en-GB" sz="800" b="1" dirty="0"/>
                        <a:t>Shipper</a:t>
                      </a:r>
                    </a:p>
                  </a:txBody>
                  <a:tcPr marL="72000" marR="72000" marT="36000" marB="36000" anchor="ctr">
                    <a:solidFill>
                      <a:srgbClr val="CED1E1"/>
                    </a:solidFill>
                  </a:tcPr>
                </a:tc>
                <a:tc>
                  <a:txBody>
                    <a:bodyPr/>
                    <a:lstStyle/>
                    <a:p>
                      <a:pPr>
                        <a:spcAft>
                          <a:spcPts val="0"/>
                        </a:spcAft>
                      </a:pPr>
                      <a:r>
                        <a:rPr lang="en-GB" sz="800" b="1" dirty="0"/>
                        <a:t>Shipper</a:t>
                      </a:r>
                    </a:p>
                  </a:txBody>
                  <a:tcPr marL="72000" marR="72000" marT="36000" marB="36000" anchor="ctr"/>
                </a:tc>
                <a:tc>
                  <a:txBody>
                    <a:bodyPr/>
                    <a:lstStyle/>
                    <a:p>
                      <a:pPr algn="ctr">
                        <a:spcAft>
                          <a:spcPts val="0"/>
                        </a:spcAft>
                      </a:pPr>
                      <a:r>
                        <a:rPr lang="en-GB" sz="800" b="1" dirty="0"/>
                        <a:t>N/A</a:t>
                      </a:r>
                    </a:p>
                  </a:txBody>
                  <a:tcPr marL="72000" marR="72000" marT="36000" marB="36000" anchor="ctr"/>
                </a:tc>
                <a:tc>
                  <a:txBody>
                    <a:bodyPr/>
                    <a:lstStyle/>
                    <a:p>
                      <a:r>
                        <a:rPr lang="en-GB" sz="800" b="1" dirty="0"/>
                        <a:t>Oct / Nov 22</a:t>
                      </a:r>
                    </a:p>
                  </a:txBody>
                  <a:tcPr anchor="ctr"/>
                </a:tc>
                <a:tc>
                  <a:txBody>
                    <a:bodyPr/>
                    <a:lstStyle/>
                    <a:p>
                      <a:r>
                        <a:rPr lang="en-GB" sz="800" b="1" dirty="0"/>
                        <a:t>CMS Rebuild Release 1</a:t>
                      </a:r>
                    </a:p>
                  </a:txBody>
                  <a:tcPr anchor="ctr"/>
                </a:tc>
                <a:tc>
                  <a:txBody>
                    <a:bodyPr/>
                    <a:lstStyle/>
                    <a:p>
                      <a:r>
                        <a:rPr lang="en-GB" sz="800" b="1" dirty="0"/>
                        <a:t>Firm</a:t>
                      </a:r>
                    </a:p>
                  </a:txBody>
                  <a:tcPr anchor="ctr"/>
                </a:tc>
                <a:extLst>
                  <a:ext uri="{0D108BD9-81ED-4DB2-BD59-A6C34878D82A}">
                    <a16:rowId xmlns:a16="http://schemas.microsoft.com/office/drawing/2014/main" val="3145731795"/>
                  </a:ext>
                </a:extLst>
              </a:tr>
              <a:tr h="360040">
                <a:tc>
                  <a:txBody>
                    <a:bodyPr/>
                    <a:lstStyle/>
                    <a:p>
                      <a:pPr algn="ctr">
                        <a:spcAft>
                          <a:spcPts val="0"/>
                        </a:spcAft>
                      </a:pPr>
                      <a:r>
                        <a:rPr lang="en-GB" sz="900" b="1" u="none" dirty="0">
                          <a:hlinkClick r:id="rId8"/>
                        </a:rPr>
                        <a:t>4900</a:t>
                      </a:r>
                      <a:endParaRPr lang="en-GB" sz="900" b="1" u="none" dirty="0"/>
                    </a:p>
                  </a:txBody>
                  <a:tcPr marL="72000" marR="72000" marT="36000" marB="36000" anchor="ctr"/>
                </a:tc>
                <a:tc>
                  <a:txBody>
                    <a:bodyPr/>
                    <a:lstStyle/>
                    <a:p>
                      <a:pPr>
                        <a:spcAft>
                          <a:spcPts val="0"/>
                        </a:spcAft>
                      </a:pPr>
                      <a:r>
                        <a:rPr lang="en-GB" sz="800" b="1" kern="1200" dirty="0">
                          <a:solidFill>
                            <a:schemeClr val="dk1"/>
                          </a:solidFill>
                          <a:effectLst/>
                          <a:latin typeface="+mn-lt"/>
                          <a:ea typeface="+mn-ea"/>
                          <a:cs typeface="+mn-cs"/>
                        </a:rPr>
                        <a:t>Biomethane/Propane Reduction</a:t>
                      </a:r>
                      <a:endParaRPr lang="en-GB" sz="800" b="1" dirty="0"/>
                    </a:p>
                  </a:txBody>
                  <a:tcPr marL="72000" marR="72000" marT="36000" marB="36000" anchor="ctr"/>
                </a:tc>
                <a:tc>
                  <a:txBody>
                    <a:bodyPr/>
                    <a:lstStyle/>
                    <a:p>
                      <a:pPr>
                        <a:spcAft>
                          <a:spcPts val="0"/>
                        </a:spcAft>
                      </a:pPr>
                      <a:r>
                        <a:rPr lang="en-GB" sz="800" b="1" dirty="0"/>
                        <a:t>SGN</a:t>
                      </a:r>
                    </a:p>
                  </a:txBody>
                  <a:tcPr marL="72000" marR="72000" marT="36000" marB="36000" anchor="ctr"/>
                </a:tc>
                <a:tc>
                  <a:txBody>
                    <a:bodyPr/>
                    <a:lstStyle/>
                    <a:p>
                      <a:pPr>
                        <a:spcAft>
                          <a:spcPts val="0"/>
                        </a:spcAft>
                      </a:pPr>
                      <a:r>
                        <a:rPr lang="en-GB" sz="800" b="1" dirty="0"/>
                        <a:t>Shipper</a:t>
                      </a:r>
                    </a:p>
                    <a:p>
                      <a:pPr>
                        <a:spcAft>
                          <a:spcPts val="0"/>
                        </a:spcAft>
                      </a:pPr>
                      <a:r>
                        <a:rPr lang="en-GB" sz="800" b="1" dirty="0"/>
                        <a:t>DNO</a:t>
                      </a:r>
                    </a:p>
                  </a:txBody>
                  <a:tcPr marL="72000" marR="72000" marT="36000" marB="36000" anchor="ctr">
                    <a:solidFill>
                      <a:srgbClr val="E8EAF1"/>
                    </a:solidFill>
                  </a:tcPr>
                </a:tc>
                <a:tc>
                  <a:txBody>
                    <a:bodyPr/>
                    <a:lstStyle/>
                    <a:p>
                      <a:pPr>
                        <a:spcAft>
                          <a:spcPts val="0"/>
                        </a:spcAft>
                      </a:pPr>
                      <a:r>
                        <a:rPr lang="en-GB" sz="800" b="1" dirty="0"/>
                        <a:t>DN</a:t>
                      </a:r>
                    </a:p>
                    <a:p>
                      <a:pPr>
                        <a:spcAft>
                          <a:spcPts val="0"/>
                        </a:spcAft>
                      </a:pPr>
                      <a:r>
                        <a:rPr lang="en-GB" sz="800" b="1" dirty="0"/>
                        <a:t>Decarb</a:t>
                      </a:r>
                    </a:p>
                  </a:txBody>
                  <a:tcPr marL="72000" marR="72000" marT="36000" marB="36000" anchor="ctr"/>
                </a:tc>
                <a:tc>
                  <a:txBody>
                    <a:bodyPr/>
                    <a:lstStyle/>
                    <a:p>
                      <a:pPr algn="ctr">
                        <a:spcAft>
                          <a:spcPts val="0"/>
                        </a:spcAft>
                      </a:pPr>
                      <a:r>
                        <a:rPr lang="en-GB" sz="800" b="1" dirty="0"/>
                        <a:t>N/A</a:t>
                      </a:r>
                    </a:p>
                  </a:txBody>
                  <a:tcPr marL="72000" marR="72000" marT="36000" marB="36000" anchor="ctr"/>
                </a:tc>
                <a:tc>
                  <a:txBody>
                    <a:bodyPr/>
                    <a:lstStyle/>
                    <a:p>
                      <a:r>
                        <a:rPr lang="en-GB" sz="800" b="1" dirty="0"/>
                        <a:t>February 23</a:t>
                      </a:r>
                    </a:p>
                  </a:txBody>
                  <a:tcPr anchor="ctr"/>
                </a:tc>
                <a:tc>
                  <a:txBody>
                    <a:bodyPr/>
                    <a:lstStyle/>
                    <a:p>
                      <a:r>
                        <a:rPr lang="en-GB" sz="800" b="1" dirty="0"/>
                        <a:t>Major</a:t>
                      </a:r>
                    </a:p>
                  </a:txBody>
                  <a:tcPr anchor="ctr"/>
                </a:tc>
                <a:tc>
                  <a:txBody>
                    <a:bodyPr/>
                    <a:lstStyle/>
                    <a:p>
                      <a:r>
                        <a:rPr lang="en-GB" sz="800" b="1" dirty="0"/>
                        <a:t>Firm </a:t>
                      </a:r>
                    </a:p>
                  </a:txBody>
                  <a:tcPr anchor="ctr"/>
                </a:tc>
                <a:extLst>
                  <a:ext uri="{0D108BD9-81ED-4DB2-BD59-A6C34878D82A}">
                    <a16:rowId xmlns:a16="http://schemas.microsoft.com/office/drawing/2014/main" val="1364636698"/>
                  </a:ext>
                </a:extLst>
              </a:tr>
              <a:tr h="432048">
                <a:tc>
                  <a:txBody>
                    <a:bodyPr/>
                    <a:lstStyle/>
                    <a:p>
                      <a:pPr algn="ctr">
                        <a:spcAft>
                          <a:spcPts val="0"/>
                        </a:spcAft>
                      </a:pPr>
                      <a:r>
                        <a:rPr lang="en-GB" sz="900" b="1" u="none" dirty="0">
                          <a:hlinkClick r:id="rId9"/>
                        </a:rPr>
                        <a:t>4978</a:t>
                      </a:r>
                      <a:endParaRPr lang="en-GB" sz="900" b="1" u="none" dirty="0"/>
                    </a:p>
                  </a:txBody>
                  <a:tcPr marL="72000" marR="72000" marT="36000" marB="36000" anchor="ctr"/>
                </a:tc>
                <a:tc>
                  <a:txBody>
                    <a:bodyPr/>
                    <a:lstStyle/>
                    <a:p>
                      <a:pPr>
                        <a:spcAft>
                          <a:spcPts val="0"/>
                        </a:spcAft>
                      </a:pPr>
                      <a:r>
                        <a:rPr lang="en-GB" sz="800" b="1" kern="1200" dirty="0">
                          <a:solidFill>
                            <a:schemeClr val="dk1"/>
                          </a:solidFill>
                          <a:effectLst/>
                          <a:latin typeface="+mn-lt"/>
                          <a:ea typeface="+mn-ea"/>
                          <a:cs typeface="+mn-cs"/>
                        </a:rPr>
                        <a:t>Notification of Rolling AQ Value (following Transfer of Ownership between M-5 and M) </a:t>
                      </a:r>
                      <a:endParaRPr lang="en-GB" sz="800" b="1" dirty="0"/>
                    </a:p>
                  </a:txBody>
                  <a:tcPr marL="72000" marR="72000" marT="36000" marB="36000" anchor="ctr"/>
                </a:tc>
                <a:tc>
                  <a:txBody>
                    <a:bodyPr/>
                    <a:lstStyle/>
                    <a:p>
                      <a:pPr>
                        <a:spcAft>
                          <a:spcPts val="0"/>
                        </a:spcAft>
                      </a:pPr>
                      <a:r>
                        <a:rPr lang="en-GB" sz="800" b="1" dirty="0"/>
                        <a:t>British</a:t>
                      </a:r>
                    </a:p>
                    <a:p>
                      <a:pPr>
                        <a:spcAft>
                          <a:spcPts val="0"/>
                        </a:spcAft>
                      </a:pPr>
                      <a:r>
                        <a:rPr lang="en-GB" sz="800" b="1" dirty="0"/>
                        <a:t>Gas</a:t>
                      </a:r>
                    </a:p>
                  </a:txBody>
                  <a:tcPr marL="72000" marR="72000" marT="36000" marB="36000" anchor="ctr"/>
                </a:tc>
                <a:tc>
                  <a:txBody>
                    <a:bodyPr/>
                    <a:lstStyle/>
                    <a:p>
                      <a:pPr>
                        <a:spcAft>
                          <a:spcPts val="0"/>
                        </a:spcAft>
                      </a:pPr>
                      <a:r>
                        <a:rPr lang="en-GB" sz="800" b="1" dirty="0"/>
                        <a:t>Shipper</a:t>
                      </a:r>
                    </a:p>
                  </a:txBody>
                  <a:tcPr marL="72000" marR="72000" marT="36000" marB="36000" anchor="ctr">
                    <a:solidFill>
                      <a:srgbClr val="CED1E1"/>
                    </a:solidFill>
                  </a:tcPr>
                </a:tc>
                <a:tc>
                  <a:txBody>
                    <a:bodyPr/>
                    <a:lstStyle/>
                    <a:p>
                      <a:pPr>
                        <a:spcAft>
                          <a:spcPts val="0"/>
                        </a:spcAft>
                      </a:pPr>
                      <a:r>
                        <a:rPr lang="en-GB" sz="800" b="1" dirty="0"/>
                        <a:t>Shipper</a:t>
                      </a:r>
                    </a:p>
                  </a:txBody>
                  <a:tcPr marL="72000" marR="72000" marT="36000" marB="36000" anchor="ctr"/>
                </a:tc>
                <a:tc>
                  <a:txBody>
                    <a:bodyPr/>
                    <a:lstStyle/>
                    <a:p>
                      <a:pPr algn="ctr">
                        <a:spcAft>
                          <a:spcPts val="0"/>
                        </a:spcAft>
                      </a:pPr>
                      <a:r>
                        <a:rPr lang="en-GB" sz="800" b="1" dirty="0"/>
                        <a:t>£150k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February 23</a:t>
                      </a:r>
                    </a:p>
                  </a:txBody>
                  <a:tcPr anchor="ctr"/>
                </a:tc>
                <a:tc>
                  <a:txBody>
                    <a:bodyPr/>
                    <a:lstStyle/>
                    <a:p>
                      <a:r>
                        <a:rPr lang="en-GB" sz="800" b="1" dirty="0"/>
                        <a:t>Major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Firm </a:t>
                      </a:r>
                    </a:p>
                  </a:txBody>
                  <a:tcPr anchor="ctr"/>
                </a:tc>
                <a:extLst>
                  <a:ext uri="{0D108BD9-81ED-4DB2-BD59-A6C34878D82A}">
                    <a16:rowId xmlns:a16="http://schemas.microsoft.com/office/drawing/2014/main" val="863332575"/>
                  </a:ext>
                </a:extLst>
              </a:tr>
              <a:tr h="406896">
                <a:tc>
                  <a:txBody>
                    <a:bodyPr/>
                    <a:lstStyle/>
                    <a:p>
                      <a:pPr algn="ctr">
                        <a:spcAft>
                          <a:spcPts val="0"/>
                        </a:spcAft>
                      </a:pPr>
                      <a:r>
                        <a:rPr lang="en-GB" sz="900" b="1" u="none" dirty="0">
                          <a:hlinkClick r:id="rId10"/>
                        </a:rPr>
                        <a:t>4990</a:t>
                      </a:r>
                      <a:endParaRPr lang="en-GB" sz="900" b="1" u="none" dirty="0"/>
                    </a:p>
                  </a:txBody>
                  <a:tcPr marL="72000" marR="72000" marT="36000" marB="36000" anchor="ctr"/>
                </a:tc>
                <a:tc>
                  <a:txBody>
                    <a:bodyPr/>
                    <a:lstStyle/>
                    <a:p>
                      <a:pPr>
                        <a:spcAft>
                          <a:spcPts val="0"/>
                        </a:spcAft>
                      </a:pPr>
                      <a:r>
                        <a:rPr lang="en-GB" sz="800" b="1" kern="1200" dirty="0">
                          <a:solidFill>
                            <a:schemeClr val="dk1"/>
                          </a:solidFill>
                          <a:effectLst/>
                          <a:latin typeface="+mn-lt"/>
                          <a:ea typeface="+mn-ea"/>
                          <a:cs typeface="+mn-cs"/>
                        </a:rPr>
                        <a:t>Transfer of Sites with Low Read Submission Performance from Class 2 and 3 into Class 4 (MOD0664) </a:t>
                      </a:r>
                      <a:endParaRPr lang="en-GB" sz="800" b="1" dirty="0"/>
                    </a:p>
                  </a:txBody>
                  <a:tcPr marL="72000" marR="72000" marT="36000" marB="36000" anchor="ctr"/>
                </a:tc>
                <a:tc>
                  <a:txBody>
                    <a:bodyPr/>
                    <a:lstStyle/>
                    <a:p>
                      <a:pPr>
                        <a:spcAft>
                          <a:spcPts val="0"/>
                        </a:spcAft>
                      </a:pPr>
                      <a:r>
                        <a:rPr lang="en-GB" sz="800" b="1" dirty="0"/>
                        <a:t>SSE</a:t>
                      </a:r>
                    </a:p>
                  </a:txBody>
                  <a:tcPr marL="72000" marR="72000" marT="36000" marB="36000" anchor="ctr"/>
                </a:tc>
                <a:tc>
                  <a:txBody>
                    <a:bodyPr/>
                    <a:lstStyle/>
                    <a:p>
                      <a:pPr>
                        <a:spcAft>
                          <a:spcPts val="0"/>
                        </a:spcAft>
                      </a:pPr>
                      <a:r>
                        <a:rPr lang="en-GB" sz="800" b="1" dirty="0"/>
                        <a:t>Shipper</a:t>
                      </a:r>
                    </a:p>
                  </a:txBody>
                  <a:tcPr marL="72000" marR="72000" marT="36000" marB="36000" anchor="ctr"/>
                </a:tc>
                <a:tc>
                  <a:txBody>
                    <a:bodyPr/>
                    <a:lstStyle/>
                    <a:p>
                      <a:pPr>
                        <a:spcAft>
                          <a:spcPts val="0"/>
                        </a:spcAft>
                      </a:pPr>
                      <a:r>
                        <a:rPr lang="en-GB" sz="800" b="1" dirty="0"/>
                        <a:t>Shipper</a:t>
                      </a:r>
                    </a:p>
                  </a:txBody>
                  <a:tcPr marL="72000" marR="72000" marT="36000" marB="36000" anchor="ctr"/>
                </a:tc>
                <a:tc>
                  <a:txBody>
                    <a:bodyPr/>
                    <a:lstStyle/>
                    <a:p>
                      <a:pPr algn="ctr">
                        <a:spcAft>
                          <a:spcPts val="0"/>
                        </a:spcAft>
                      </a:pPr>
                      <a:r>
                        <a:rPr lang="en-GB" sz="800" b="1" dirty="0"/>
                        <a:t>£150k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effectLst/>
                          <a:uLnTx/>
                          <a:uFillTx/>
                          <a:latin typeface="Arial"/>
                          <a:ea typeface="+mn-ea"/>
                          <a:cs typeface="+mn-cs"/>
                        </a:rPr>
                        <a:t>February 23</a:t>
                      </a:r>
                    </a:p>
                  </a:txBody>
                  <a:tcPr anchor="ctr"/>
                </a:tc>
                <a:tc>
                  <a:txBody>
                    <a:bodyPr/>
                    <a:lstStyle/>
                    <a:p>
                      <a:r>
                        <a:rPr lang="en-GB" sz="800" b="1" dirty="0"/>
                        <a:t>Major</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dirty="0">
                          <a:ln>
                            <a:noFill/>
                          </a:ln>
                          <a:effectLst/>
                          <a:uLnTx/>
                          <a:uFillTx/>
                          <a:latin typeface="Arial"/>
                          <a:ea typeface="+mn-ea"/>
                          <a:cs typeface="+mn-cs"/>
                        </a:rPr>
                        <a:t>Firm</a:t>
                      </a:r>
                      <a:r>
                        <a:rPr lang="en-GB" sz="800" b="1" i="0" u="none" strike="noStrike" kern="1200" cap="none" spc="0" normalizeH="0" baseline="0" noProof="0" dirty="0">
                          <a:ln>
                            <a:noFill/>
                          </a:ln>
                          <a:effectLst/>
                          <a:uLnTx/>
                          <a:uFillTx/>
                          <a:latin typeface="Arial"/>
                          <a:ea typeface="+mn-ea"/>
                          <a:cs typeface="+mn-cs"/>
                        </a:rPr>
                        <a:t> </a:t>
                      </a:r>
                      <a:endParaRPr kumimoji="0" lang="en-GB" sz="800" b="1" i="0" u="none" strike="noStrike" kern="1200" cap="none" spc="0" normalizeH="0" baseline="0" noProof="0" dirty="0">
                        <a:ln>
                          <a:noFill/>
                        </a:ln>
                        <a:solidFill>
                          <a:prstClr val="black"/>
                        </a:solidFill>
                        <a:effectLst/>
                        <a:uLnTx/>
                        <a:uFillTx/>
                        <a:latin typeface="Arial"/>
                        <a:ea typeface="+mn-ea"/>
                        <a:cs typeface="+mn-cs"/>
                      </a:endParaRPr>
                    </a:p>
                  </a:txBody>
                  <a:tcPr anchor="ctr"/>
                </a:tc>
                <a:extLst>
                  <a:ext uri="{0D108BD9-81ED-4DB2-BD59-A6C34878D82A}">
                    <a16:rowId xmlns:a16="http://schemas.microsoft.com/office/drawing/2014/main" val="1738539054"/>
                  </a:ext>
                </a:extLst>
              </a:tr>
              <a:tr h="256941">
                <a:tc>
                  <a:txBody>
                    <a:bodyPr/>
                    <a:lstStyle/>
                    <a:p>
                      <a:pPr algn="ctr">
                        <a:spcAft>
                          <a:spcPts val="0"/>
                        </a:spcAft>
                      </a:pPr>
                      <a:r>
                        <a:rPr lang="en-GB" sz="900" b="1" u="none" dirty="0">
                          <a:hlinkClick r:id="rId11"/>
                        </a:rPr>
                        <a:t>4989</a:t>
                      </a:r>
                      <a:endParaRPr lang="en-GB" sz="900" b="1" u="none" dirty="0"/>
                    </a:p>
                  </a:txBody>
                  <a:tcPr marL="72000" marR="72000" marT="36000" marB="36000" anchor="ctr"/>
                </a:tc>
                <a:tc>
                  <a:txBody>
                    <a:bodyPr/>
                    <a:lstStyle/>
                    <a:p>
                      <a:pPr>
                        <a:spcAft>
                          <a:spcPts val="0"/>
                        </a:spcAft>
                      </a:pPr>
                      <a:r>
                        <a:rPr lang="en-GB" sz="800" b="1" kern="1200" dirty="0">
                          <a:solidFill>
                            <a:schemeClr val="dk1"/>
                          </a:solidFill>
                          <a:effectLst/>
                          <a:latin typeface="+mn-lt"/>
                          <a:ea typeface="+mn-ea"/>
                          <a:cs typeface="+mn-cs"/>
                        </a:rPr>
                        <a:t>Residual AMT activities</a:t>
                      </a:r>
                      <a:endParaRPr lang="en-GB" sz="800" b="1" dirty="0"/>
                    </a:p>
                  </a:txBody>
                  <a:tcPr marL="72000" marR="72000" marT="36000" marB="36000" anchor="ctr"/>
                </a:tc>
                <a:tc>
                  <a:txBody>
                    <a:bodyPr/>
                    <a:lstStyle/>
                    <a:p>
                      <a:pPr>
                        <a:spcAft>
                          <a:spcPts val="0"/>
                        </a:spcAft>
                      </a:pPr>
                      <a:r>
                        <a:rPr lang="en-GB" sz="800" b="1" dirty="0"/>
                        <a:t>CDSP</a:t>
                      </a:r>
                    </a:p>
                  </a:txBody>
                  <a:tcPr marL="72000" marR="72000" marT="36000" marB="36000" anchor="ctr"/>
                </a:tc>
                <a:tc>
                  <a:txBody>
                    <a:bodyPr/>
                    <a:lstStyle/>
                    <a:p>
                      <a:pPr>
                        <a:spcAft>
                          <a:spcPts val="0"/>
                        </a:spcAft>
                      </a:pPr>
                      <a:r>
                        <a:rPr lang="en-GB" sz="800" b="1" dirty="0"/>
                        <a:t>Shipper</a:t>
                      </a:r>
                    </a:p>
                  </a:txBody>
                  <a:tcPr marL="72000" marR="72000" marT="36000" marB="36000" anchor="ctr"/>
                </a:tc>
                <a:tc>
                  <a:txBody>
                    <a:bodyPr/>
                    <a:lstStyle/>
                    <a:p>
                      <a:pPr>
                        <a:spcAft>
                          <a:spcPts val="0"/>
                        </a:spcAft>
                      </a:pPr>
                      <a:r>
                        <a:rPr lang="en-GB" sz="800" b="1" dirty="0"/>
                        <a:t>Shipper</a:t>
                      </a:r>
                    </a:p>
                  </a:txBody>
                  <a:tcPr marL="72000" marR="72000" marT="36000" marB="36000" anchor="ctr"/>
                </a:tc>
                <a:tc>
                  <a:txBody>
                    <a:bodyPr/>
                    <a:lstStyle/>
                    <a:p>
                      <a:pPr algn="ctr">
                        <a:spcAft>
                          <a:spcPts val="0"/>
                        </a:spcAft>
                      </a:pPr>
                      <a:r>
                        <a:rPr lang="en-GB" sz="800" b="1" dirty="0"/>
                        <a:t>£10k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effectLst/>
                          <a:uLnTx/>
                          <a:uFillTx/>
                          <a:latin typeface="Arial"/>
                          <a:ea typeface="+mn-ea"/>
                          <a:cs typeface="+mn-cs"/>
                        </a:rPr>
                        <a:t>February 23</a:t>
                      </a:r>
                    </a:p>
                  </a:txBody>
                  <a:tcPr anchor="ctr"/>
                </a:tc>
                <a:tc>
                  <a:txBody>
                    <a:bodyPr/>
                    <a:lstStyle/>
                    <a:p>
                      <a:r>
                        <a:rPr lang="en-GB" sz="800" b="1" dirty="0"/>
                        <a:t>Major</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dirty="0">
                          <a:ln>
                            <a:noFill/>
                          </a:ln>
                          <a:effectLst/>
                          <a:uLnTx/>
                          <a:uFillTx/>
                          <a:latin typeface="Arial"/>
                          <a:ea typeface="+mn-ea"/>
                          <a:cs typeface="+mn-cs"/>
                        </a:rPr>
                        <a:t>Firm</a:t>
                      </a:r>
                      <a:r>
                        <a:rPr lang="en-GB" sz="800" b="1" i="0" u="none" strike="noStrike" kern="1200" cap="none" spc="0" normalizeH="0" baseline="0" noProof="0" dirty="0">
                          <a:ln>
                            <a:noFill/>
                          </a:ln>
                          <a:effectLst/>
                          <a:uLnTx/>
                          <a:uFillTx/>
                          <a:latin typeface="Arial"/>
                          <a:ea typeface="+mn-ea"/>
                          <a:cs typeface="+mn-cs"/>
                        </a:rPr>
                        <a:t> </a:t>
                      </a:r>
                      <a:endParaRPr kumimoji="0" lang="en-GB" sz="800" b="1" i="0" u="none" strike="noStrike" kern="1200" cap="none" spc="0" normalizeH="0" baseline="0" noProof="0" dirty="0">
                        <a:ln>
                          <a:noFill/>
                        </a:ln>
                        <a:solidFill>
                          <a:prstClr val="black"/>
                        </a:solidFill>
                        <a:effectLst/>
                        <a:uLnTx/>
                        <a:uFillTx/>
                        <a:latin typeface="Arial"/>
                        <a:ea typeface="+mn-ea"/>
                        <a:cs typeface="+mn-cs"/>
                      </a:endParaRPr>
                    </a:p>
                  </a:txBody>
                  <a:tcPr anchor="ctr"/>
                </a:tc>
                <a:extLst>
                  <a:ext uri="{0D108BD9-81ED-4DB2-BD59-A6C34878D82A}">
                    <a16:rowId xmlns:a16="http://schemas.microsoft.com/office/drawing/2014/main" val="37208038"/>
                  </a:ext>
                </a:extLst>
              </a:tr>
              <a:tr h="288032">
                <a:tc>
                  <a:txBody>
                    <a:bodyPr/>
                    <a:lstStyle/>
                    <a:p>
                      <a:pPr algn="ctr">
                        <a:spcAft>
                          <a:spcPts val="0"/>
                        </a:spcAft>
                      </a:pPr>
                      <a:r>
                        <a:rPr lang="en-GB" sz="900" b="1" u="none" dirty="0">
                          <a:hlinkClick r:id="rId12"/>
                        </a:rPr>
                        <a:t>4992</a:t>
                      </a:r>
                      <a:endParaRPr lang="en-GB" sz="900" b="1" u="none" dirty="0"/>
                    </a:p>
                  </a:txBody>
                  <a:tcPr marL="72000" marR="72000" marT="36000" marB="36000" anchor="ctr"/>
                </a:tc>
                <a:tc>
                  <a:txBody>
                    <a:bodyPr/>
                    <a:lstStyle/>
                    <a:p>
                      <a:pPr>
                        <a:spcAft>
                          <a:spcPts val="0"/>
                        </a:spcAft>
                      </a:pPr>
                      <a:r>
                        <a:rPr lang="en-GB" sz="800" b="1" kern="1200" dirty="0">
                          <a:solidFill>
                            <a:schemeClr val="dk1"/>
                          </a:solidFill>
                          <a:effectLst/>
                          <a:latin typeface="+mn-lt"/>
                          <a:ea typeface="+mn-ea"/>
                          <a:cs typeface="+mn-cs"/>
                        </a:rPr>
                        <a:t>XRN4992 - Modification 0687 Clarification of Supplier of Last Resort (SoLR) Cost Recovery Process </a:t>
                      </a:r>
                      <a:endParaRPr lang="en-GB" sz="800" b="1" dirty="0"/>
                    </a:p>
                  </a:txBody>
                  <a:tcPr marL="72000" marR="72000" marT="36000" marB="36000" anchor="ctr"/>
                </a:tc>
                <a:tc>
                  <a:txBody>
                    <a:bodyPr/>
                    <a:lstStyle/>
                    <a:p>
                      <a:pPr>
                        <a:spcAft>
                          <a:spcPts val="0"/>
                        </a:spcAft>
                      </a:pPr>
                      <a:r>
                        <a:rPr lang="en-GB" sz="800" b="1" dirty="0"/>
                        <a:t>Total</a:t>
                      </a:r>
                    </a:p>
                  </a:txBody>
                  <a:tcPr marL="72000" marR="72000" marT="36000" marB="36000" anchor="ctr"/>
                </a:tc>
                <a:tc>
                  <a:txBody>
                    <a:bodyPr/>
                    <a:lstStyle/>
                    <a:p>
                      <a:pPr>
                        <a:spcAft>
                          <a:spcPts val="0"/>
                        </a:spcAft>
                      </a:pPr>
                      <a:r>
                        <a:rPr lang="en-GB" sz="800" b="1" dirty="0"/>
                        <a:t>Shipper</a:t>
                      </a:r>
                    </a:p>
                    <a:p>
                      <a:pPr>
                        <a:spcAft>
                          <a:spcPts val="0"/>
                        </a:spcAft>
                      </a:pPr>
                      <a:r>
                        <a:rPr lang="en-GB" sz="800" b="1" dirty="0"/>
                        <a:t>DNO</a:t>
                      </a:r>
                    </a:p>
                  </a:txBody>
                  <a:tcPr marL="72000" marR="72000" marT="36000" marB="36000" anchor="ctr"/>
                </a:tc>
                <a:tc>
                  <a:txBody>
                    <a:bodyPr/>
                    <a:lstStyle/>
                    <a:p>
                      <a:pPr>
                        <a:spcAft>
                          <a:spcPts val="0"/>
                        </a:spcAft>
                      </a:pPr>
                      <a:r>
                        <a:rPr lang="en-GB" sz="800" b="1" dirty="0"/>
                        <a:t>Shipper</a:t>
                      </a:r>
                    </a:p>
                    <a:p>
                      <a:pPr>
                        <a:spcAft>
                          <a:spcPts val="0"/>
                        </a:spcAft>
                      </a:pPr>
                      <a:r>
                        <a:rPr lang="en-GB" sz="800" b="1" dirty="0"/>
                        <a:t>DNO</a:t>
                      </a:r>
                    </a:p>
                  </a:txBody>
                  <a:tcPr marL="72000" marR="72000" marT="36000" marB="36000" anchor="ctr"/>
                </a:tc>
                <a:tc>
                  <a:txBody>
                    <a:bodyPr/>
                    <a:lstStyle/>
                    <a:p>
                      <a:pPr algn="ctr">
                        <a:spcAft>
                          <a:spcPts val="0"/>
                        </a:spcAft>
                      </a:pPr>
                      <a:r>
                        <a:rPr lang="en-GB" sz="800" b="1" dirty="0"/>
                        <a:t>£150k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effectLst/>
                          <a:uLnTx/>
                          <a:uFillTx/>
                          <a:latin typeface="Arial"/>
                          <a:ea typeface="+mn-ea"/>
                          <a:cs typeface="+mn-cs"/>
                        </a:rPr>
                        <a:t>February 23</a:t>
                      </a:r>
                    </a:p>
                  </a:txBody>
                  <a:tcPr anchor="ctr"/>
                </a:tc>
                <a:tc>
                  <a:txBody>
                    <a:bodyPr/>
                    <a:lstStyle/>
                    <a:p>
                      <a:r>
                        <a:rPr lang="en-GB" sz="800" b="1" dirty="0"/>
                        <a:t>Major</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dirty="0">
                          <a:ln>
                            <a:noFill/>
                          </a:ln>
                          <a:effectLst/>
                          <a:uLnTx/>
                          <a:uFillTx/>
                          <a:latin typeface="Arial"/>
                          <a:ea typeface="+mn-ea"/>
                          <a:cs typeface="+mn-cs"/>
                        </a:rPr>
                        <a:t>Firm</a:t>
                      </a:r>
                      <a:r>
                        <a:rPr lang="en-GB" sz="800" b="1" i="0" u="none" strike="noStrike" kern="1200" cap="none" spc="0" normalizeH="0" baseline="0" noProof="0" dirty="0">
                          <a:ln>
                            <a:noFill/>
                          </a:ln>
                          <a:effectLst/>
                          <a:uLnTx/>
                          <a:uFillTx/>
                          <a:latin typeface="Arial"/>
                          <a:ea typeface="+mn-ea"/>
                          <a:cs typeface="+mn-cs"/>
                        </a:rPr>
                        <a:t> </a:t>
                      </a:r>
                      <a:endParaRPr kumimoji="0" lang="en-GB" sz="800" b="1" i="0" u="none" strike="noStrike" kern="1200" cap="none" spc="0" normalizeH="0" baseline="0" noProof="0" dirty="0">
                        <a:ln>
                          <a:noFill/>
                        </a:ln>
                        <a:solidFill>
                          <a:prstClr val="black"/>
                        </a:solidFill>
                        <a:effectLst/>
                        <a:uLnTx/>
                        <a:uFillTx/>
                        <a:latin typeface="Arial"/>
                        <a:ea typeface="+mn-ea"/>
                        <a:cs typeface="+mn-cs"/>
                      </a:endParaRPr>
                    </a:p>
                  </a:txBody>
                  <a:tcPr anchor="ctr"/>
                </a:tc>
                <a:extLst>
                  <a:ext uri="{0D108BD9-81ED-4DB2-BD59-A6C34878D82A}">
                    <a16:rowId xmlns:a16="http://schemas.microsoft.com/office/drawing/2014/main" val="4179349519"/>
                  </a:ext>
                </a:extLst>
              </a:tr>
              <a:tr h="288032">
                <a:tc>
                  <a:txBody>
                    <a:bodyPr/>
                    <a:lstStyle/>
                    <a:p>
                      <a:pPr algn="ctr">
                        <a:spcAft>
                          <a:spcPts val="0"/>
                        </a:spcAft>
                      </a:pPr>
                      <a:r>
                        <a:rPr lang="en-GB" sz="900" b="1" u="none" dirty="0">
                          <a:hlinkClick r:id="rId13"/>
                        </a:rPr>
                        <a:t>5298</a:t>
                      </a:r>
                      <a:endParaRPr lang="en-GB" sz="900" b="1" u="none" dirty="0"/>
                    </a:p>
                  </a:txBody>
                  <a:tcPr marL="72000" marR="72000" marT="36000" marB="36000" anchor="ctr"/>
                </a:tc>
                <a:tc>
                  <a:txBody>
                    <a:bodyPr/>
                    <a:lstStyle/>
                    <a:p>
                      <a:pPr fontAlgn="auto">
                        <a:spcAft>
                          <a:spcPts val="0"/>
                        </a:spcAft>
                      </a:pPr>
                      <a:r>
                        <a:rPr lang="en-GB" sz="800" b="1" kern="1200" dirty="0">
                          <a:solidFill>
                            <a:schemeClr val="dk1"/>
                          </a:solidFill>
                          <a:effectLst/>
                          <a:latin typeface="+mn-lt"/>
                          <a:ea typeface="+mn-ea"/>
                          <a:cs typeface="+mn-cs"/>
                        </a:rPr>
                        <a:t>H100 Fife Project – Hydrogen Network Trial </a:t>
                      </a:r>
                      <a:endParaRPr lang="en-GB" sz="800" b="1" dirty="0">
                        <a:effectLst/>
                        <a:latin typeface="+mn-lt"/>
                        <a:ea typeface="Calibri" panose="020F0502020204030204" pitchFamily="34" charset="0"/>
                        <a:cs typeface="Times New Roman" panose="02020603050405020304" pitchFamily="18" charset="0"/>
                      </a:endParaRPr>
                    </a:p>
                  </a:txBody>
                  <a:tcPr marL="72000" marR="72000" marT="36000" marB="36000" anchor="ctr"/>
                </a:tc>
                <a:tc>
                  <a:txBody>
                    <a:bodyPr/>
                    <a:lstStyle/>
                    <a:p>
                      <a:pPr fontAlgn="auto">
                        <a:spcAft>
                          <a:spcPts val="0"/>
                        </a:spcAft>
                      </a:pPr>
                      <a:r>
                        <a:rPr lang="en-GB" sz="800" b="1" dirty="0">
                          <a:effectLst/>
                          <a:latin typeface="+mn-lt"/>
                          <a:ea typeface="Calibri" panose="020F0502020204030204" pitchFamily="34" charset="0"/>
                          <a:cs typeface="Times New Roman" panose="02020603050405020304" pitchFamily="18" charset="0"/>
                        </a:rPr>
                        <a:t>SGN</a:t>
                      </a:r>
                    </a:p>
                  </a:txBody>
                  <a:tcPr marL="72000" marR="72000" marT="36000" marB="36000" anchor="ctr"/>
                </a:tc>
                <a:tc>
                  <a:txBody>
                    <a:bodyPr/>
                    <a:lstStyle/>
                    <a:p>
                      <a:pPr>
                        <a:spcAft>
                          <a:spcPts val="0"/>
                        </a:spcAft>
                      </a:pPr>
                      <a:r>
                        <a:rPr lang="en-GB" sz="800" b="1" dirty="0"/>
                        <a:t>Shipper</a:t>
                      </a:r>
                    </a:p>
                    <a:p>
                      <a:pPr>
                        <a:spcAft>
                          <a:spcPts val="0"/>
                        </a:spcAft>
                      </a:pPr>
                      <a:r>
                        <a:rPr lang="en-GB" sz="800" b="1" dirty="0"/>
                        <a:t>DN</a:t>
                      </a:r>
                    </a:p>
                  </a:txBody>
                  <a:tcPr marL="72000" marR="72000" marT="36000" marB="36000" anchor="ctr"/>
                </a:tc>
                <a:tc>
                  <a:txBody>
                    <a:bodyPr/>
                    <a:lstStyle/>
                    <a:p>
                      <a:pPr fontAlgn="auto">
                        <a:spcAft>
                          <a:spcPts val="0"/>
                        </a:spcAft>
                      </a:pPr>
                      <a:r>
                        <a:rPr lang="en-GB" sz="800" b="1" dirty="0">
                          <a:effectLst/>
                          <a:latin typeface="+mn-lt"/>
                          <a:ea typeface="Calibri" panose="020F0502020204030204" pitchFamily="34" charset="0"/>
                          <a:cs typeface="Times New Roman" panose="02020603050405020304" pitchFamily="18" charset="0"/>
                        </a:rPr>
                        <a:t>DN</a:t>
                      </a:r>
                    </a:p>
                    <a:p>
                      <a:pPr fontAlgn="auto">
                        <a:spcAft>
                          <a:spcPts val="0"/>
                        </a:spcAft>
                      </a:pPr>
                      <a:r>
                        <a:rPr lang="en-GB" sz="800" b="1" dirty="0">
                          <a:effectLst/>
                          <a:latin typeface="+mn-lt"/>
                          <a:ea typeface="Calibri" panose="020F0502020204030204" pitchFamily="34" charset="0"/>
                          <a:cs typeface="Times New Roman" panose="02020603050405020304" pitchFamily="18" charset="0"/>
                        </a:rPr>
                        <a:t>Decarb</a:t>
                      </a:r>
                    </a:p>
                  </a:txBody>
                  <a:tcPr marL="72000" marR="72000" marT="36000" marB="36000" anchor="ctr"/>
                </a:tc>
                <a:tc>
                  <a:txBody>
                    <a:bodyPr/>
                    <a:lstStyle/>
                    <a:p>
                      <a:pPr algn="ctr" fontAlgn="auto">
                        <a:spcAft>
                          <a:spcPts val="0"/>
                        </a:spcAft>
                      </a:pPr>
                      <a:r>
                        <a:rPr lang="en-GB" sz="800" b="1" dirty="0">
                          <a:effectLst/>
                          <a:latin typeface="+mn-lt"/>
                          <a:ea typeface="Calibri" panose="020F0502020204030204" pitchFamily="34" charset="0"/>
                          <a:cs typeface="Times New Roman" panose="02020603050405020304" pitchFamily="18" charset="0"/>
                        </a:rPr>
                        <a:t>N/A</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February 23</a:t>
                      </a:r>
                    </a:p>
                  </a:txBody>
                  <a:tcPr anchor="ctr"/>
                </a:tc>
                <a:tc>
                  <a:txBody>
                    <a:bodyPr/>
                    <a:lstStyle/>
                    <a:p>
                      <a:r>
                        <a:rPr lang="en-GB" sz="800" b="1" dirty="0"/>
                        <a:t>Major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Firm </a:t>
                      </a:r>
                    </a:p>
                  </a:txBody>
                  <a:tcPr anchor="ctr"/>
                </a:tc>
                <a:extLst>
                  <a:ext uri="{0D108BD9-81ED-4DB2-BD59-A6C34878D82A}">
                    <a16:rowId xmlns:a16="http://schemas.microsoft.com/office/drawing/2014/main" val="634149763"/>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dirty="0">
                <a:latin typeface="Arial"/>
                <a:cs typeface="Arial"/>
              </a:rPr>
              <a:t>Change Pipeline – Delivery Plan</a:t>
            </a:r>
            <a:br>
              <a:rPr lang="en-GB" sz="2000" dirty="0">
                <a:latin typeface="Arial"/>
                <a:cs typeface="Arial"/>
              </a:rPr>
            </a:br>
            <a:r>
              <a:rPr lang="en-GB" sz="2000" dirty="0">
                <a:latin typeface="Arial"/>
                <a:cs typeface="Arial"/>
              </a:rPr>
              <a:t>April 2023 – June 2023</a:t>
            </a:r>
            <a:endParaRPr lang="en-GB" sz="2000" dirty="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3194525"/>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dirty="0"/>
                        <a:t>XRN</a:t>
                      </a:r>
                    </a:p>
                  </a:txBody>
                  <a:tcPr anchor="ctr"/>
                </a:tc>
                <a:tc>
                  <a:txBody>
                    <a:bodyPr/>
                    <a:lstStyle/>
                    <a:p>
                      <a:r>
                        <a:rPr lang="en-GB" sz="900" dirty="0"/>
                        <a:t>Change Title</a:t>
                      </a:r>
                    </a:p>
                  </a:txBody>
                  <a:tcPr anchor="ctr"/>
                </a:tc>
                <a:tc>
                  <a:txBody>
                    <a:bodyPr/>
                    <a:lstStyle/>
                    <a:p>
                      <a:r>
                        <a:rPr lang="en-GB" sz="900" dirty="0"/>
                        <a:t>Proposer</a:t>
                      </a:r>
                    </a:p>
                  </a:txBody>
                  <a:tcPr anchor="ctr"/>
                </a:tc>
                <a:tc>
                  <a:txBody>
                    <a:bodyPr/>
                    <a:lstStyle/>
                    <a:p>
                      <a:r>
                        <a:rPr lang="en-GB" sz="900" dirty="0"/>
                        <a:t>Benefit / Impact</a:t>
                      </a:r>
                    </a:p>
                  </a:txBody>
                  <a:tcPr anchor="ctr"/>
                </a:tc>
                <a:tc>
                  <a:txBody>
                    <a:bodyPr/>
                    <a:lstStyle/>
                    <a:p>
                      <a:r>
                        <a:rPr lang="en-GB" sz="900" dirty="0"/>
                        <a:t>Funding </a:t>
                      </a:r>
                    </a:p>
                  </a:txBody>
                  <a:tcPr anchor="ctr"/>
                </a:tc>
                <a:tc>
                  <a:txBody>
                    <a:bodyPr/>
                    <a:lstStyle/>
                    <a:p>
                      <a:r>
                        <a:rPr lang="en-GB" sz="900" dirty="0"/>
                        <a:t>HLSO</a:t>
                      </a:r>
                    </a:p>
                    <a:p>
                      <a:r>
                        <a:rPr lang="en-GB" sz="900" dirty="0"/>
                        <a:t>Max Cost</a:t>
                      </a:r>
                    </a:p>
                  </a:txBody>
                  <a:tcPr anchor="ctr"/>
                </a:tc>
                <a:tc>
                  <a:txBody>
                    <a:bodyPr/>
                    <a:lstStyle/>
                    <a:p>
                      <a:r>
                        <a:rPr lang="en-GB" sz="900" dirty="0"/>
                        <a:t>Target Implementation   Date</a:t>
                      </a:r>
                    </a:p>
                  </a:txBody>
                  <a:tcPr anchor="ctr"/>
                </a:tc>
                <a:tc>
                  <a:txBody>
                    <a:bodyPr/>
                    <a:lstStyle/>
                    <a:p>
                      <a:r>
                        <a:rPr lang="en-GB" sz="900" dirty="0"/>
                        <a:t>Release Type</a:t>
                      </a:r>
                    </a:p>
                  </a:txBody>
                  <a:tcPr anchor="ctr"/>
                </a:tc>
                <a:tc>
                  <a:txBody>
                    <a:bodyPr/>
                    <a:lstStyle/>
                    <a:p>
                      <a:r>
                        <a:rPr lang="en-GB" sz="900" dirty="0"/>
                        <a:t>Firm / Indicative</a:t>
                      </a:r>
                    </a:p>
                  </a:txBody>
                  <a:tcPr anchor="ctr"/>
                </a:tc>
                <a:extLst>
                  <a:ext uri="{0D108BD9-81ED-4DB2-BD59-A6C34878D82A}">
                    <a16:rowId xmlns:a16="http://schemas.microsoft.com/office/drawing/2014/main" val="270239555"/>
                  </a:ext>
                </a:extLst>
              </a:tr>
              <a:tr h="370725">
                <a:tc>
                  <a:txBody>
                    <a:bodyPr/>
                    <a:lstStyle/>
                    <a:p>
                      <a:r>
                        <a:rPr lang="en-GB" sz="900" b="1" dirty="0">
                          <a:hlinkClick r:id="rId3"/>
                        </a:rPr>
                        <a:t>5379</a:t>
                      </a:r>
                      <a:endParaRPr lang="en-GB" sz="900" b="1" dirty="0"/>
                    </a:p>
                  </a:txBody>
                  <a:tcPr anchor="ctr"/>
                </a:tc>
                <a:tc>
                  <a:txBody>
                    <a:bodyPr/>
                    <a:lstStyle/>
                    <a:p>
                      <a:r>
                        <a:rPr lang="en-GB" sz="800" b="1" dirty="0"/>
                        <a:t>Class 1 Read Service Procurement Exercise - MOD0710 (DM Sampling)</a:t>
                      </a:r>
                    </a:p>
                  </a:txBody>
                  <a:tcPr anchor="ctr"/>
                </a:tc>
                <a:tc>
                  <a:txBody>
                    <a:bodyPr/>
                    <a:lstStyle/>
                    <a:p>
                      <a:r>
                        <a:rPr lang="en-GB" sz="800" b="1" dirty="0"/>
                        <a:t>Xoserve</a:t>
                      </a:r>
                    </a:p>
                  </a:txBody>
                  <a:tcPr anchor="ctr"/>
                </a:tc>
                <a:tc>
                  <a:txBody>
                    <a:bodyPr/>
                    <a:lstStyle/>
                    <a:p>
                      <a:r>
                        <a:rPr lang="en-GB" sz="800" b="1" dirty="0"/>
                        <a:t>Shipper DN</a:t>
                      </a:r>
                    </a:p>
                  </a:txBody>
                  <a:tcPr anchor="ctr">
                    <a:solidFill>
                      <a:srgbClr val="CED1E1"/>
                    </a:solidFill>
                  </a:tcPr>
                </a:tc>
                <a:tc>
                  <a:txBody>
                    <a:bodyPr/>
                    <a:lstStyle/>
                    <a:p>
                      <a:r>
                        <a:rPr lang="en-GB" sz="800" b="1" dirty="0"/>
                        <a:t>Shipper</a:t>
                      </a:r>
                    </a:p>
                  </a:txBody>
                  <a:tcPr anchor="ctr"/>
                </a:tc>
                <a:tc>
                  <a:txBody>
                    <a:bodyPr/>
                    <a:lstStyle/>
                    <a:p>
                      <a:r>
                        <a:rPr lang="en-GB" sz="800" b="1" dirty="0"/>
                        <a:t>Tbc</a:t>
                      </a:r>
                    </a:p>
                  </a:txBody>
                  <a:tcPr anchor="ctr"/>
                </a:tc>
                <a:tc>
                  <a:txBody>
                    <a:bodyPr/>
                    <a:lstStyle/>
                    <a:p>
                      <a:r>
                        <a:rPr lang="en-GB" sz="800" b="1" dirty="0"/>
                        <a:t>1</a:t>
                      </a:r>
                      <a:r>
                        <a:rPr lang="en-GB" sz="800" b="1" baseline="30000" dirty="0"/>
                        <a:t>st</a:t>
                      </a:r>
                      <a:r>
                        <a:rPr lang="en-GB" sz="800" b="1" dirty="0"/>
                        <a:t> April 23</a:t>
                      </a:r>
                    </a:p>
                  </a:txBody>
                  <a:tcPr anchor="ctr"/>
                </a:tc>
                <a:tc>
                  <a:txBody>
                    <a:bodyPr/>
                    <a:lstStyle/>
                    <a:p>
                      <a:r>
                        <a:rPr lang="en-GB" sz="800" b="1" dirty="0"/>
                        <a:t>Standalone</a:t>
                      </a:r>
                    </a:p>
                  </a:txBody>
                  <a:tcPr anchor="ctr"/>
                </a:tc>
                <a:tc>
                  <a:txBody>
                    <a:bodyPr/>
                    <a:lstStyle/>
                    <a:p>
                      <a:r>
                        <a:rPr lang="en-GB" sz="800" b="1" dirty="0"/>
                        <a:t>Firm</a:t>
                      </a:r>
                    </a:p>
                  </a:txBody>
                  <a:tcPr anchor="ctr"/>
                </a:tc>
                <a:extLst>
                  <a:ext uri="{0D108BD9-81ED-4DB2-BD59-A6C34878D82A}">
                    <a16:rowId xmlns:a16="http://schemas.microsoft.com/office/drawing/2014/main" val="1763012861"/>
                  </a:ext>
                </a:extLst>
              </a:tr>
              <a:tr h="262880">
                <a:tc>
                  <a:txBody>
                    <a:bodyPr/>
                    <a:lstStyle/>
                    <a:p>
                      <a:r>
                        <a:rPr lang="en-GB" sz="900" b="1" dirty="0">
                          <a:hlinkClick r:id="rId4"/>
                        </a:rPr>
                        <a:t>5143</a:t>
                      </a:r>
                      <a:endParaRPr lang="en-GB" sz="900" b="1" dirty="0"/>
                    </a:p>
                  </a:txBody>
                  <a:tcPr anchor="ctr"/>
                </a:tc>
                <a:tc>
                  <a:txBody>
                    <a:bodyPr/>
                    <a:lstStyle/>
                    <a:p>
                      <a:r>
                        <a:rPr lang="en-GB" sz="800" b="1" dirty="0"/>
                        <a:t>Transfer of NDM sampling obligations from Cadent, WWU, and NGN to the CDSP</a:t>
                      </a:r>
                    </a:p>
                  </a:txBody>
                  <a:tcPr anchor="ctr"/>
                </a:tc>
                <a:tc>
                  <a:txBody>
                    <a:bodyPr/>
                    <a:lstStyle/>
                    <a:p>
                      <a:r>
                        <a:rPr lang="en-GB" sz="800" b="1" dirty="0"/>
                        <a:t>Cadent</a:t>
                      </a:r>
                    </a:p>
                  </a:txBody>
                  <a:tcPr anchor="ctr"/>
                </a:tc>
                <a:tc>
                  <a:txBody>
                    <a:bodyPr/>
                    <a:lstStyle/>
                    <a:p>
                      <a:r>
                        <a:rPr lang="en-GB" sz="800" b="1" dirty="0"/>
                        <a:t>DN</a:t>
                      </a:r>
                    </a:p>
                  </a:txBody>
                  <a:tcPr anchor="ctr"/>
                </a:tc>
                <a:tc>
                  <a:txBody>
                    <a:bodyPr/>
                    <a:lstStyle/>
                    <a:p>
                      <a:r>
                        <a:rPr lang="en-GB" sz="800" b="1" dirty="0"/>
                        <a:t>DN   </a:t>
                      </a:r>
                      <a:endParaRPr lang="en-US" dirty="0"/>
                    </a:p>
                    <a:p>
                      <a:pPr lvl="0">
                        <a:buNone/>
                      </a:pPr>
                      <a:r>
                        <a:rPr lang="en-GB" sz="800" b="1" dirty="0"/>
                        <a:t>WWU, Cadent, NGN only</a:t>
                      </a:r>
                    </a:p>
                  </a:txBody>
                  <a:tcPr anchor="ctr"/>
                </a:tc>
                <a:tc>
                  <a:txBody>
                    <a:bodyPr/>
                    <a:lstStyle/>
                    <a:p>
                      <a:r>
                        <a:rPr lang="en-GB" sz="800" b="1" dirty="0"/>
                        <a:t>Tbc</a:t>
                      </a:r>
                    </a:p>
                  </a:txBody>
                  <a:tcPr anchor="ctr"/>
                </a:tc>
                <a:tc>
                  <a:txBody>
                    <a:bodyPr/>
                    <a:lstStyle/>
                    <a:p>
                      <a:r>
                        <a:rPr lang="en-GB" sz="800" b="1" dirty="0"/>
                        <a:t>1</a:t>
                      </a:r>
                      <a:r>
                        <a:rPr lang="en-GB" sz="800" b="1" baseline="30000" dirty="0"/>
                        <a:t>st</a:t>
                      </a:r>
                      <a:r>
                        <a:rPr lang="en-GB" sz="800" b="1" dirty="0"/>
                        <a:t> April 23</a:t>
                      </a:r>
                    </a:p>
                  </a:txBody>
                  <a:tcPr anchor="ctr"/>
                </a:tc>
                <a:tc>
                  <a:txBody>
                    <a:bodyPr/>
                    <a:lstStyle/>
                    <a:p>
                      <a:r>
                        <a:rPr lang="en-GB" sz="800" b="1" dirty="0"/>
                        <a:t>Standalone</a:t>
                      </a:r>
                    </a:p>
                  </a:txBody>
                  <a:tcPr anchor="ctr"/>
                </a:tc>
                <a:tc>
                  <a:txBody>
                    <a:bodyPr/>
                    <a:lstStyle/>
                    <a:p>
                      <a:r>
                        <a:rPr lang="en-GB" sz="800" b="1" dirty="0"/>
                        <a:t>Firm </a:t>
                      </a:r>
                    </a:p>
                  </a:txBody>
                  <a:tcPr anchor="ctr"/>
                </a:tc>
                <a:extLst>
                  <a:ext uri="{0D108BD9-81ED-4DB2-BD59-A6C34878D82A}">
                    <a16:rowId xmlns:a16="http://schemas.microsoft.com/office/drawing/2014/main" val="2635867440"/>
                  </a:ext>
                </a:extLst>
              </a:tr>
              <a:tr h="406896">
                <a:tc>
                  <a:txBody>
                    <a:bodyPr/>
                    <a:lstStyle/>
                    <a:p>
                      <a:r>
                        <a:rPr lang="en-GB" sz="900" b="1" dirty="0">
                          <a:hlinkClick r:id="rId5"/>
                        </a:rPr>
                        <a:t>5472</a:t>
                      </a:r>
                      <a:endParaRPr lang="en-GB" sz="900" b="1" dirty="0"/>
                    </a:p>
                  </a:txBody>
                  <a:tcPr anchor="ctr"/>
                </a:tc>
                <a:tc>
                  <a:txBody>
                    <a:bodyPr/>
                    <a:lstStyle/>
                    <a:p>
                      <a:r>
                        <a:rPr lang="en-GB" sz="800" b="1" dirty="0"/>
                        <a:t>Creation of a UK Link API to consume daily weather data for Demand Estimation</a:t>
                      </a:r>
                    </a:p>
                  </a:txBody>
                  <a:tcPr anchor="ctr"/>
                </a:tc>
                <a:tc>
                  <a:txBody>
                    <a:bodyPr/>
                    <a:lstStyle/>
                    <a:p>
                      <a:r>
                        <a:rPr lang="en-GB" sz="800" b="1" dirty="0"/>
                        <a:t>CDSP</a:t>
                      </a:r>
                    </a:p>
                  </a:txBody>
                  <a:tcPr anchor="ctr"/>
                </a:tc>
                <a:tc>
                  <a:txBody>
                    <a:bodyPr/>
                    <a:lstStyle/>
                    <a:p>
                      <a:r>
                        <a:rPr lang="en-GB" sz="800" b="1" dirty="0"/>
                        <a:t>Shipper </a:t>
                      </a:r>
                    </a:p>
                    <a:p>
                      <a:r>
                        <a:rPr lang="en-GB" sz="800" b="1" dirty="0"/>
                        <a:t>DN</a:t>
                      </a:r>
                    </a:p>
                  </a:txBody>
                  <a:tcPr anchor="ctr">
                    <a:solidFill>
                      <a:srgbClr val="CED1E1"/>
                    </a:solidFill>
                  </a:tcPr>
                </a:tc>
                <a:tc>
                  <a:txBody>
                    <a:bodyPr/>
                    <a:lstStyle/>
                    <a:p>
                      <a:r>
                        <a:rPr lang="en-GB" sz="800" b="1" dirty="0"/>
                        <a:t>Shipper</a:t>
                      </a:r>
                    </a:p>
                    <a:p>
                      <a:r>
                        <a:rPr lang="en-GB" sz="800" b="1" dirty="0"/>
                        <a:t>DN</a:t>
                      </a:r>
                    </a:p>
                  </a:txBody>
                  <a:tcPr anchor="ctr"/>
                </a:tc>
                <a:tc>
                  <a:txBody>
                    <a:bodyPr/>
                    <a:lstStyle/>
                    <a:p>
                      <a:r>
                        <a:rPr lang="en-GB" sz="800" b="1" dirty="0"/>
                        <a:t>Tbc</a:t>
                      </a:r>
                    </a:p>
                  </a:txBody>
                  <a:tcPr anchor="ctr"/>
                </a:tc>
                <a:tc>
                  <a:txBody>
                    <a:bodyPr/>
                    <a:lstStyle/>
                    <a:p>
                      <a:r>
                        <a:rPr lang="en-GB" sz="800" b="1" dirty="0"/>
                        <a:t>1</a:t>
                      </a:r>
                      <a:r>
                        <a:rPr lang="en-GB" sz="800" b="1" baseline="30000" dirty="0"/>
                        <a:t>st</a:t>
                      </a:r>
                      <a:r>
                        <a:rPr lang="en-GB" sz="800" b="1" dirty="0"/>
                        <a:t> April 23</a:t>
                      </a:r>
                    </a:p>
                  </a:txBody>
                  <a:tcPr anchor="ctr"/>
                </a:tc>
                <a:tc>
                  <a:txBody>
                    <a:bodyPr/>
                    <a:lstStyle/>
                    <a:p>
                      <a:r>
                        <a:rPr lang="en-GB" sz="800" b="1" dirty="0"/>
                        <a:t>Standalone</a:t>
                      </a:r>
                    </a:p>
                  </a:txBody>
                  <a:tcPr anchor="ctr"/>
                </a:tc>
                <a:tc>
                  <a:txBody>
                    <a:bodyPr/>
                    <a:lstStyle/>
                    <a:p>
                      <a:r>
                        <a:rPr lang="en-GB" sz="800" b="1" dirty="0"/>
                        <a:t>Firm</a:t>
                      </a:r>
                    </a:p>
                  </a:txBody>
                  <a:tcPr anchor="ctr"/>
                </a:tc>
                <a:extLst>
                  <a:ext uri="{0D108BD9-81ED-4DB2-BD59-A6C34878D82A}">
                    <a16:rowId xmlns:a16="http://schemas.microsoft.com/office/drawing/2014/main" val="1621005514"/>
                  </a:ext>
                </a:extLst>
              </a:tr>
              <a:tr h="360040">
                <a:tc>
                  <a:txBody>
                    <a:bodyPr/>
                    <a:lstStyle/>
                    <a:p>
                      <a:r>
                        <a:rPr lang="en-GB" sz="900" b="1" dirty="0">
                          <a:hlinkClick r:id="rId6"/>
                        </a:rPr>
                        <a:t>5091</a:t>
                      </a:r>
                      <a:endParaRPr lang="en-GB" sz="900" b="1" dirty="0"/>
                    </a:p>
                  </a:txBody>
                  <a:tcPr anchor="ctr"/>
                </a:tc>
                <a:tc>
                  <a:txBody>
                    <a:bodyPr/>
                    <a:lstStyle/>
                    <a:p>
                      <a:r>
                        <a:rPr lang="en-GB" sz="800" b="1" dirty="0"/>
                        <a:t>Deferral of creation of Class change reads at transfer of ownership </a:t>
                      </a:r>
                    </a:p>
                  </a:txBody>
                  <a:tcPr anchor="ctr"/>
                </a:tc>
                <a:tc>
                  <a:txBody>
                    <a:bodyPr/>
                    <a:lstStyle/>
                    <a:p>
                      <a:r>
                        <a:rPr lang="en-GB" sz="800" b="1" dirty="0"/>
                        <a:t>EDF</a:t>
                      </a:r>
                    </a:p>
                  </a:txBody>
                  <a:tcPr anchor="ctr"/>
                </a:tc>
                <a:tc>
                  <a:txBody>
                    <a:bodyPr/>
                    <a:lstStyle/>
                    <a:p>
                      <a:r>
                        <a:rPr lang="en-GB" sz="800" b="1" dirty="0"/>
                        <a:t>Shipper</a:t>
                      </a:r>
                    </a:p>
                  </a:txBody>
                  <a:tcPr anchor="ctr">
                    <a:solidFill>
                      <a:srgbClr val="E8EAF1"/>
                    </a:solidFill>
                  </a:tcPr>
                </a:tc>
                <a:tc>
                  <a:txBody>
                    <a:bodyPr/>
                    <a:lstStyle/>
                    <a:p>
                      <a:r>
                        <a:rPr lang="en-GB" sz="800" b="1" dirty="0"/>
                        <a:t>Shipper</a:t>
                      </a:r>
                    </a:p>
                  </a:txBody>
                  <a:tcPr anchor="ctr"/>
                </a:tc>
                <a:tc>
                  <a:txBody>
                    <a:bodyPr/>
                    <a:lstStyle/>
                    <a:p>
                      <a:r>
                        <a:rPr lang="en-GB" sz="800" b="1" dirty="0"/>
                        <a:t>350,000</a:t>
                      </a:r>
                    </a:p>
                  </a:txBody>
                  <a:tcPr anchor="ctr"/>
                </a:tc>
                <a:tc>
                  <a:txBody>
                    <a:bodyPr/>
                    <a:lstStyle/>
                    <a:p>
                      <a:r>
                        <a:rPr lang="en-GB" sz="800" b="1" dirty="0"/>
                        <a:t>June  23</a:t>
                      </a:r>
                    </a:p>
                  </a:txBody>
                  <a:tcPr anchor="ctr"/>
                </a:tc>
                <a:tc>
                  <a:txBody>
                    <a:bodyPr/>
                    <a:lstStyle/>
                    <a:p>
                      <a:r>
                        <a:rPr lang="en-GB" sz="800" b="1" dirty="0"/>
                        <a:t>Major</a:t>
                      </a:r>
                    </a:p>
                  </a:txBody>
                  <a:tcPr anchor="ctr"/>
                </a:tc>
                <a:tc>
                  <a:txBody>
                    <a:bodyPr/>
                    <a:lstStyle/>
                    <a:p>
                      <a:r>
                        <a:rPr lang="en-GB" sz="800" b="1" dirty="0"/>
                        <a:t>Indicative </a:t>
                      </a:r>
                    </a:p>
                  </a:txBody>
                  <a:tcPr anchor="ctr"/>
                </a:tc>
                <a:extLst>
                  <a:ext uri="{0D108BD9-81ED-4DB2-BD59-A6C34878D82A}">
                    <a16:rowId xmlns:a16="http://schemas.microsoft.com/office/drawing/2014/main" val="1364636698"/>
                  </a:ext>
                </a:extLst>
              </a:tr>
              <a:tr h="432048">
                <a:tc>
                  <a:txBody>
                    <a:bodyPr/>
                    <a:lstStyle/>
                    <a:p>
                      <a:r>
                        <a:rPr lang="en-GB" sz="900" b="1" dirty="0">
                          <a:hlinkClick r:id="rId7"/>
                        </a:rPr>
                        <a:t>5186</a:t>
                      </a:r>
                      <a:endParaRPr lang="en-GB" sz="900" b="1" dirty="0"/>
                    </a:p>
                  </a:txBody>
                  <a:tcPr anchor="ctr"/>
                </a:tc>
                <a:tc>
                  <a:txBody>
                    <a:bodyPr/>
                    <a:lstStyle/>
                    <a:p>
                      <a:r>
                        <a:rPr lang="en-GB" sz="800" b="1" dirty="0"/>
                        <a:t>MOD0701 - Aligning Capacity booking under the UNC and arrangements set out in relevant NEXAs</a:t>
                      </a:r>
                    </a:p>
                  </a:txBody>
                  <a:tcPr anchor="ctr"/>
                </a:tc>
                <a:tc>
                  <a:txBody>
                    <a:bodyPr/>
                    <a:lstStyle/>
                    <a:p>
                      <a:r>
                        <a:rPr lang="en-GB" sz="800" b="1" dirty="0"/>
                        <a:t>NGN</a:t>
                      </a:r>
                    </a:p>
                  </a:txBody>
                  <a:tcPr anchor="ctr"/>
                </a:tc>
                <a:tc>
                  <a:txBody>
                    <a:bodyPr/>
                    <a:lstStyle/>
                    <a:p>
                      <a:r>
                        <a:rPr lang="en-GB" sz="800" b="1" dirty="0"/>
                        <a:t>Shipper </a:t>
                      </a:r>
                    </a:p>
                    <a:p>
                      <a:r>
                        <a:rPr lang="en-GB" sz="800" b="1" dirty="0"/>
                        <a:t>DN</a:t>
                      </a:r>
                    </a:p>
                  </a:txBody>
                  <a:tcPr anchor="ctr">
                    <a:solidFill>
                      <a:srgbClr val="CED1E1"/>
                    </a:solidFill>
                  </a:tcPr>
                </a:tc>
                <a:tc>
                  <a:txBody>
                    <a:bodyPr/>
                    <a:lstStyle/>
                    <a:p>
                      <a:r>
                        <a:rPr lang="en-GB" sz="800" b="1" dirty="0"/>
                        <a:t>Shipper</a:t>
                      </a:r>
                    </a:p>
                    <a:p>
                      <a:r>
                        <a:rPr lang="en-GB" sz="800" b="1" dirty="0"/>
                        <a:t>DN</a:t>
                      </a:r>
                    </a:p>
                  </a:txBody>
                  <a:tcPr anchor="ctr"/>
                </a:tc>
                <a:tc>
                  <a:txBody>
                    <a:bodyPr/>
                    <a:lstStyle/>
                    <a:p>
                      <a:r>
                        <a:rPr lang="en-GB" sz="800" b="1" dirty="0"/>
                        <a:t>200,000</a:t>
                      </a:r>
                    </a:p>
                  </a:txBody>
                  <a:tcPr anchor="ctr"/>
                </a:tc>
                <a:tc>
                  <a:txBody>
                    <a:bodyPr/>
                    <a:lstStyle/>
                    <a:p>
                      <a:r>
                        <a:rPr lang="en-GB" sz="800" b="1" dirty="0"/>
                        <a:t>June 23</a:t>
                      </a:r>
                    </a:p>
                  </a:txBody>
                  <a:tcPr anchor="ctr"/>
                </a:tc>
                <a:tc>
                  <a:txBody>
                    <a:bodyPr/>
                    <a:lstStyle/>
                    <a:p>
                      <a:r>
                        <a:rPr lang="en-GB" sz="800" b="1" dirty="0"/>
                        <a:t>Major</a:t>
                      </a:r>
                    </a:p>
                  </a:txBody>
                  <a:tcPr anchor="ctr"/>
                </a:tc>
                <a:tc>
                  <a:txBody>
                    <a:bodyPr/>
                    <a:lstStyle/>
                    <a:p>
                      <a:r>
                        <a:rPr lang="en-GB" sz="800" b="1" dirty="0"/>
                        <a:t>Indicative </a:t>
                      </a:r>
                    </a:p>
                  </a:txBody>
                  <a:tcPr anchor="ctr"/>
                </a:tc>
                <a:extLst>
                  <a:ext uri="{0D108BD9-81ED-4DB2-BD59-A6C34878D82A}">
                    <a16:rowId xmlns:a16="http://schemas.microsoft.com/office/drawing/2014/main" val="863332575"/>
                  </a:ext>
                </a:extLst>
              </a:tr>
              <a:tr h="406896">
                <a:tc>
                  <a:txBody>
                    <a:bodyPr/>
                    <a:lstStyle/>
                    <a:p>
                      <a:r>
                        <a:rPr lang="en-GB" sz="900" b="1" dirty="0">
                          <a:hlinkClick r:id="rId8"/>
                        </a:rPr>
                        <a:t>5482</a:t>
                      </a:r>
                      <a:endParaRPr lang="en-GB" sz="900" b="1" dirty="0"/>
                    </a:p>
                  </a:txBody>
                  <a:tcPr anchor="ctr"/>
                </a:tc>
                <a:tc>
                  <a:txBody>
                    <a:bodyPr/>
                    <a:lstStyle/>
                    <a:p>
                      <a:r>
                        <a:rPr lang="en-GB" sz="800" b="1" dirty="0"/>
                        <a:t>Replacement of reads associated to a meter asset technical details change or update (RGMA)</a:t>
                      </a:r>
                    </a:p>
                  </a:txBody>
                  <a:tcPr anchor="ctr"/>
                </a:tc>
                <a:tc>
                  <a:txBody>
                    <a:bodyPr/>
                    <a:lstStyle/>
                    <a:p>
                      <a:r>
                        <a:rPr lang="en-GB" sz="800" b="1" dirty="0"/>
                        <a:t>Scottish Power</a:t>
                      </a:r>
                    </a:p>
                  </a:txBody>
                  <a:tcPr anchor="ctr"/>
                </a:tc>
                <a:tc>
                  <a:txBody>
                    <a:bodyPr/>
                    <a:lstStyle/>
                    <a:p>
                      <a:r>
                        <a:rPr lang="en-GB" sz="800" b="1" dirty="0"/>
                        <a:t>Shipper</a:t>
                      </a:r>
                    </a:p>
                  </a:txBody>
                  <a:tcPr anchor="ctr"/>
                </a:tc>
                <a:tc>
                  <a:txBody>
                    <a:bodyPr/>
                    <a:lstStyle/>
                    <a:p>
                      <a:r>
                        <a:rPr lang="en-GB" sz="800" b="1" dirty="0"/>
                        <a:t>Shipper </a:t>
                      </a:r>
                    </a:p>
                  </a:txBody>
                  <a:tcPr anchor="ctr"/>
                </a:tc>
                <a:tc>
                  <a:txBody>
                    <a:bodyPr/>
                    <a:lstStyle/>
                    <a:p>
                      <a:r>
                        <a:rPr lang="en-GB" sz="800" b="1" dirty="0"/>
                        <a:t>Tbc</a:t>
                      </a:r>
                    </a:p>
                  </a:txBody>
                  <a:tcPr anchor="ctr"/>
                </a:tc>
                <a:tc>
                  <a:txBody>
                    <a:bodyPr/>
                    <a:lstStyle/>
                    <a:p>
                      <a:r>
                        <a:rPr lang="en-GB" sz="800" b="1" dirty="0"/>
                        <a:t>June 23</a:t>
                      </a:r>
                    </a:p>
                  </a:txBody>
                  <a:tcPr anchor="ctr"/>
                </a:tc>
                <a:tc>
                  <a:txBody>
                    <a:bodyPr/>
                    <a:lstStyle/>
                    <a:p>
                      <a:r>
                        <a:rPr lang="en-GB" sz="800" b="1" dirty="0"/>
                        <a:t>Major</a:t>
                      </a:r>
                    </a:p>
                  </a:txBody>
                  <a:tcPr anchor="ctr"/>
                </a:tc>
                <a:tc>
                  <a:txBody>
                    <a:bodyPr/>
                    <a:lstStyle/>
                    <a:p>
                      <a:r>
                        <a:rPr lang="en-GB" sz="800" b="1" dirty="0"/>
                        <a:t>Indicative </a:t>
                      </a:r>
                    </a:p>
                  </a:txBody>
                  <a:tcPr anchor="ctr"/>
                </a:tc>
                <a:extLst>
                  <a:ext uri="{0D108BD9-81ED-4DB2-BD59-A6C34878D82A}">
                    <a16:rowId xmlns:a16="http://schemas.microsoft.com/office/drawing/2014/main" val="17385390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4535045"/>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dirty="0"/>
                        <a:t>XRN</a:t>
                      </a:r>
                    </a:p>
                  </a:txBody>
                  <a:tcPr anchor="ctr"/>
                </a:tc>
                <a:tc>
                  <a:txBody>
                    <a:bodyPr/>
                    <a:lstStyle/>
                    <a:p>
                      <a:r>
                        <a:rPr lang="en-GB" sz="900" dirty="0"/>
                        <a:t>Change Title </a:t>
                      </a:r>
                    </a:p>
                  </a:txBody>
                  <a:tcPr anchor="ctr"/>
                </a:tc>
                <a:tc>
                  <a:txBody>
                    <a:bodyPr/>
                    <a:lstStyle/>
                    <a:p>
                      <a:r>
                        <a:rPr lang="en-GB" sz="900" dirty="0"/>
                        <a:t>Proposer</a:t>
                      </a:r>
                    </a:p>
                  </a:txBody>
                  <a:tcPr anchor="ctr"/>
                </a:tc>
                <a:tc>
                  <a:txBody>
                    <a:bodyPr/>
                    <a:lstStyle/>
                    <a:p>
                      <a:r>
                        <a:rPr lang="en-GB" sz="900" dirty="0"/>
                        <a:t>Benefit / Impact</a:t>
                      </a:r>
                    </a:p>
                  </a:txBody>
                  <a:tcPr anchor="ctr"/>
                </a:tc>
                <a:tc>
                  <a:txBody>
                    <a:bodyPr/>
                    <a:lstStyle/>
                    <a:p>
                      <a:r>
                        <a:rPr lang="en-GB" sz="900" dirty="0"/>
                        <a:t>Funding </a:t>
                      </a:r>
                    </a:p>
                  </a:txBody>
                  <a:tcPr anchor="ctr"/>
                </a:tc>
                <a:tc>
                  <a:txBody>
                    <a:bodyPr/>
                    <a:lstStyle/>
                    <a:p>
                      <a:r>
                        <a:rPr lang="en-GB" sz="900" dirty="0"/>
                        <a:t>HLSO</a:t>
                      </a:r>
                    </a:p>
                    <a:p>
                      <a:r>
                        <a:rPr lang="en-GB" sz="900" dirty="0"/>
                        <a:t>Max Cost</a:t>
                      </a:r>
                    </a:p>
                  </a:txBody>
                  <a:tcPr anchor="ctr"/>
                </a:tc>
                <a:tc>
                  <a:txBody>
                    <a:bodyPr/>
                    <a:lstStyle/>
                    <a:p>
                      <a:r>
                        <a:rPr lang="en-GB" sz="900" dirty="0"/>
                        <a:t>Target Implementation   Date</a:t>
                      </a:r>
                    </a:p>
                  </a:txBody>
                  <a:tcPr anchor="ctr"/>
                </a:tc>
                <a:tc>
                  <a:txBody>
                    <a:bodyPr/>
                    <a:lstStyle/>
                    <a:p>
                      <a:r>
                        <a:rPr lang="en-GB" sz="900" dirty="0"/>
                        <a:t>Release Type</a:t>
                      </a:r>
                    </a:p>
                  </a:txBody>
                  <a:tcPr anchor="ctr"/>
                </a:tc>
                <a:tc>
                  <a:txBody>
                    <a:bodyPr/>
                    <a:lstStyle/>
                    <a:p>
                      <a:r>
                        <a:rPr lang="en-GB" sz="900" dirty="0"/>
                        <a:t>Firm / Indicative</a:t>
                      </a:r>
                    </a:p>
                  </a:txBody>
                  <a:tcPr anchor="ctr"/>
                </a:tc>
                <a:extLst>
                  <a:ext uri="{0D108BD9-81ED-4DB2-BD59-A6C34878D82A}">
                    <a16:rowId xmlns:a16="http://schemas.microsoft.com/office/drawing/2014/main" val="2775786245"/>
                  </a:ext>
                </a:extLst>
              </a:tr>
              <a:tr h="370725">
                <a:tc>
                  <a:txBody>
                    <a:bodyPr/>
                    <a:lstStyle/>
                    <a:p>
                      <a:r>
                        <a:rPr lang="en-GB" sz="900" b="1" dirty="0">
                          <a:hlinkClick r:id="rId2"/>
                        </a:rPr>
                        <a:t>4713</a:t>
                      </a:r>
                      <a:endParaRPr lang="en-GB" sz="900" b="1" dirty="0"/>
                    </a:p>
                  </a:txBody>
                  <a:tcPr anchor="ctr"/>
                </a:tc>
                <a:tc>
                  <a:txBody>
                    <a:bodyPr/>
                    <a:lstStyle/>
                    <a:p>
                      <a:r>
                        <a:rPr lang="en-US" sz="800" b="1" dirty="0"/>
                        <a:t>Actual read following estimated transfer read calculating AQ of 1</a:t>
                      </a:r>
                      <a:endParaRPr lang="en-GB" sz="800" b="1" dirty="0"/>
                    </a:p>
                  </a:txBody>
                  <a:tcPr anchor="ctr"/>
                </a:tc>
                <a:tc>
                  <a:txBody>
                    <a:bodyPr/>
                    <a:lstStyle/>
                    <a:p>
                      <a:r>
                        <a:rPr lang="en-GB" sz="800" b="1" dirty="0"/>
                        <a:t>Npower</a:t>
                      </a:r>
                    </a:p>
                  </a:txBody>
                  <a:tcPr anchor="ctr"/>
                </a:tc>
                <a:tc>
                  <a:txBody>
                    <a:bodyPr/>
                    <a:lstStyle/>
                    <a:p>
                      <a:r>
                        <a:rPr lang="en-GB" sz="800" b="1" dirty="0"/>
                        <a:t>Shipper</a:t>
                      </a:r>
                    </a:p>
                  </a:txBody>
                  <a:tcPr anchor="ctr">
                    <a:solidFill>
                      <a:srgbClr val="CED1E1"/>
                    </a:solidFill>
                  </a:tcPr>
                </a:tc>
                <a:tc>
                  <a:txBody>
                    <a:bodyPr/>
                    <a:lstStyle/>
                    <a:p>
                      <a:r>
                        <a:rPr lang="en-GB" sz="800" b="1" dirty="0"/>
                        <a:t>Shipper</a:t>
                      </a:r>
                    </a:p>
                  </a:txBody>
                  <a:tcPr anchor="ctr"/>
                </a:tc>
                <a:tc>
                  <a:txBody>
                    <a:bodyPr/>
                    <a:lstStyle/>
                    <a:p>
                      <a:r>
                        <a:rPr lang="en-GB" sz="800" b="1" dirty="0"/>
                        <a:t>£7k</a:t>
                      </a:r>
                    </a:p>
                  </a:txBody>
                  <a:tcPr anchor="ctr"/>
                </a:tc>
                <a:tc>
                  <a:txBody>
                    <a:bodyPr/>
                    <a:lstStyle/>
                    <a:p>
                      <a:r>
                        <a:rPr lang="en-GB" sz="800" b="1" dirty="0"/>
                        <a:t>Tbc</a:t>
                      </a:r>
                    </a:p>
                  </a:txBody>
                  <a:tcPr anchor="ctr"/>
                </a:tc>
                <a:tc>
                  <a:txBody>
                    <a:bodyPr/>
                    <a:lstStyle/>
                    <a:p>
                      <a:r>
                        <a:rPr lang="en-GB" sz="800" b="1" dirty="0"/>
                        <a:t>Standalone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endParaRPr kumimoji="0" lang="en-GB" sz="800" b="1" i="0" u="none" strike="noStrike" kern="1200" cap="none" spc="0" normalizeH="0" baseline="0" noProof="0" dirty="0">
                        <a:ln>
                          <a:noFill/>
                        </a:ln>
                        <a:solidFill>
                          <a:prstClr val="black"/>
                        </a:solidFill>
                        <a:effectLst/>
                        <a:uLnTx/>
                        <a:uFillTx/>
                        <a:latin typeface="Arial"/>
                        <a:ea typeface="+mn-ea"/>
                        <a:cs typeface="+mn-cs"/>
                      </a:endParaRPr>
                    </a:p>
                  </a:txBody>
                  <a:tcPr anchor="ctr"/>
                </a:tc>
                <a:extLst>
                  <a:ext uri="{0D108BD9-81ED-4DB2-BD59-A6C34878D82A}">
                    <a16:rowId xmlns:a16="http://schemas.microsoft.com/office/drawing/2014/main" val="1700521624"/>
                  </a:ext>
                </a:extLst>
              </a:tr>
              <a:tr h="288032">
                <a:tc>
                  <a:txBody>
                    <a:bodyPr/>
                    <a:lstStyle/>
                    <a:p>
                      <a:r>
                        <a:rPr lang="en-GB" sz="900" b="1" dirty="0">
                          <a:hlinkClick r:id="rId3"/>
                        </a:rPr>
                        <a:t>4914</a:t>
                      </a:r>
                      <a:endParaRPr lang="en-GB" sz="900" b="1" dirty="0"/>
                    </a:p>
                  </a:txBody>
                  <a:tcPr anchor="ctr"/>
                </a:tc>
                <a:tc>
                  <a:txBody>
                    <a:bodyPr/>
                    <a:lstStyle/>
                    <a:p>
                      <a:r>
                        <a:rPr lang="en-GB" sz="800" b="1" dirty="0"/>
                        <a:t>Mod0651 – Retrospective Data Update Provisions</a:t>
                      </a:r>
                    </a:p>
                  </a:txBody>
                  <a:tcPr anchor="ctr"/>
                </a:tc>
                <a:tc>
                  <a:txBody>
                    <a:bodyPr/>
                    <a:lstStyle/>
                    <a:p>
                      <a:r>
                        <a:rPr lang="en-GB" sz="800" b="1" dirty="0"/>
                        <a:t>Cadent</a:t>
                      </a:r>
                    </a:p>
                  </a:txBody>
                  <a:tcPr anchor="ctr"/>
                </a:tc>
                <a:tc>
                  <a:txBody>
                    <a:bodyPr/>
                    <a:lstStyle/>
                    <a:p>
                      <a:r>
                        <a:rPr lang="en-GB" sz="800" b="1" dirty="0"/>
                        <a:t>Shipper</a:t>
                      </a:r>
                    </a:p>
                  </a:txBody>
                  <a:tcPr anchor="ctr"/>
                </a:tc>
                <a:tc>
                  <a:txBody>
                    <a:bodyPr/>
                    <a:lstStyle/>
                    <a:p>
                      <a:r>
                        <a:rPr lang="en-GB" sz="800" b="1" dirty="0"/>
                        <a:t>Tbc</a:t>
                      </a:r>
                    </a:p>
                  </a:txBody>
                  <a:tcPr anchor="ctr"/>
                </a:tc>
                <a:tc>
                  <a:txBody>
                    <a:bodyPr/>
                    <a:lstStyle/>
                    <a:p>
                      <a:r>
                        <a:rPr lang="en-GB" sz="800" b="1" dirty="0"/>
                        <a:t>£1.8m – £2.4m</a:t>
                      </a:r>
                    </a:p>
                  </a:txBody>
                  <a:tcPr anchor="ctr"/>
                </a:tc>
                <a:tc>
                  <a:txBody>
                    <a:bodyPr/>
                    <a:lstStyle/>
                    <a:p>
                      <a:r>
                        <a:rPr lang="en-GB" sz="800" b="1" dirty="0"/>
                        <a:t>Tbc</a:t>
                      </a:r>
                    </a:p>
                  </a:txBody>
                  <a:tcPr anchor="ctr"/>
                </a:tc>
                <a:tc>
                  <a:txBody>
                    <a:bodyPr/>
                    <a:lstStyle/>
                    <a:p>
                      <a:r>
                        <a:rPr lang="en-GB" sz="800" b="1" dirty="0"/>
                        <a:t>Major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219710757"/>
                  </a:ext>
                </a:extLst>
              </a:tr>
              <a:tr h="285997">
                <a:tc>
                  <a:txBody>
                    <a:bodyPr/>
                    <a:lstStyle/>
                    <a:p>
                      <a:r>
                        <a:rPr lang="en-GB" sz="900" b="1" dirty="0">
                          <a:hlinkClick r:id="rId4"/>
                        </a:rPr>
                        <a:t>5144</a:t>
                      </a:r>
                      <a:endParaRPr lang="en-GB" sz="900" b="1" dirty="0"/>
                    </a:p>
                  </a:txBody>
                  <a:tcPr anchor="ctr"/>
                </a:tc>
                <a:tc>
                  <a:txBody>
                    <a:bodyPr/>
                    <a:lstStyle/>
                    <a:p>
                      <a:r>
                        <a:rPr lang="en-US" sz="800" b="1" dirty="0"/>
                        <a:t>Enabling Re-assignment of Supplier Short Codes to Implement Supplier of Last Resort Directions</a:t>
                      </a:r>
                      <a:endParaRPr lang="en-GB" sz="800" b="1" dirty="0"/>
                    </a:p>
                  </a:txBody>
                  <a:tcPr anchor="ctr"/>
                </a:tc>
                <a:tc>
                  <a:txBody>
                    <a:bodyPr/>
                    <a:lstStyle/>
                    <a:p>
                      <a:r>
                        <a:rPr lang="en-GB" sz="800" b="1" dirty="0"/>
                        <a:t>Xoserve</a:t>
                      </a:r>
                    </a:p>
                  </a:txBody>
                  <a:tcPr anchor="ctr"/>
                </a:tc>
                <a:tc>
                  <a:txBody>
                    <a:bodyPr/>
                    <a:lstStyle/>
                    <a:p>
                      <a:r>
                        <a:rPr lang="en-GB" sz="800" b="1" dirty="0"/>
                        <a:t>Shipper</a:t>
                      </a:r>
                    </a:p>
                    <a:p>
                      <a:r>
                        <a:rPr lang="en-GB" sz="800" b="1" dirty="0"/>
                        <a:t>DN</a:t>
                      </a:r>
                    </a:p>
                    <a:p>
                      <a:r>
                        <a:rPr lang="en-GB" sz="800" b="1" dirty="0"/>
                        <a:t>IGT</a:t>
                      </a:r>
                    </a:p>
                  </a:txBody>
                  <a:tcPr anchor="ctr">
                    <a:solidFill>
                      <a:srgbClr val="CED1E1"/>
                    </a:solidFill>
                  </a:tcPr>
                </a:tc>
                <a:tc>
                  <a:txBody>
                    <a:bodyPr/>
                    <a:lstStyle/>
                    <a:p>
                      <a:r>
                        <a:rPr lang="en-GB" sz="800" b="1" dirty="0"/>
                        <a:t>Tbc</a:t>
                      </a:r>
                    </a:p>
                  </a:txBody>
                  <a:tcPr anchor="ctr"/>
                </a:tc>
                <a:tc>
                  <a:txBody>
                    <a:bodyPr/>
                    <a:lstStyle/>
                    <a:p>
                      <a:r>
                        <a:rPr lang="en-GB" sz="800" b="1" dirty="0"/>
                        <a:t>Tbc</a:t>
                      </a:r>
                    </a:p>
                  </a:txBody>
                  <a:tcPr anchor="ctr"/>
                </a:tc>
                <a:tc>
                  <a:txBody>
                    <a:bodyPr/>
                    <a:lstStyle/>
                    <a:p>
                      <a:r>
                        <a:rPr lang="en-GB" sz="800" b="1" dirty="0"/>
                        <a:t>Tbc</a:t>
                      </a:r>
                    </a:p>
                  </a:txBody>
                  <a:tcPr anchor="ctr"/>
                </a:tc>
                <a:tc>
                  <a:txBody>
                    <a:bodyPr/>
                    <a:lstStyle/>
                    <a:p>
                      <a:r>
                        <a:rPr lang="en-GB" sz="800" b="1" dirty="0"/>
                        <a:t>Tbc</a:t>
                      </a:r>
                    </a:p>
                  </a:txBody>
                  <a:tcPr anchor="ctr"/>
                </a:tc>
                <a:tc>
                  <a:txBody>
                    <a:bodyPr/>
                    <a:lstStyle/>
                    <a:p>
                      <a:r>
                        <a:rPr lang="en-GB" sz="800" b="1" dirty="0"/>
                        <a:t>N/A</a:t>
                      </a:r>
                    </a:p>
                  </a:txBody>
                  <a:tcPr anchor="ctr"/>
                </a:tc>
                <a:extLst>
                  <a:ext uri="{0D108BD9-81ED-4DB2-BD59-A6C34878D82A}">
                    <a16:rowId xmlns:a16="http://schemas.microsoft.com/office/drawing/2014/main" val="1188139813"/>
                  </a:ext>
                </a:extLst>
              </a:tr>
              <a:tr h="285997">
                <a:tc>
                  <a:txBody>
                    <a:bodyPr/>
                    <a:lstStyle/>
                    <a:p>
                      <a:r>
                        <a:rPr lang="en-GB" sz="900" b="1" dirty="0">
                          <a:hlinkClick r:id="rId5"/>
                        </a:rPr>
                        <a:t>5187</a:t>
                      </a:r>
                      <a:endParaRPr lang="en-GB" sz="900" b="1" dirty="0"/>
                    </a:p>
                  </a:txBody>
                  <a:tcPr anchor="ctr"/>
                </a:tc>
                <a:tc>
                  <a:txBody>
                    <a:bodyPr/>
                    <a:lstStyle/>
                    <a:p>
                      <a:r>
                        <a:rPr lang="en-GB" sz="800" b="1" dirty="0"/>
                        <a:t>MOD0696 - Addressing inequities between Capacity booking under the UNC and arrangements set out in relevant NExAs</a:t>
                      </a:r>
                    </a:p>
                  </a:txBody>
                  <a:tcPr anchor="ctr"/>
                </a:tc>
                <a:tc>
                  <a:txBody>
                    <a:bodyPr/>
                    <a:lstStyle/>
                    <a:p>
                      <a:r>
                        <a:rPr lang="en-GB" sz="800" b="1" dirty="0"/>
                        <a:t>Gazprom</a:t>
                      </a:r>
                    </a:p>
                  </a:txBody>
                  <a:tcPr anchor="ctr"/>
                </a:tc>
                <a:tc>
                  <a:txBody>
                    <a:bodyPr/>
                    <a:lstStyle/>
                    <a:p>
                      <a:r>
                        <a:rPr lang="en-GB" sz="800" b="1" dirty="0"/>
                        <a:t>Shipper</a:t>
                      </a:r>
                    </a:p>
                    <a:p>
                      <a:r>
                        <a:rPr lang="en-GB" sz="800" b="1" dirty="0"/>
                        <a:t>DN</a:t>
                      </a:r>
                    </a:p>
                  </a:txBody>
                  <a:tcPr anchor="ctr">
                    <a:solidFill>
                      <a:srgbClr val="E8EAF1"/>
                    </a:solidFill>
                  </a:tcPr>
                </a:tc>
                <a:tc>
                  <a:txBody>
                    <a:bodyPr/>
                    <a:lstStyle/>
                    <a:p>
                      <a:r>
                        <a:rPr lang="en-GB" sz="800" b="1" dirty="0"/>
                        <a:t>Shipper</a:t>
                      </a:r>
                    </a:p>
                    <a:p>
                      <a:r>
                        <a:rPr lang="en-GB" sz="800" b="1" dirty="0"/>
                        <a:t>DN</a:t>
                      </a:r>
                    </a:p>
                  </a:txBody>
                  <a:tcPr anchor="ctr"/>
                </a:tc>
                <a:tc>
                  <a:txBody>
                    <a:bodyPr/>
                    <a:lstStyle/>
                    <a:p>
                      <a:r>
                        <a:rPr lang="en-GB" sz="800" b="1" dirty="0"/>
                        <a:t>Tbc</a:t>
                      </a:r>
                    </a:p>
                  </a:txBody>
                  <a:tcPr anchor="ctr"/>
                </a:tc>
                <a:tc>
                  <a:txBody>
                    <a:bodyPr/>
                    <a:lstStyle/>
                    <a:p>
                      <a:r>
                        <a:rPr lang="en-GB" sz="800" b="1" dirty="0"/>
                        <a:t>Tbc</a:t>
                      </a:r>
                    </a:p>
                  </a:txBody>
                  <a:tcPr anchor="ctr"/>
                </a:tc>
                <a:tc>
                  <a:txBody>
                    <a:bodyPr/>
                    <a:lstStyle/>
                    <a:p>
                      <a:r>
                        <a:rPr lang="en-GB" sz="800" b="1" dirty="0"/>
                        <a:t>Tbc </a:t>
                      </a:r>
                    </a:p>
                  </a:txBody>
                  <a:tcPr anchor="ctr"/>
                </a:tc>
                <a:tc>
                  <a:txBody>
                    <a:bodyPr/>
                    <a:lstStyle/>
                    <a:p>
                      <a:r>
                        <a:rPr lang="en-GB" sz="800" b="1" dirty="0"/>
                        <a:t>N/A</a:t>
                      </a:r>
                    </a:p>
                  </a:txBody>
                  <a:tcPr anchor="ctr"/>
                </a:tc>
                <a:extLst>
                  <a:ext uri="{0D108BD9-81ED-4DB2-BD59-A6C34878D82A}">
                    <a16:rowId xmlns:a16="http://schemas.microsoft.com/office/drawing/2014/main" val="171027236"/>
                  </a:ext>
                </a:extLst>
              </a:tr>
              <a:tr h="309736">
                <a:tc>
                  <a:txBody>
                    <a:bodyPr/>
                    <a:lstStyle/>
                    <a:p>
                      <a:r>
                        <a:rPr lang="en-GB" sz="900" b="1" dirty="0">
                          <a:hlinkClick r:id="rId6"/>
                        </a:rPr>
                        <a:t>5286</a:t>
                      </a:r>
                      <a:endParaRPr lang="en-GB" sz="900" b="1" dirty="0"/>
                    </a:p>
                  </a:txBody>
                  <a:tcPr anchor="ctr"/>
                </a:tc>
                <a:tc>
                  <a:txBody>
                    <a:bodyPr/>
                    <a:lstStyle/>
                    <a:p>
                      <a:r>
                        <a:rPr lang="en-GB" sz="800" b="1" dirty="0"/>
                        <a:t>Clarification Change to the AQ amendment process to be applied retrospectively (MO0746)</a:t>
                      </a:r>
                    </a:p>
                  </a:txBody>
                  <a:tcPr anchor="ctr"/>
                </a:tc>
                <a:tc>
                  <a:txBody>
                    <a:bodyPr/>
                    <a:lstStyle/>
                    <a:p>
                      <a:r>
                        <a:rPr lang="en-GB" sz="800" b="1" dirty="0"/>
                        <a:t>CDSP</a:t>
                      </a:r>
                    </a:p>
                  </a:txBody>
                  <a:tcPr anchor="ctr"/>
                </a:tc>
                <a:tc>
                  <a:txBody>
                    <a:bodyPr/>
                    <a:lstStyle/>
                    <a:p>
                      <a:r>
                        <a:rPr lang="en-GB" sz="800" b="1" dirty="0"/>
                        <a:t>Shipper </a:t>
                      </a:r>
                    </a:p>
                    <a:p>
                      <a:r>
                        <a:rPr lang="en-GB" sz="800" b="1" dirty="0"/>
                        <a:t>DN</a:t>
                      </a:r>
                    </a:p>
                  </a:txBody>
                  <a:tcPr anchor="ctr">
                    <a:solidFill>
                      <a:srgbClr val="CED1E1"/>
                    </a:solidFill>
                  </a:tcPr>
                </a:tc>
                <a:tc>
                  <a:txBody>
                    <a:bodyPr/>
                    <a:lstStyle/>
                    <a:p>
                      <a:r>
                        <a:rPr lang="en-GB" sz="800" b="1" dirty="0"/>
                        <a:t>Shipper</a:t>
                      </a:r>
                    </a:p>
                  </a:txBody>
                  <a:tcPr anchor="ctr"/>
                </a:tc>
                <a:tc>
                  <a:txBody>
                    <a:bodyPr/>
                    <a:lstStyle/>
                    <a:p>
                      <a:r>
                        <a:rPr lang="en-GB" sz="800" b="1" dirty="0"/>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064844016"/>
                  </a:ext>
                </a:extLst>
              </a:tr>
              <a:tr h="334888">
                <a:tc>
                  <a:txBody>
                    <a:bodyPr/>
                    <a:lstStyle/>
                    <a:p>
                      <a:r>
                        <a:rPr lang="en-GB" sz="900" b="1" dirty="0">
                          <a:hlinkClick r:id="rId7"/>
                        </a:rPr>
                        <a:t>5345</a:t>
                      </a:r>
                      <a:endParaRPr lang="en-GB" sz="900" b="1" dirty="0"/>
                    </a:p>
                  </a:txBody>
                  <a:tcPr anchor="ctr"/>
                </a:tc>
                <a:tc>
                  <a:txBody>
                    <a:bodyPr/>
                    <a:lstStyle/>
                    <a:p>
                      <a:r>
                        <a:rPr lang="en-US" sz="800" b="1" dirty="0"/>
                        <a:t>Deferral of creation of Class change reads for DM to NDM and NDM to DM sites at Transfer </a:t>
                      </a:r>
                      <a:endParaRPr lang="en-GB" sz="800" b="1" dirty="0"/>
                    </a:p>
                  </a:txBody>
                  <a:tcPr anchor="ctr"/>
                </a:tc>
                <a:tc>
                  <a:txBody>
                    <a:bodyPr/>
                    <a:lstStyle/>
                    <a:p>
                      <a:r>
                        <a:rPr lang="en-GB" sz="800" b="1" dirty="0"/>
                        <a:t>CDSP</a:t>
                      </a:r>
                    </a:p>
                  </a:txBody>
                  <a:tcPr anchor="ctr"/>
                </a:tc>
                <a:tc>
                  <a:txBody>
                    <a:bodyPr/>
                    <a:lstStyle/>
                    <a:p>
                      <a:r>
                        <a:rPr lang="en-GB" sz="800" b="1" dirty="0"/>
                        <a:t>Xoserve</a:t>
                      </a:r>
                    </a:p>
                  </a:txBody>
                  <a:tcPr anchor="ctr"/>
                </a:tc>
                <a:tc>
                  <a:txBody>
                    <a:bodyPr/>
                    <a:lstStyle/>
                    <a:p>
                      <a:r>
                        <a:rPr lang="en-GB" sz="800" b="1" dirty="0"/>
                        <a:t>Shipper</a:t>
                      </a:r>
                    </a:p>
                  </a:txBody>
                  <a:tcPr anchor="ctr"/>
                </a:tc>
                <a:tc>
                  <a:txBody>
                    <a:bodyPr/>
                    <a:lstStyle/>
                    <a:p>
                      <a:r>
                        <a:rPr lang="en-GB" sz="800" b="1" dirty="0"/>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1210505939"/>
                  </a:ext>
                </a:extLst>
              </a:tr>
              <a:tr h="272216">
                <a:tc>
                  <a:txBody>
                    <a:bodyPr/>
                    <a:lstStyle/>
                    <a:p>
                      <a:r>
                        <a:rPr lang="en-GB" sz="900" b="1" dirty="0">
                          <a:hlinkClick r:id="rId8"/>
                        </a:rPr>
                        <a:t>5453</a:t>
                      </a:r>
                      <a:endParaRPr lang="en-GB" sz="900" b="1" dirty="0"/>
                    </a:p>
                  </a:txBody>
                  <a:tcPr anchor="ctr"/>
                </a:tc>
                <a:tc>
                  <a:txBody>
                    <a:bodyPr/>
                    <a:lstStyle/>
                    <a:p>
                      <a:r>
                        <a:rPr lang="en-GB" sz="800" b="1" dirty="0"/>
                        <a:t>GSOS 2, 3 &amp; 13 Payment Automation</a:t>
                      </a:r>
                    </a:p>
                  </a:txBody>
                  <a:tcPr anchor="ctr"/>
                </a:tc>
                <a:tc>
                  <a:txBody>
                    <a:bodyPr/>
                    <a:lstStyle/>
                    <a:p>
                      <a:r>
                        <a:rPr lang="en-GB" sz="800" b="1" dirty="0"/>
                        <a:t>SGN</a:t>
                      </a:r>
                    </a:p>
                  </a:txBody>
                  <a:tcPr anchor="ctr"/>
                </a:tc>
                <a:tc>
                  <a:txBody>
                    <a:bodyPr/>
                    <a:lstStyle/>
                    <a:p>
                      <a:r>
                        <a:rPr lang="en-GB" sz="800" b="1" dirty="0"/>
                        <a:t>Shipper </a:t>
                      </a:r>
                    </a:p>
                    <a:p>
                      <a:r>
                        <a:rPr lang="en-GB" sz="800" b="1" dirty="0"/>
                        <a:t>DN</a:t>
                      </a:r>
                    </a:p>
                  </a:txBody>
                  <a:tcPr anchor="ctr"/>
                </a:tc>
                <a:tc>
                  <a:txBody>
                    <a:bodyPr/>
                    <a:lstStyle/>
                    <a:p>
                      <a:r>
                        <a:rPr lang="en-GB" sz="800" b="1" dirty="0"/>
                        <a:t>DN</a:t>
                      </a:r>
                    </a:p>
                  </a:txBody>
                  <a:tcPr anchor="ctr"/>
                </a:tc>
                <a:tc>
                  <a:txBody>
                    <a:bodyPr/>
                    <a:lstStyle/>
                    <a:p>
                      <a:r>
                        <a:rPr lang="en-GB" sz="800" b="1" dirty="0"/>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1756185737"/>
                  </a:ext>
                </a:extLst>
              </a:tr>
              <a:tr h="153352">
                <a:tc>
                  <a:txBody>
                    <a:bodyPr/>
                    <a:lstStyle/>
                    <a:p>
                      <a:r>
                        <a:rPr lang="en-GB" sz="900" b="1" dirty="0">
                          <a:hlinkClick r:id="rId9"/>
                        </a:rPr>
                        <a:t>5454</a:t>
                      </a:r>
                      <a:endParaRPr lang="en-GB" sz="900" b="1" dirty="0"/>
                    </a:p>
                  </a:txBody>
                  <a:tcPr anchor="ctr"/>
                </a:tc>
                <a:tc>
                  <a:txBody>
                    <a:bodyPr/>
                    <a:lstStyle/>
                    <a:p>
                      <a:r>
                        <a:rPr lang="en-GB" sz="800" b="1" dirty="0" err="1"/>
                        <a:t>SoLR</a:t>
                      </a:r>
                      <a:r>
                        <a:rPr lang="en-GB" sz="800" b="1" dirty="0"/>
                        <a:t> Reporting Suite</a:t>
                      </a:r>
                    </a:p>
                  </a:txBody>
                  <a:tcPr anchor="ctr"/>
                </a:tc>
                <a:tc>
                  <a:txBody>
                    <a:bodyPr/>
                    <a:lstStyle/>
                    <a:p>
                      <a:r>
                        <a:rPr lang="en-GB" sz="800" b="1" dirty="0"/>
                        <a:t>EDF</a:t>
                      </a:r>
                    </a:p>
                  </a:txBody>
                  <a:tcPr anchor="ctr"/>
                </a:tc>
                <a:tc>
                  <a:txBody>
                    <a:bodyPr/>
                    <a:lstStyle/>
                    <a:p>
                      <a:r>
                        <a:rPr lang="en-GB" sz="800" b="1" dirty="0"/>
                        <a:t>Shipper</a:t>
                      </a:r>
                    </a:p>
                  </a:txBody>
                  <a:tcPr anchor="ctr"/>
                </a:tc>
                <a:tc>
                  <a:txBody>
                    <a:bodyPr/>
                    <a:lstStyle/>
                    <a:p>
                      <a:r>
                        <a:rPr lang="en-GB" sz="800" b="1" dirty="0"/>
                        <a:t>Shipper</a:t>
                      </a:r>
                    </a:p>
                  </a:txBody>
                  <a:tcPr anchor="ctr"/>
                </a:tc>
                <a:tc>
                  <a:txBody>
                    <a:bodyPr/>
                    <a:lstStyle/>
                    <a:p>
                      <a:r>
                        <a:rPr lang="en-GB" sz="800" b="1" dirty="0"/>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endParaRPr kumimoji="0" lang="en-GB" sz="800" b="1" i="0" u="none" strike="noStrike" kern="1200" cap="none" spc="0" normalizeH="0" baseline="0" noProof="0" dirty="0">
                        <a:ln>
                          <a:noFill/>
                        </a:ln>
                        <a:solidFill>
                          <a:prstClr val="black"/>
                        </a:solidFill>
                        <a:effectLst/>
                        <a:uLnTx/>
                        <a:uFillTx/>
                        <a:latin typeface="Arial"/>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endParaRPr kumimoji="0" lang="en-GB" sz="800" b="1" i="0" u="none" strike="noStrike" kern="1200" cap="none" spc="0" normalizeH="0" baseline="0" noProof="0" dirty="0">
                        <a:ln>
                          <a:noFill/>
                        </a:ln>
                        <a:solidFill>
                          <a:prstClr val="black"/>
                        </a:solidFill>
                        <a:effectLst/>
                        <a:uLnTx/>
                        <a:uFillTx/>
                        <a:latin typeface="Arial"/>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133221215"/>
                  </a:ext>
                </a:extLst>
              </a:tr>
              <a:tr h="274880">
                <a:tc>
                  <a:txBody>
                    <a:bodyPr/>
                    <a:lstStyle/>
                    <a:p>
                      <a:r>
                        <a:rPr lang="en-GB" sz="900" b="1" dirty="0">
                          <a:hlinkClick r:id="rId10"/>
                        </a:rPr>
                        <a:t>5471</a:t>
                      </a:r>
                      <a:endParaRPr lang="en-GB" sz="900" b="1" dirty="0"/>
                    </a:p>
                  </a:txBody>
                  <a:tcPr anchor="ctr"/>
                </a:tc>
                <a:tc>
                  <a:txBody>
                    <a:bodyPr/>
                    <a:lstStyle/>
                    <a:p>
                      <a:r>
                        <a:rPr lang="en-GB" sz="800" b="1" dirty="0"/>
                        <a:t>DSC Core Customer Access to Data</a:t>
                      </a:r>
                    </a:p>
                  </a:txBody>
                  <a:tcPr anchor="ctr"/>
                </a:tc>
                <a:tc>
                  <a:txBody>
                    <a:bodyPr/>
                    <a:lstStyle/>
                    <a:p>
                      <a:r>
                        <a:rPr lang="en-GB" sz="800" b="1" dirty="0"/>
                        <a:t>CDSP</a:t>
                      </a:r>
                    </a:p>
                  </a:txBody>
                  <a:tcPr anchor="ctr"/>
                </a:tc>
                <a:tc>
                  <a:txBody>
                    <a:bodyPr/>
                    <a:lstStyle/>
                    <a:p>
                      <a:r>
                        <a:rPr lang="en-GB" sz="800" b="1" dirty="0"/>
                        <a:t>Shipper</a:t>
                      </a:r>
                    </a:p>
                    <a:p>
                      <a:r>
                        <a:rPr lang="en-GB" sz="800" b="1" dirty="0"/>
                        <a:t>DN</a:t>
                      </a:r>
                    </a:p>
                    <a:p>
                      <a:r>
                        <a:rPr lang="en-GB" sz="800" b="1" dirty="0"/>
                        <a:t>IGT</a:t>
                      </a:r>
                    </a:p>
                  </a:txBody>
                  <a:tcPr anchor="ctr"/>
                </a:tc>
                <a:tc>
                  <a:txBody>
                    <a:bodyPr/>
                    <a:lstStyle/>
                    <a:p>
                      <a:r>
                        <a:rPr lang="en-GB" sz="800" b="1" dirty="0"/>
                        <a:t>IGT</a:t>
                      </a:r>
                    </a:p>
                    <a:p>
                      <a:r>
                        <a:rPr lang="en-GB" sz="800" b="1" dirty="0"/>
                        <a:t>Shipper</a:t>
                      </a:r>
                    </a:p>
                    <a:p>
                      <a:r>
                        <a:rPr lang="en-GB" sz="800" b="1" dirty="0"/>
                        <a:t>DN</a:t>
                      </a:r>
                    </a:p>
                  </a:txBody>
                  <a:tcPr anchor="ctr"/>
                </a:tc>
                <a:tc>
                  <a:txBody>
                    <a:bodyPr/>
                    <a:lstStyle/>
                    <a:p>
                      <a:r>
                        <a:rPr lang="en-GB" sz="800" b="1" dirty="0"/>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728929541"/>
                  </a:ext>
                </a:extLst>
              </a:tr>
              <a:tr h="360040">
                <a:tc>
                  <a:txBody>
                    <a:bodyPr/>
                    <a:lstStyle/>
                    <a:p>
                      <a:r>
                        <a:rPr lang="en-GB" sz="900" b="1" dirty="0">
                          <a:hlinkClick r:id="rId11"/>
                        </a:rPr>
                        <a:t>5473</a:t>
                      </a:r>
                      <a:endParaRPr lang="en-GB" sz="900" b="1" dirty="0"/>
                    </a:p>
                  </a:txBody>
                  <a:tcPr anchor="ctr"/>
                </a:tc>
                <a:tc>
                  <a:txBody>
                    <a:bodyPr/>
                    <a:lstStyle/>
                    <a:p>
                      <a:r>
                        <a:rPr lang="en-GB" sz="800" b="1" dirty="0"/>
                        <a:t>Meter Asset Details Proactive Management Service </a:t>
                      </a:r>
                    </a:p>
                  </a:txBody>
                  <a:tcPr anchor="ctr"/>
                </a:tc>
                <a:tc>
                  <a:txBody>
                    <a:bodyPr/>
                    <a:lstStyle/>
                    <a:p>
                      <a:r>
                        <a:rPr lang="en-GB" sz="800" b="1" dirty="0"/>
                        <a:t>CDSP</a:t>
                      </a:r>
                    </a:p>
                  </a:txBody>
                  <a:tcPr anchor="ctr"/>
                </a:tc>
                <a:tc>
                  <a:txBody>
                    <a:bodyPr/>
                    <a:lstStyle/>
                    <a:p>
                      <a:r>
                        <a:rPr lang="en-GB" sz="800" b="1" dirty="0"/>
                        <a:t>Shipper</a:t>
                      </a:r>
                    </a:p>
                  </a:txBody>
                  <a:tcPr anchor="ctr"/>
                </a:tc>
                <a:tc>
                  <a:txBody>
                    <a:bodyPr/>
                    <a:lstStyle/>
                    <a:p>
                      <a:r>
                        <a:rPr lang="en-GB" sz="800" b="1" dirty="0"/>
                        <a:t>Shipper</a:t>
                      </a:r>
                    </a:p>
                  </a:txBody>
                  <a:tcPr anchor="ctr"/>
                </a:tc>
                <a:tc>
                  <a:txBody>
                    <a:bodyPr/>
                    <a:lstStyle/>
                    <a:p>
                      <a:r>
                        <a:rPr lang="en-GB" sz="800" b="1" dirty="0"/>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909369830"/>
                  </a:ext>
                </a:extLst>
              </a:tr>
              <a:tr h="360040">
                <a:tc>
                  <a:txBody>
                    <a:bodyPr/>
                    <a:lstStyle/>
                    <a:p>
                      <a:r>
                        <a:rPr lang="en-GB" sz="900" b="1" dirty="0">
                          <a:hlinkClick r:id="rId12"/>
                        </a:rPr>
                        <a:t>5517</a:t>
                      </a:r>
                      <a:endParaRPr lang="en-GB" sz="900" b="1" dirty="0"/>
                    </a:p>
                  </a:txBody>
                  <a:tcPr anchor="ctr"/>
                </a:tc>
                <a:tc>
                  <a:txBody>
                    <a:bodyPr/>
                    <a:lstStyle/>
                    <a:p>
                      <a:r>
                        <a:rPr lang="en-GB" sz="800" b="1" dirty="0"/>
                        <a:t>Hydrogen Checker Website</a:t>
                      </a:r>
                    </a:p>
                  </a:txBody>
                  <a:tcPr anchor="ctr"/>
                </a:tc>
                <a:tc>
                  <a:txBody>
                    <a:bodyPr/>
                    <a:lstStyle/>
                    <a:p>
                      <a:r>
                        <a:rPr lang="en-GB" sz="800" b="1" dirty="0"/>
                        <a:t>Cadent</a:t>
                      </a:r>
                    </a:p>
                  </a:txBody>
                  <a:tcPr anchor="ctr"/>
                </a:tc>
                <a:tc>
                  <a:txBody>
                    <a:bodyPr/>
                    <a:lstStyle/>
                    <a:p>
                      <a:r>
                        <a:rPr lang="en-GB" sz="800" b="1" dirty="0"/>
                        <a:t>Shipper </a:t>
                      </a:r>
                    </a:p>
                    <a:p>
                      <a:r>
                        <a:rPr lang="en-GB" sz="800" b="1" dirty="0"/>
                        <a:t>DN</a:t>
                      </a:r>
                    </a:p>
                  </a:txBody>
                  <a:tcPr anchor="ctr"/>
                </a:tc>
                <a:tc>
                  <a:txBody>
                    <a:bodyPr/>
                    <a:lstStyle/>
                    <a:p>
                      <a:r>
                        <a:rPr lang="en-GB" sz="800" b="1" dirty="0"/>
                        <a:t>DN</a:t>
                      </a:r>
                    </a:p>
                  </a:txBody>
                  <a:tcPr anchor="ctr"/>
                </a:tc>
                <a:tc>
                  <a:txBody>
                    <a:bodyPr/>
                    <a:lstStyle/>
                    <a:p>
                      <a:r>
                        <a:rPr lang="en-GB" sz="800" b="1" dirty="0"/>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3492947802"/>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dirty="0">
                <a:latin typeface="Arial"/>
                <a:cs typeface="Arial"/>
              </a:rPr>
              <a:t>Change Backlog Details</a:t>
            </a:r>
            <a:endParaRPr lang="en-GB" sz="2000" dirty="0"/>
          </a:p>
        </p:txBody>
      </p:sp>
    </p:spTree>
    <p:extLst>
      <p:ext uri="{BB962C8B-B14F-4D97-AF65-F5344CB8AC3E}">
        <p14:creationId xmlns:p14="http://schemas.microsoft.com/office/powerpoint/2010/main" val="346495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dirty="0">
                <a:latin typeface="Poppins Light"/>
                <a:cs typeface="Poppins Light"/>
              </a:rPr>
            </a:br>
            <a:br>
              <a:rPr lang="en-GB" dirty="0">
                <a:latin typeface="Poppins Light"/>
                <a:cs typeface="Poppins Light"/>
              </a:rPr>
            </a:br>
            <a:br>
              <a:rPr lang="en-GB" dirty="0">
                <a:latin typeface="+mn-lt"/>
                <a:cs typeface="Poppins Light"/>
              </a:rPr>
            </a:br>
            <a:r>
              <a:rPr lang="en-GB" dirty="0">
                <a:latin typeface="+mn-lt"/>
                <a:cs typeface="Poppins Light"/>
              </a:rPr>
              <a:t>UK Link February 23 Major Release </a:t>
            </a:r>
            <a:br>
              <a:rPr lang="en-GB" dirty="0">
                <a:latin typeface="+mn-lt"/>
                <a:cs typeface="Poppins Light"/>
              </a:rPr>
            </a:br>
            <a:br>
              <a:rPr lang="en-GB" dirty="0">
                <a:latin typeface="+mn-lt"/>
                <a:cs typeface="Poppins Light"/>
              </a:rPr>
            </a:br>
            <a:r>
              <a:rPr lang="en-GB" dirty="0">
                <a:latin typeface="+mn-lt"/>
                <a:cs typeface="Poppins Light"/>
              </a:rPr>
              <a:t>Scope Approval</a:t>
            </a:r>
            <a:br>
              <a:rPr lang="en-GB" dirty="0">
                <a:latin typeface="+mn-lt"/>
              </a:rPr>
            </a:br>
            <a:endParaRPr lang="en-GB" dirty="0">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7"/>
            <a:ext cx="8229600" cy="498688"/>
          </a:xfrm>
        </p:spPr>
        <p:txBody>
          <a:bodyPr>
            <a:normAutofit fontScale="90000"/>
          </a:bodyPr>
          <a:lstStyle/>
          <a:p>
            <a:r>
              <a:rPr lang="en-GB" dirty="0">
                <a:latin typeface="Arial"/>
                <a:cs typeface="Arial"/>
              </a:rPr>
              <a:t>Proposed Scope </a:t>
            </a:r>
            <a:endParaRPr lang="en-GB" dirty="0"/>
          </a:p>
        </p:txBody>
      </p:sp>
      <p:graphicFrame>
        <p:nvGraphicFramePr>
          <p:cNvPr id="4" name="Table 4">
            <a:extLst>
              <a:ext uri="{FF2B5EF4-FFF2-40B4-BE49-F238E27FC236}">
                <a16:creationId xmlns:a16="http://schemas.microsoft.com/office/drawing/2014/main" id="{DD5B59FB-A03D-4622-A7CD-1F8123E5B7A4}"/>
              </a:ext>
            </a:extLst>
          </p:cNvPr>
          <p:cNvGraphicFramePr>
            <a:graphicFrameLocks noGrp="1"/>
          </p:cNvGraphicFramePr>
          <p:nvPr>
            <p:ph idx="1"/>
          </p:nvPr>
        </p:nvGraphicFramePr>
        <p:xfrm>
          <a:off x="216348" y="1665983"/>
          <a:ext cx="8711304" cy="2608652"/>
        </p:xfrm>
        <a:graphic>
          <a:graphicData uri="http://schemas.openxmlformats.org/drawingml/2006/table">
            <a:tbl>
              <a:tblPr firstRow="1" bandRow="1">
                <a:tableStyleId>{5C22544A-7EE6-4342-B048-85BDC9FD1C3A}</a:tableStyleId>
              </a:tblPr>
              <a:tblGrid>
                <a:gridCol w="535770">
                  <a:extLst>
                    <a:ext uri="{9D8B030D-6E8A-4147-A177-3AD203B41FA5}">
                      <a16:colId xmlns:a16="http://schemas.microsoft.com/office/drawing/2014/main" val="3885288750"/>
                    </a:ext>
                  </a:extLst>
                </a:gridCol>
                <a:gridCol w="3119628">
                  <a:extLst>
                    <a:ext uri="{9D8B030D-6E8A-4147-A177-3AD203B41FA5}">
                      <a16:colId xmlns:a16="http://schemas.microsoft.com/office/drawing/2014/main" val="2666035350"/>
                    </a:ext>
                  </a:extLst>
                </a:gridCol>
                <a:gridCol w="677400">
                  <a:extLst>
                    <a:ext uri="{9D8B030D-6E8A-4147-A177-3AD203B41FA5}">
                      <a16:colId xmlns:a16="http://schemas.microsoft.com/office/drawing/2014/main" val="2207084505"/>
                    </a:ext>
                  </a:extLst>
                </a:gridCol>
                <a:gridCol w="791700">
                  <a:extLst>
                    <a:ext uri="{9D8B030D-6E8A-4147-A177-3AD203B41FA5}">
                      <a16:colId xmlns:a16="http://schemas.microsoft.com/office/drawing/2014/main" val="3233469831"/>
                    </a:ext>
                  </a:extLst>
                </a:gridCol>
                <a:gridCol w="588500">
                  <a:extLst>
                    <a:ext uri="{9D8B030D-6E8A-4147-A177-3AD203B41FA5}">
                      <a16:colId xmlns:a16="http://schemas.microsoft.com/office/drawing/2014/main" val="3264185382"/>
                    </a:ext>
                  </a:extLst>
                </a:gridCol>
                <a:gridCol w="588500">
                  <a:extLst>
                    <a:ext uri="{9D8B030D-6E8A-4147-A177-3AD203B41FA5}">
                      <a16:colId xmlns:a16="http://schemas.microsoft.com/office/drawing/2014/main" val="745820958"/>
                    </a:ext>
                  </a:extLst>
                </a:gridCol>
                <a:gridCol w="525000">
                  <a:extLst>
                    <a:ext uri="{9D8B030D-6E8A-4147-A177-3AD203B41FA5}">
                      <a16:colId xmlns:a16="http://schemas.microsoft.com/office/drawing/2014/main" val="2494587996"/>
                    </a:ext>
                  </a:extLst>
                </a:gridCol>
                <a:gridCol w="1884806">
                  <a:extLst>
                    <a:ext uri="{9D8B030D-6E8A-4147-A177-3AD203B41FA5}">
                      <a16:colId xmlns:a16="http://schemas.microsoft.com/office/drawing/2014/main" val="3315029670"/>
                    </a:ext>
                  </a:extLst>
                </a:gridCol>
              </a:tblGrid>
              <a:tr h="355789">
                <a:tc>
                  <a:txBody>
                    <a:bodyPr/>
                    <a:lstStyle/>
                    <a:p>
                      <a:pPr algn="ctr">
                        <a:spcAft>
                          <a:spcPts val="0"/>
                        </a:spcAft>
                      </a:pPr>
                      <a:r>
                        <a:rPr lang="en-GB" sz="900" dirty="0"/>
                        <a:t>XRN</a:t>
                      </a:r>
                    </a:p>
                  </a:txBody>
                  <a:tcPr marL="72000" marR="72000" marT="36000" marB="36000" anchor="ctr"/>
                </a:tc>
                <a:tc>
                  <a:txBody>
                    <a:bodyPr/>
                    <a:lstStyle/>
                    <a:p>
                      <a:pPr>
                        <a:spcAft>
                          <a:spcPts val="0"/>
                        </a:spcAft>
                      </a:pPr>
                      <a:r>
                        <a:rPr lang="en-GB" sz="900" dirty="0"/>
                        <a:t>Title</a:t>
                      </a:r>
                    </a:p>
                  </a:txBody>
                  <a:tcPr marL="72000" marR="72000" marT="36000" marB="36000" anchor="ctr"/>
                </a:tc>
                <a:tc>
                  <a:txBody>
                    <a:bodyPr/>
                    <a:lstStyle/>
                    <a:p>
                      <a:pPr>
                        <a:spcAft>
                          <a:spcPts val="0"/>
                        </a:spcAft>
                      </a:pPr>
                      <a:r>
                        <a:rPr lang="en-GB" sz="900" dirty="0"/>
                        <a:t>Proposer</a:t>
                      </a:r>
                    </a:p>
                  </a:txBody>
                  <a:tcPr marL="72000" marR="72000" marT="36000" marB="36000" anchor="ctr"/>
                </a:tc>
                <a:tc>
                  <a:txBody>
                    <a:bodyPr/>
                    <a:lstStyle/>
                    <a:p>
                      <a:pPr>
                        <a:spcAft>
                          <a:spcPts val="0"/>
                        </a:spcAft>
                      </a:pPr>
                      <a:r>
                        <a:rPr lang="en-GB" sz="900" dirty="0"/>
                        <a:t>Benefitting</a:t>
                      </a:r>
                    </a:p>
                  </a:txBody>
                  <a:tcPr marL="72000" marR="72000" marT="36000" marB="36000" anchor="ctr"/>
                </a:tc>
                <a:tc>
                  <a:txBody>
                    <a:bodyPr/>
                    <a:lstStyle/>
                    <a:p>
                      <a:pPr>
                        <a:spcAft>
                          <a:spcPts val="0"/>
                        </a:spcAft>
                      </a:pPr>
                      <a:r>
                        <a:rPr lang="en-GB" sz="900" dirty="0"/>
                        <a:t>Funded</a:t>
                      </a:r>
                    </a:p>
                    <a:p>
                      <a:pPr>
                        <a:spcAft>
                          <a:spcPts val="0"/>
                        </a:spcAft>
                      </a:pPr>
                      <a:r>
                        <a:rPr lang="en-GB" sz="900" dirty="0"/>
                        <a:t>by</a:t>
                      </a:r>
                    </a:p>
                  </a:txBody>
                  <a:tcPr marL="72000" marR="72000" marT="36000" marB="36000" anchor="ctr"/>
                </a:tc>
                <a:tc>
                  <a:txBody>
                    <a:bodyPr/>
                    <a:lstStyle/>
                    <a:p>
                      <a:pPr>
                        <a:spcAft>
                          <a:spcPts val="0"/>
                        </a:spcAft>
                      </a:pPr>
                      <a:r>
                        <a:rPr lang="en-GB" sz="900" dirty="0"/>
                        <a:t>HLSO</a:t>
                      </a:r>
                    </a:p>
                    <a:p>
                      <a:pPr>
                        <a:spcAft>
                          <a:spcPts val="0"/>
                        </a:spcAft>
                      </a:pPr>
                      <a:r>
                        <a:rPr lang="en-GB" sz="900" dirty="0"/>
                        <a:t>Est.</a:t>
                      </a:r>
                    </a:p>
                  </a:txBody>
                  <a:tcPr marL="72000" marR="72000" marT="36000" marB="36000" anchor="ctr"/>
                </a:tc>
                <a:tc>
                  <a:txBody>
                    <a:bodyPr/>
                    <a:lstStyle/>
                    <a:p>
                      <a:pPr>
                        <a:spcAft>
                          <a:spcPts val="0"/>
                        </a:spcAft>
                      </a:pPr>
                      <a:r>
                        <a:rPr lang="en-GB" sz="900" dirty="0"/>
                        <a:t>Points</a:t>
                      </a:r>
                    </a:p>
                  </a:txBody>
                  <a:tcPr marL="72000" marR="72000" marT="36000" marB="36000" anchor="ctr"/>
                </a:tc>
                <a:tc>
                  <a:txBody>
                    <a:bodyPr/>
                    <a:lstStyle/>
                    <a:p>
                      <a:pPr algn="ctr">
                        <a:spcAft>
                          <a:spcPts val="0"/>
                        </a:spcAft>
                      </a:pPr>
                      <a:r>
                        <a:rPr lang="en-GB" sz="900" dirty="0"/>
                        <a:t>Design Change Pack Approved</a:t>
                      </a:r>
                    </a:p>
                  </a:txBody>
                  <a:tcPr marL="72000" marR="72000" marT="36000" marB="36000" anchor="ctr"/>
                </a:tc>
                <a:extLst>
                  <a:ext uri="{0D108BD9-81ED-4DB2-BD59-A6C34878D82A}">
                    <a16:rowId xmlns:a16="http://schemas.microsoft.com/office/drawing/2014/main" val="3477755440"/>
                  </a:ext>
                </a:extLst>
              </a:tr>
              <a:tr h="355789">
                <a:tc>
                  <a:txBody>
                    <a:bodyPr/>
                    <a:lstStyle/>
                    <a:p>
                      <a:pPr algn="ctr">
                        <a:spcAft>
                          <a:spcPts val="0"/>
                        </a:spcAft>
                      </a:pPr>
                      <a:r>
                        <a:rPr lang="en-GB" sz="900" dirty="0"/>
                        <a:t>4900</a:t>
                      </a:r>
                    </a:p>
                  </a:txBody>
                  <a:tcPr marL="72000" marR="72000" marT="36000" marB="36000" anchor="ctr">
                    <a:solidFill>
                      <a:schemeClr val="accent1">
                        <a:lumMod val="20000"/>
                        <a:lumOff val="80000"/>
                      </a:schemeClr>
                    </a:solidFill>
                  </a:tcPr>
                </a:tc>
                <a:tc>
                  <a:txBody>
                    <a:bodyPr/>
                    <a:lstStyle/>
                    <a:p>
                      <a:pPr>
                        <a:spcAft>
                          <a:spcPts val="0"/>
                        </a:spcAft>
                      </a:pPr>
                      <a:r>
                        <a:rPr lang="en-GB" sz="900" kern="1200" dirty="0">
                          <a:solidFill>
                            <a:schemeClr val="dk1"/>
                          </a:solidFill>
                          <a:effectLst/>
                          <a:latin typeface="+mn-lt"/>
                          <a:ea typeface="+mn-ea"/>
                          <a:cs typeface="+mn-cs"/>
                        </a:rPr>
                        <a:t>Biomethane/Propane Reduction</a:t>
                      </a:r>
                      <a:endParaRPr lang="en-GB" sz="900" dirty="0"/>
                    </a:p>
                  </a:txBody>
                  <a:tcPr marL="72000" marR="72000" marT="36000" marB="36000" anchor="ctr">
                    <a:solidFill>
                      <a:schemeClr val="accent1">
                        <a:lumMod val="20000"/>
                        <a:lumOff val="80000"/>
                      </a:schemeClr>
                    </a:solidFill>
                  </a:tcPr>
                </a:tc>
                <a:tc>
                  <a:txBody>
                    <a:bodyPr/>
                    <a:lstStyle/>
                    <a:p>
                      <a:pPr>
                        <a:spcAft>
                          <a:spcPts val="0"/>
                        </a:spcAft>
                      </a:pPr>
                      <a:r>
                        <a:rPr lang="en-GB" sz="900" dirty="0"/>
                        <a:t>SGN</a:t>
                      </a:r>
                    </a:p>
                  </a:txBody>
                  <a:tcPr marL="72000" marR="72000" marT="36000" marB="36000" anchor="ctr">
                    <a:solidFill>
                      <a:schemeClr val="accent1">
                        <a:lumMod val="20000"/>
                        <a:lumOff val="80000"/>
                      </a:schemeClr>
                    </a:solidFill>
                  </a:tcPr>
                </a:tc>
                <a:tc>
                  <a:txBody>
                    <a:bodyPr/>
                    <a:lstStyle/>
                    <a:p>
                      <a:pPr>
                        <a:spcAft>
                          <a:spcPts val="0"/>
                        </a:spcAft>
                      </a:pPr>
                      <a:r>
                        <a:rPr lang="en-GB" sz="900" dirty="0"/>
                        <a:t>Shipper</a:t>
                      </a:r>
                    </a:p>
                    <a:p>
                      <a:pPr>
                        <a:spcAft>
                          <a:spcPts val="0"/>
                        </a:spcAft>
                      </a:pPr>
                      <a:r>
                        <a:rPr lang="en-GB" sz="900" dirty="0"/>
                        <a:t>DNO</a:t>
                      </a:r>
                    </a:p>
                  </a:txBody>
                  <a:tcPr marL="72000" marR="72000" marT="36000" marB="36000" anchor="ctr">
                    <a:solidFill>
                      <a:schemeClr val="accent1">
                        <a:lumMod val="20000"/>
                        <a:lumOff val="80000"/>
                      </a:schemeClr>
                    </a:solidFill>
                  </a:tcPr>
                </a:tc>
                <a:tc>
                  <a:txBody>
                    <a:bodyPr/>
                    <a:lstStyle/>
                    <a:p>
                      <a:pPr>
                        <a:spcAft>
                          <a:spcPts val="0"/>
                        </a:spcAft>
                      </a:pPr>
                      <a:r>
                        <a:rPr lang="en-GB" sz="900" dirty="0"/>
                        <a:t>Decarb</a:t>
                      </a:r>
                    </a:p>
                    <a:p>
                      <a:pPr>
                        <a:spcAft>
                          <a:spcPts val="0"/>
                        </a:spcAft>
                      </a:pPr>
                      <a:r>
                        <a:rPr lang="en-GB" sz="900" dirty="0"/>
                        <a:t>(DNO)</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£300k</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21</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Yes</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4084182278"/>
                  </a:ext>
                </a:extLst>
              </a:tr>
              <a:tr h="355789">
                <a:tc>
                  <a:txBody>
                    <a:bodyPr/>
                    <a:lstStyle/>
                    <a:p>
                      <a:pPr algn="ctr">
                        <a:spcAft>
                          <a:spcPts val="0"/>
                        </a:spcAft>
                      </a:pPr>
                      <a:r>
                        <a:rPr lang="en-GB" sz="900" dirty="0"/>
                        <a:t>4978</a:t>
                      </a:r>
                    </a:p>
                  </a:txBody>
                  <a:tcPr marL="72000" marR="72000" marT="36000" marB="36000" anchor="ctr">
                    <a:solidFill>
                      <a:schemeClr val="accent1">
                        <a:lumMod val="20000"/>
                        <a:lumOff val="80000"/>
                      </a:schemeClr>
                    </a:solidFill>
                  </a:tcPr>
                </a:tc>
                <a:tc>
                  <a:txBody>
                    <a:bodyPr/>
                    <a:lstStyle/>
                    <a:p>
                      <a:pPr>
                        <a:spcAft>
                          <a:spcPts val="0"/>
                        </a:spcAft>
                      </a:pPr>
                      <a:r>
                        <a:rPr lang="en-GB" sz="900" kern="1200" dirty="0">
                          <a:solidFill>
                            <a:schemeClr val="dk1"/>
                          </a:solidFill>
                          <a:effectLst/>
                          <a:latin typeface="+mn-lt"/>
                          <a:ea typeface="+mn-ea"/>
                          <a:cs typeface="+mn-cs"/>
                        </a:rPr>
                        <a:t>Notification of Rolling AQ Value (following Transfer of Ownership between M-5 and M) </a:t>
                      </a:r>
                      <a:endParaRPr lang="en-GB" sz="900" dirty="0"/>
                    </a:p>
                  </a:txBody>
                  <a:tcPr marL="72000" marR="72000" marT="36000" marB="36000" anchor="ctr">
                    <a:solidFill>
                      <a:schemeClr val="accent1">
                        <a:lumMod val="20000"/>
                        <a:lumOff val="80000"/>
                      </a:schemeClr>
                    </a:solidFill>
                  </a:tcPr>
                </a:tc>
                <a:tc>
                  <a:txBody>
                    <a:bodyPr/>
                    <a:lstStyle/>
                    <a:p>
                      <a:pPr>
                        <a:spcAft>
                          <a:spcPts val="0"/>
                        </a:spcAft>
                      </a:pPr>
                      <a:r>
                        <a:rPr lang="en-GB" sz="900" dirty="0"/>
                        <a:t>British</a:t>
                      </a:r>
                    </a:p>
                    <a:p>
                      <a:pPr>
                        <a:spcAft>
                          <a:spcPts val="0"/>
                        </a:spcAft>
                      </a:pPr>
                      <a:r>
                        <a:rPr lang="en-GB" sz="900" dirty="0"/>
                        <a:t>Gas</a:t>
                      </a:r>
                    </a:p>
                  </a:txBody>
                  <a:tcPr marL="72000" marR="72000" marT="36000" marB="36000" anchor="ctr">
                    <a:solidFill>
                      <a:schemeClr val="accent1">
                        <a:lumMod val="20000"/>
                        <a:lumOff val="80000"/>
                      </a:schemeClr>
                    </a:solidFill>
                  </a:tcPr>
                </a:tc>
                <a:tc>
                  <a:txBody>
                    <a:bodyPr/>
                    <a:lstStyle/>
                    <a:p>
                      <a:pPr>
                        <a:spcAft>
                          <a:spcPts val="0"/>
                        </a:spcAft>
                      </a:pPr>
                      <a:r>
                        <a:rPr lang="en-GB" sz="900"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900" dirty="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£150k</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8</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Yes </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1909645996"/>
                  </a:ext>
                </a:extLst>
              </a:tr>
              <a:tr h="355789">
                <a:tc>
                  <a:txBody>
                    <a:bodyPr/>
                    <a:lstStyle/>
                    <a:p>
                      <a:pPr algn="ctr">
                        <a:spcAft>
                          <a:spcPts val="0"/>
                        </a:spcAft>
                      </a:pPr>
                      <a:r>
                        <a:rPr lang="en-GB" sz="900" dirty="0"/>
                        <a:t>4990</a:t>
                      </a:r>
                    </a:p>
                  </a:txBody>
                  <a:tcPr marL="72000" marR="72000" marT="36000" marB="36000" anchor="ctr">
                    <a:solidFill>
                      <a:schemeClr val="accent1">
                        <a:lumMod val="20000"/>
                        <a:lumOff val="80000"/>
                      </a:schemeClr>
                    </a:solidFill>
                  </a:tcPr>
                </a:tc>
                <a:tc>
                  <a:txBody>
                    <a:bodyPr/>
                    <a:lstStyle/>
                    <a:p>
                      <a:pPr>
                        <a:spcAft>
                          <a:spcPts val="0"/>
                        </a:spcAft>
                      </a:pPr>
                      <a:r>
                        <a:rPr lang="en-GB" sz="900" kern="1200" dirty="0">
                          <a:solidFill>
                            <a:schemeClr val="dk1"/>
                          </a:solidFill>
                          <a:effectLst/>
                          <a:latin typeface="+mn-lt"/>
                          <a:ea typeface="+mn-ea"/>
                          <a:cs typeface="+mn-cs"/>
                        </a:rPr>
                        <a:t>Transfer of Sites with Low Read Submission Performance from Class 2 and 3 into Class 4 (MOD0664) </a:t>
                      </a:r>
                      <a:endParaRPr lang="en-GB" sz="900" dirty="0"/>
                    </a:p>
                  </a:txBody>
                  <a:tcPr marL="72000" marR="72000" marT="36000" marB="36000" anchor="ctr">
                    <a:solidFill>
                      <a:schemeClr val="accent1">
                        <a:lumMod val="20000"/>
                        <a:lumOff val="80000"/>
                      </a:schemeClr>
                    </a:solidFill>
                  </a:tcPr>
                </a:tc>
                <a:tc>
                  <a:txBody>
                    <a:bodyPr/>
                    <a:lstStyle/>
                    <a:p>
                      <a:pPr>
                        <a:spcAft>
                          <a:spcPts val="0"/>
                        </a:spcAft>
                      </a:pPr>
                      <a:r>
                        <a:rPr lang="en-GB" sz="900" dirty="0"/>
                        <a:t>SSE</a:t>
                      </a:r>
                    </a:p>
                  </a:txBody>
                  <a:tcPr marL="72000" marR="72000" marT="36000" marB="36000" anchor="ctr">
                    <a:solidFill>
                      <a:schemeClr val="accent1">
                        <a:lumMod val="20000"/>
                        <a:lumOff val="80000"/>
                      </a:schemeClr>
                    </a:solidFill>
                  </a:tcPr>
                </a:tc>
                <a:tc>
                  <a:txBody>
                    <a:bodyPr/>
                    <a:lstStyle/>
                    <a:p>
                      <a:pPr>
                        <a:spcAft>
                          <a:spcPts val="0"/>
                        </a:spcAft>
                      </a:pPr>
                      <a:r>
                        <a:rPr lang="en-GB" sz="900"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900" dirty="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£150k</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8</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Yes</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24234668"/>
                  </a:ext>
                </a:extLst>
              </a:tr>
              <a:tr h="214879">
                <a:tc>
                  <a:txBody>
                    <a:bodyPr/>
                    <a:lstStyle/>
                    <a:p>
                      <a:pPr algn="ctr">
                        <a:spcAft>
                          <a:spcPts val="0"/>
                        </a:spcAft>
                      </a:pPr>
                      <a:r>
                        <a:rPr lang="en-GB" sz="900" dirty="0"/>
                        <a:t>4989b</a:t>
                      </a:r>
                    </a:p>
                  </a:txBody>
                  <a:tcPr marL="72000" marR="72000" marT="36000" marB="36000" anchor="ctr">
                    <a:solidFill>
                      <a:schemeClr val="accent1">
                        <a:lumMod val="20000"/>
                        <a:lumOff val="80000"/>
                      </a:schemeClr>
                    </a:solidFill>
                  </a:tcPr>
                </a:tc>
                <a:tc>
                  <a:txBody>
                    <a:bodyPr/>
                    <a:lstStyle/>
                    <a:p>
                      <a:pPr>
                        <a:spcAft>
                          <a:spcPts val="0"/>
                        </a:spcAft>
                      </a:pPr>
                      <a:r>
                        <a:rPr lang="en-GB" sz="900" kern="1200" dirty="0">
                          <a:solidFill>
                            <a:schemeClr val="dk1"/>
                          </a:solidFill>
                          <a:effectLst/>
                          <a:latin typeface="+mn-lt"/>
                          <a:ea typeface="+mn-ea"/>
                          <a:cs typeface="+mn-cs"/>
                        </a:rPr>
                        <a:t>Residual AMT activities</a:t>
                      </a:r>
                      <a:endParaRPr lang="en-GB" sz="900" dirty="0"/>
                    </a:p>
                  </a:txBody>
                  <a:tcPr marL="72000" marR="72000" marT="36000" marB="36000" anchor="ctr">
                    <a:solidFill>
                      <a:schemeClr val="accent1">
                        <a:lumMod val="20000"/>
                        <a:lumOff val="80000"/>
                      </a:schemeClr>
                    </a:solidFill>
                  </a:tcPr>
                </a:tc>
                <a:tc>
                  <a:txBody>
                    <a:bodyPr/>
                    <a:lstStyle/>
                    <a:p>
                      <a:pPr>
                        <a:spcAft>
                          <a:spcPts val="0"/>
                        </a:spcAft>
                      </a:pPr>
                      <a:r>
                        <a:rPr lang="en-GB" sz="900" dirty="0"/>
                        <a:t>CDSP</a:t>
                      </a:r>
                    </a:p>
                  </a:txBody>
                  <a:tcPr marL="72000" marR="72000" marT="36000" marB="36000" anchor="ctr">
                    <a:solidFill>
                      <a:schemeClr val="accent1">
                        <a:lumMod val="20000"/>
                        <a:lumOff val="80000"/>
                      </a:schemeClr>
                    </a:solidFill>
                  </a:tcPr>
                </a:tc>
                <a:tc>
                  <a:txBody>
                    <a:bodyPr/>
                    <a:lstStyle/>
                    <a:p>
                      <a:pPr>
                        <a:spcAft>
                          <a:spcPts val="0"/>
                        </a:spcAft>
                      </a:pPr>
                      <a:r>
                        <a:rPr lang="en-GB" sz="900"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900" dirty="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£10k</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3</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n/a</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3259878738"/>
                  </a:ext>
                </a:extLst>
              </a:tr>
              <a:tr h="355789">
                <a:tc>
                  <a:txBody>
                    <a:bodyPr/>
                    <a:lstStyle/>
                    <a:p>
                      <a:pPr algn="ctr">
                        <a:spcAft>
                          <a:spcPts val="0"/>
                        </a:spcAft>
                      </a:pPr>
                      <a:r>
                        <a:rPr lang="en-GB" sz="900" dirty="0"/>
                        <a:t>4992b</a:t>
                      </a:r>
                    </a:p>
                  </a:txBody>
                  <a:tcPr marL="72000" marR="72000" marT="36000" marB="36000" anchor="ctr">
                    <a:solidFill>
                      <a:schemeClr val="accent1">
                        <a:lumMod val="20000"/>
                        <a:lumOff val="80000"/>
                      </a:schemeClr>
                    </a:solidFill>
                  </a:tcPr>
                </a:tc>
                <a:tc>
                  <a:txBody>
                    <a:bodyPr/>
                    <a:lstStyle/>
                    <a:p>
                      <a:pPr>
                        <a:spcAft>
                          <a:spcPts val="0"/>
                        </a:spcAft>
                      </a:pPr>
                      <a:r>
                        <a:rPr lang="en-GB" sz="900" kern="1200" dirty="0">
                          <a:solidFill>
                            <a:schemeClr val="dk1"/>
                          </a:solidFill>
                          <a:effectLst/>
                          <a:latin typeface="+mn-lt"/>
                          <a:ea typeface="+mn-ea"/>
                          <a:cs typeface="+mn-cs"/>
                        </a:rPr>
                        <a:t>XRN4992 - Modification 0687 Clarification of Supplier of Last Resort (SoLR) Cost Recovery Process </a:t>
                      </a:r>
                      <a:endParaRPr lang="en-GB" sz="900" dirty="0"/>
                    </a:p>
                  </a:txBody>
                  <a:tcPr marL="72000" marR="72000" marT="36000" marB="36000" anchor="ctr">
                    <a:solidFill>
                      <a:schemeClr val="accent1">
                        <a:lumMod val="20000"/>
                        <a:lumOff val="80000"/>
                      </a:schemeClr>
                    </a:solidFill>
                  </a:tcPr>
                </a:tc>
                <a:tc>
                  <a:txBody>
                    <a:bodyPr/>
                    <a:lstStyle/>
                    <a:p>
                      <a:pPr>
                        <a:spcAft>
                          <a:spcPts val="0"/>
                        </a:spcAft>
                      </a:pPr>
                      <a:r>
                        <a:rPr lang="en-GB" sz="900" dirty="0"/>
                        <a:t>Total</a:t>
                      </a:r>
                    </a:p>
                  </a:txBody>
                  <a:tcPr marL="72000" marR="72000" marT="36000" marB="36000" anchor="ctr">
                    <a:solidFill>
                      <a:schemeClr val="accent1">
                        <a:lumMod val="20000"/>
                        <a:lumOff val="80000"/>
                      </a:schemeClr>
                    </a:solidFill>
                  </a:tcPr>
                </a:tc>
                <a:tc>
                  <a:txBody>
                    <a:bodyPr/>
                    <a:lstStyle/>
                    <a:p>
                      <a:pPr>
                        <a:spcAft>
                          <a:spcPts val="0"/>
                        </a:spcAft>
                      </a:pPr>
                      <a:r>
                        <a:rPr lang="en-GB" sz="900" dirty="0"/>
                        <a:t>Shipper</a:t>
                      </a:r>
                    </a:p>
                    <a:p>
                      <a:pPr>
                        <a:spcAft>
                          <a:spcPts val="0"/>
                        </a:spcAft>
                      </a:pPr>
                      <a:r>
                        <a:rPr lang="en-GB" sz="900" dirty="0"/>
                        <a:t>DNO</a:t>
                      </a:r>
                    </a:p>
                  </a:txBody>
                  <a:tcPr marL="72000" marR="72000" marT="36000" marB="36000" anchor="ctr">
                    <a:solidFill>
                      <a:schemeClr val="accent1">
                        <a:lumMod val="20000"/>
                        <a:lumOff val="80000"/>
                      </a:schemeClr>
                    </a:solidFill>
                  </a:tcPr>
                </a:tc>
                <a:tc>
                  <a:txBody>
                    <a:bodyPr/>
                    <a:lstStyle/>
                    <a:p>
                      <a:pPr>
                        <a:spcAft>
                          <a:spcPts val="0"/>
                        </a:spcAft>
                      </a:pPr>
                      <a:r>
                        <a:rPr lang="en-GB" sz="900" dirty="0"/>
                        <a:t>Shipper</a:t>
                      </a:r>
                    </a:p>
                    <a:p>
                      <a:pPr>
                        <a:spcAft>
                          <a:spcPts val="0"/>
                        </a:spcAft>
                      </a:pPr>
                      <a:r>
                        <a:rPr lang="en-GB" sz="900" dirty="0"/>
                        <a:t>DNO</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£150k</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13</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Yes</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3312748475"/>
                  </a:ext>
                </a:extLst>
              </a:tr>
              <a:tr h="355938">
                <a:tc>
                  <a:txBody>
                    <a:bodyPr/>
                    <a:lstStyle/>
                    <a:p>
                      <a:pPr algn="ctr">
                        <a:spcAft>
                          <a:spcPts val="0"/>
                        </a:spcAft>
                      </a:pPr>
                      <a:r>
                        <a:rPr lang="en-GB" sz="900" dirty="0"/>
                        <a:t>5298</a:t>
                      </a:r>
                    </a:p>
                  </a:txBody>
                  <a:tcPr marL="72000" marR="72000" marT="36000" marB="36000" anchor="ctr">
                    <a:solidFill>
                      <a:schemeClr val="accent1">
                        <a:lumMod val="20000"/>
                        <a:lumOff val="80000"/>
                      </a:schemeClr>
                    </a:solidFill>
                  </a:tcPr>
                </a:tc>
                <a:tc>
                  <a:txBody>
                    <a:bodyPr/>
                    <a:lstStyle/>
                    <a:p>
                      <a:pPr fontAlgn="auto">
                        <a:spcAft>
                          <a:spcPts val="0"/>
                        </a:spcAft>
                      </a:pPr>
                      <a:r>
                        <a:rPr lang="en-GB" sz="900" kern="1200" dirty="0">
                          <a:solidFill>
                            <a:schemeClr val="dk1"/>
                          </a:solidFill>
                          <a:effectLst/>
                          <a:latin typeface="+mn-lt"/>
                          <a:ea typeface="+mn-ea"/>
                          <a:cs typeface="+mn-cs"/>
                        </a:rPr>
                        <a:t>H100 Fife Project – Hydrogen Network Trial </a:t>
                      </a:r>
                      <a:endParaRPr lang="en-GB" sz="900" dirty="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900" dirty="0">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900" dirty="0"/>
                        <a:t>Shipper, GT</a:t>
                      </a:r>
                    </a:p>
                    <a:p>
                      <a:pPr>
                        <a:spcAft>
                          <a:spcPts val="0"/>
                        </a:spcAft>
                      </a:pPr>
                      <a:r>
                        <a:rPr lang="en-GB" sz="900" dirty="0"/>
                        <a:t>DNO, IGT</a:t>
                      </a:r>
                    </a:p>
                  </a:txBody>
                  <a:tcPr marL="72000" marR="72000" marT="36000" marB="36000" anchor="ctr">
                    <a:solidFill>
                      <a:schemeClr val="accent1">
                        <a:lumMod val="20000"/>
                        <a:lumOff val="80000"/>
                      </a:schemeClr>
                    </a:solidFill>
                  </a:tcPr>
                </a:tc>
                <a:tc>
                  <a:txBody>
                    <a:bodyPr/>
                    <a:lstStyle/>
                    <a:p>
                      <a:pPr fontAlgn="auto">
                        <a:spcAft>
                          <a:spcPts val="0"/>
                        </a:spcAft>
                      </a:pPr>
                      <a:r>
                        <a:rPr lang="en-GB" sz="900" dirty="0">
                          <a:effectLst/>
                          <a:latin typeface="+mn-lt"/>
                          <a:ea typeface="Calibri" panose="020F0502020204030204" pitchFamily="34" charset="0"/>
                          <a:cs typeface="Times New Roman" panose="02020603050405020304" pitchFamily="18" charset="0"/>
                        </a:rPr>
                        <a:t>Decarb</a:t>
                      </a:r>
                    </a:p>
                    <a:p>
                      <a:pPr fontAlgn="auto">
                        <a:spcAft>
                          <a:spcPts val="0"/>
                        </a:spcAft>
                      </a:pPr>
                      <a:r>
                        <a:rPr lang="en-GB" sz="900" dirty="0">
                          <a:effectLst/>
                          <a:latin typeface="+mn-lt"/>
                          <a:ea typeface="Calibri" panose="020F0502020204030204" pitchFamily="34" charset="0"/>
                          <a:cs typeface="Times New Roman" panose="02020603050405020304" pitchFamily="18" charset="0"/>
                        </a:rPr>
                        <a:t>(DNO)</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dirty="0">
                          <a:effectLst/>
                          <a:latin typeface="+mn-lt"/>
                          <a:ea typeface="Calibri" panose="020F0502020204030204" pitchFamily="34" charset="0"/>
                          <a:cs typeface="Times New Roman" panose="02020603050405020304" pitchFamily="18" charset="0"/>
                        </a:rPr>
                        <a:t>£300k</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dirty="0">
                          <a:effectLst/>
                          <a:latin typeface="+mn-lt"/>
                          <a:ea typeface="Calibri" panose="020F0502020204030204" pitchFamily="34" charset="0"/>
                          <a:cs typeface="Times New Roman" panose="02020603050405020304" pitchFamily="18" charset="0"/>
                        </a:rPr>
                        <a:t>21</a:t>
                      </a:r>
                    </a:p>
                  </a:txBody>
                  <a:tcPr marL="72000" marR="72000" marT="36000" marB="36000" anchor="ctr">
                    <a:solidFill>
                      <a:schemeClr val="accent1">
                        <a:lumMod val="20000"/>
                        <a:lumOff val="80000"/>
                      </a:schemeClr>
                    </a:solidFill>
                  </a:tcPr>
                </a:tc>
                <a:tc>
                  <a:txBody>
                    <a:bodyPr/>
                    <a:lstStyle/>
                    <a:p>
                      <a:pPr algn="ctr">
                        <a:spcAft>
                          <a:spcPts val="0"/>
                        </a:spcAft>
                      </a:pPr>
                      <a:r>
                        <a:rPr lang="en-GB" sz="900" dirty="0"/>
                        <a:t>MOD not approved – work at risk against current Change Pack</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239000992"/>
                  </a:ext>
                </a:extLst>
              </a:tr>
              <a:tr h="258890">
                <a:tc>
                  <a:txBody>
                    <a:bodyPr/>
                    <a:lstStyle/>
                    <a:p>
                      <a:pPr>
                        <a:spcAft>
                          <a:spcPts val="0"/>
                        </a:spcAft>
                      </a:pPr>
                      <a:endParaRPr lang="en-GB" sz="900" dirty="0"/>
                    </a:p>
                  </a:txBody>
                  <a:tcPr marL="72000" marR="72000" marT="36000" marB="36000" anchor="ctr">
                    <a:solidFill>
                      <a:schemeClr val="accent1">
                        <a:lumMod val="20000"/>
                        <a:lumOff val="80000"/>
                      </a:schemeClr>
                    </a:solidFill>
                  </a:tcPr>
                </a:tc>
                <a:tc>
                  <a:txBody>
                    <a:bodyPr/>
                    <a:lstStyle/>
                    <a:p>
                      <a:pPr fontAlgn="auto">
                        <a:spcAft>
                          <a:spcPts val="0"/>
                        </a:spcAft>
                      </a:pPr>
                      <a:endParaRPr lang="en-GB" sz="900" dirty="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endParaRPr lang="en-GB" sz="900" dirty="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a:spcAft>
                          <a:spcPts val="0"/>
                        </a:spcAft>
                      </a:pPr>
                      <a:endParaRPr lang="en-GB" sz="900" dirty="0"/>
                    </a:p>
                  </a:txBody>
                  <a:tcPr marL="72000" marR="72000" marT="36000" marB="36000" anchor="ctr">
                    <a:solidFill>
                      <a:schemeClr val="accent1">
                        <a:lumMod val="20000"/>
                        <a:lumOff val="80000"/>
                      </a:schemeClr>
                    </a:solidFill>
                  </a:tcPr>
                </a:tc>
                <a:tc>
                  <a:txBody>
                    <a:bodyPr/>
                    <a:lstStyle/>
                    <a:p>
                      <a:pPr fontAlgn="auto">
                        <a:spcAft>
                          <a:spcPts val="0"/>
                        </a:spcAft>
                      </a:pPr>
                      <a:r>
                        <a:rPr lang="en-GB" sz="900" b="1" dirty="0">
                          <a:effectLst/>
                          <a:latin typeface="+mn-lt"/>
                          <a:ea typeface="Calibri" panose="020F0502020204030204" pitchFamily="34" charset="0"/>
                          <a:cs typeface="Times New Roman" panose="02020603050405020304" pitchFamily="18" charset="0"/>
                        </a:rPr>
                        <a:t>Total</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b="1">
                          <a:effectLst/>
                          <a:latin typeface="+mn-lt"/>
                          <a:ea typeface="Calibri" panose="020F0502020204030204" pitchFamily="34" charset="0"/>
                          <a:cs typeface="Times New Roman" panose="02020603050405020304" pitchFamily="18" charset="0"/>
                        </a:rPr>
                        <a:t>£1,060k</a:t>
                      </a:r>
                      <a:endParaRPr lang="en-GB" sz="900" b="1" dirty="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b="1" dirty="0">
                          <a:effectLst/>
                          <a:latin typeface="+mn-lt"/>
                          <a:ea typeface="Calibri" panose="020F0502020204030204" pitchFamily="34" charset="0"/>
                          <a:cs typeface="Times New Roman" panose="02020603050405020304" pitchFamily="18" charset="0"/>
                        </a:rPr>
                        <a:t>74</a:t>
                      </a:r>
                    </a:p>
                  </a:txBody>
                  <a:tcPr marL="72000" marR="72000" marT="36000" marB="36000" anchor="ctr">
                    <a:solidFill>
                      <a:schemeClr val="accent1">
                        <a:lumMod val="20000"/>
                        <a:lumOff val="80000"/>
                      </a:schemeClr>
                    </a:solidFill>
                  </a:tcPr>
                </a:tc>
                <a:tc>
                  <a:txBody>
                    <a:bodyPr/>
                    <a:lstStyle/>
                    <a:p>
                      <a:pPr algn="ctr">
                        <a:spcAft>
                          <a:spcPts val="0"/>
                        </a:spcAft>
                      </a:pPr>
                      <a:endParaRPr lang="en-GB" sz="900" dirty="0"/>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403960223"/>
                  </a:ext>
                </a:extLst>
              </a:tr>
            </a:tbl>
          </a:graphicData>
        </a:graphic>
      </p:graphicFrame>
      <p:graphicFrame>
        <p:nvGraphicFramePr>
          <p:cNvPr id="7" name="Table 4">
            <a:extLst>
              <a:ext uri="{FF2B5EF4-FFF2-40B4-BE49-F238E27FC236}">
                <a16:creationId xmlns:a16="http://schemas.microsoft.com/office/drawing/2014/main" id="{A2F136C1-2CA2-4565-8075-3C4871B44404}"/>
              </a:ext>
            </a:extLst>
          </p:cNvPr>
          <p:cNvGraphicFramePr>
            <a:graphicFrameLocks/>
          </p:cNvGraphicFramePr>
          <p:nvPr/>
        </p:nvGraphicFramePr>
        <p:xfrm>
          <a:off x="215591" y="622165"/>
          <a:ext cx="8712062" cy="1024252"/>
        </p:xfrm>
        <a:graphic>
          <a:graphicData uri="http://schemas.openxmlformats.org/drawingml/2006/table">
            <a:tbl>
              <a:tblPr firstRow="1" bandRow="1">
                <a:tableStyleId>{5C22544A-7EE6-4342-B048-85BDC9FD1C3A}</a:tableStyleId>
              </a:tblPr>
              <a:tblGrid>
                <a:gridCol w="3608973">
                  <a:extLst>
                    <a:ext uri="{9D8B030D-6E8A-4147-A177-3AD203B41FA5}">
                      <a16:colId xmlns:a16="http://schemas.microsoft.com/office/drawing/2014/main" val="3885288750"/>
                    </a:ext>
                  </a:extLst>
                </a:gridCol>
                <a:gridCol w="5103089">
                  <a:extLst>
                    <a:ext uri="{9D8B030D-6E8A-4147-A177-3AD203B41FA5}">
                      <a16:colId xmlns:a16="http://schemas.microsoft.com/office/drawing/2014/main" val="2666035350"/>
                    </a:ext>
                  </a:extLst>
                </a:gridCol>
              </a:tblGrid>
              <a:tr h="256063">
                <a:tc>
                  <a:txBody>
                    <a:bodyPr/>
                    <a:lstStyle/>
                    <a:p>
                      <a:r>
                        <a:rPr lang="en-GB" sz="900" dirty="0">
                          <a:solidFill>
                            <a:schemeClr val="bg1"/>
                          </a:solidFill>
                        </a:rPr>
                        <a:t>Release </a:t>
                      </a:r>
                    </a:p>
                  </a:txBody>
                  <a:tcPr marL="72000" marR="72000" marT="36000" marB="36000" anchor="ctr">
                    <a:solidFill>
                      <a:schemeClr val="accent1"/>
                    </a:solidFill>
                  </a:tcPr>
                </a:tc>
                <a:tc>
                  <a:txBody>
                    <a:bodyPr/>
                    <a:lstStyle/>
                    <a:p>
                      <a:r>
                        <a:rPr lang="en-GB" sz="900" dirty="0">
                          <a:solidFill>
                            <a:schemeClr val="tx1"/>
                          </a:solidFill>
                        </a:rPr>
                        <a:t>UK Link February 23 Major Release </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4084182278"/>
                  </a:ext>
                </a:extLst>
              </a:tr>
              <a:tr h="256063">
                <a:tc>
                  <a:txBody>
                    <a:bodyPr/>
                    <a:lstStyle/>
                    <a:p>
                      <a:r>
                        <a:rPr lang="en-GB" sz="900" b="1" dirty="0">
                          <a:solidFill>
                            <a:schemeClr val="bg1"/>
                          </a:solidFill>
                        </a:rPr>
                        <a:t>Implementation Date</a:t>
                      </a:r>
                    </a:p>
                  </a:txBody>
                  <a:tcPr marL="72000" marR="72000" marT="36000" marB="36000" anchor="ctr">
                    <a:solidFill>
                      <a:schemeClr val="accent1"/>
                    </a:solidFill>
                  </a:tcPr>
                </a:tc>
                <a:tc>
                  <a:txBody>
                    <a:bodyPr/>
                    <a:lstStyle/>
                    <a:p>
                      <a:r>
                        <a:rPr lang="en-GB" sz="900" dirty="0"/>
                        <a:t>24</a:t>
                      </a:r>
                      <a:r>
                        <a:rPr lang="en-GB" sz="900" baseline="30000" dirty="0"/>
                        <a:t>th</a:t>
                      </a:r>
                      <a:r>
                        <a:rPr lang="en-GB" sz="900" dirty="0"/>
                        <a:t> / 25</a:t>
                      </a:r>
                      <a:r>
                        <a:rPr lang="en-GB" sz="900" baseline="30000" dirty="0"/>
                        <a:t>th</a:t>
                      </a:r>
                      <a:r>
                        <a:rPr lang="en-GB" sz="900" dirty="0"/>
                        <a:t> February 2023 (no REC changes in scope so proposing weekend go live)</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1909645996"/>
                  </a:ext>
                </a:extLst>
              </a:tr>
              <a:tr h="256063">
                <a:tc>
                  <a:txBody>
                    <a:bodyPr/>
                    <a:lstStyle/>
                    <a:p>
                      <a:r>
                        <a:rPr lang="en-GB" sz="900" b="1" dirty="0">
                          <a:solidFill>
                            <a:schemeClr val="bg1"/>
                          </a:solidFill>
                        </a:rPr>
                        <a:t>Contingency Implementation Date</a:t>
                      </a:r>
                    </a:p>
                  </a:txBody>
                  <a:tcPr marL="72000" marR="72000" marT="36000" marB="36000" anchor="ctr">
                    <a:solidFill>
                      <a:schemeClr val="accent1"/>
                    </a:solidFill>
                  </a:tcPr>
                </a:tc>
                <a:tc>
                  <a:txBody>
                    <a:bodyPr/>
                    <a:lstStyle/>
                    <a:p>
                      <a:r>
                        <a:rPr lang="en-GB" sz="900" dirty="0"/>
                        <a:t>3</a:t>
                      </a:r>
                      <a:r>
                        <a:rPr lang="en-GB" sz="900" baseline="30000" dirty="0"/>
                        <a:t>rd</a:t>
                      </a:r>
                      <a:r>
                        <a:rPr lang="en-GB" sz="900" dirty="0"/>
                        <a:t> / 4</a:t>
                      </a:r>
                      <a:r>
                        <a:rPr lang="en-GB" sz="900" baseline="30000" dirty="0"/>
                        <a:t>th</a:t>
                      </a:r>
                      <a:r>
                        <a:rPr lang="en-GB" sz="900" dirty="0"/>
                        <a:t> March 2023</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24234668"/>
                  </a:ext>
                </a:extLst>
              </a:tr>
              <a:tr h="256063">
                <a:tc>
                  <a:txBody>
                    <a:bodyPr/>
                    <a:lstStyle/>
                    <a:p>
                      <a:r>
                        <a:rPr lang="en-GB" sz="900" b="1" dirty="0">
                          <a:solidFill>
                            <a:schemeClr val="bg1"/>
                          </a:solidFill>
                        </a:rPr>
                        <a:t>BER Approval being sought from ChMC</a:t>
                      </a:r>
                    </a:p>
                  </a:txBody>
                  <a:tcPr marL="72000" marR="72000" marT="36000" marB="36000" anchor="ctr">
                    <a:solidFill>
                      <a:schemeClr val="accent1"/>
                    </a:solidFill>
                  </a:tcPr>
                </a:tc>
                <a:tc>
                  <a:txBody>
                    <a:bodyPr/>
                    <a:lstStyle/>
                    <a:p>
                      <a:r>
                        <a:rPr lang="en-GB" sz="900" dirty="0"/>
                        <a:t>20</a:t>
                      </a:r>
                      <a:r>
                        <a:rPr lang="en-GB" sz="900" baseline="30000" dirty="0"/>
                        <a:t>th</a:t>
                      </a:r>
                      <a:r>
                        <a:rPr lang="en-GB" sz="900" dirty="0"/>
                        <a:t> July 2022 (see below) </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451258960"/>
                  </a:ext>
                </a:extLst>
              </a:tr>
            </a:tbl>
          </a:graphicData>
        </a:graphic>
      </p:graphicFrame>
      <p:graphicFrame>
        <p:nvGraphicFramePr>
          <p:cNvPr id="8" name="Table 4">
            <a:extLst>
              <a:ext uri="{FF2B5EF4-FFF2-40B4-BE49-F238E27FC236}">
                <a16:creationId xmlns:a16="http://schemas.microsoft.com/office/drawing/2014/main" id="{0B4B15F8-0A65-4B5C-A45C-9DDC2222A040}"/>
              </a:ext>
            </a:extLst>
          </p:cNvPr>
          <p:cNvGraphicFramePr>
            <a:graphicFrameLocks/>
          </p:cNvGraphicFramePr>
          <p:nvPr/>
        </p:nvGraphicFramePr>
        <p:xfrm>
          <a:off x="216348" y="4294201"/>
          <a:ext cx="8712062" cy="708033"/>
        </p:xfrm>
        <a:graphic>
          <a:graphicData uri="http://schemas.openxmlformats.org/drawingml/2006/table">
            <a:tbl>
              <a:tblPr firstRow="1" bandRow="1">
                <a:tableStyleId>{5C22544A-7EE6-4342-B048-85BDC9FD1C3A}</a:tableStyleId>
              </a:tblPr>
              <a:tblGrid>
                <a:gridCol w="1851276">
                  <a:extLst>
                    <a:ext uri="{9D8B030D-6E8A-4147-A177-3AD203B41FA5}">
                      <a16:colId xmlns:a16="http://schemas.microsoft.com/office/drawing/2014/main" val="3885288750"/>
                    </a:ext>
                  </a:extLst>
                </a:gridCol>
                <a:gridCol w="6860786">
                  <a:extLst>
                    <a:ext uri="{9D8B030D-6E8A-4147-A177-3AD203B41FA5}">
                      <a16:colId xmlns:a16="http://schemas.microsoft.com/office/drawing/2014/main" val="1090101794"/>
                    </a:ext>
                  </a:extLst>
                </a:gridCol>
              </a:tblGrid>
              <a:tr h="236011">
                <a:tc>
                  <a:txBody>
                    <a:bodyPr/>
                    <a:lstStyle/>
                    <a:p>
                      <a:pPr lvl="1" algn="l"/>
                      <a:r>
                        <a:rPr lang="en-GB" sz="900" dirty="0">
                          <a:solidFill>
                            <a:schemeClr val="bg1"/>
                          </a:solidFill>
                        </a:rPr>
                        <a:t>Decision:</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1" algn="l"/>
                      <a:r>
                        <a:rPr lang="en-GB" sz="900" dirty="0">
                          <a:solidFill>
                            <a:schemeClr val="bg1"/>
                          </a:solidFill>
                        </a:rPr>
                        <a:t>Required from the committee on proposed scope above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084182278"/>
                  </a:ext>
                </a:extLst>
              </a:tr>
              <a:tr h="236011">
                <a:tc>
                  <a:txBody>
                    <a:bodyPr/>
                    <a:lstStyle/>
                    <a:p>
                      <a:pPr lvl="1" algn="l"/>
                      <a:r>
                        <a:rPr lang="en-GB" sz="900" b="1" dirty="0">
                          <a:solidFill>
                            <a:schemeClr val="bg1"/>
                          </a:solidFill>
                        </a:rPr>
                        <a:t>Agreement: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1" algn="l"/>
                      <a:r>
                        <a:rPr lang="en-GB" sz="900" b="1" dirty="0">
                          <a:solidFill>
                            <a:schemeClr val="bg1"/>
                          </a:solidFill>
                        </a:rPr>
                        <a:t>Being sought for an </a:t>
                      </a:r>
                      <a:r>
                        <a:rPr lang="en-GB" sz="900" b="1" dirty="0" err="1">
                          <a:solidFill>
                            <a:schemeClr val="bg1"/>
                          </a:solidFill>
                        </a:rPr>
                        <a:t>eChMC</a:t>
                      </a:r>
                      <a:r>
                        <a:rPr lang="en-GB" sz="900" b="1" dirty="0">
                          <a:solidFill>
                            <a:schemeClr val="bg1"/>
                          </a:solidFill>
                        </a:rPr>
                        <a:t> to be arranged on 22nd July to approve the BER</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09645996"/>
                  </a:ext>
                </a:extLst>
              </a:tr>
              <a:tr h="236011">
                <a:tc>
                  <a:txBody>
                    <a:bodyPr/>
                    <a:lstStyle/>
                    <a:p>
                      <a:pPr lvl="1" algn="l"/>
                      <a:r>
                        <a:rPr lang="en-GB" sz="900" b="1" dirty="0">
                          <a:solidFill>
                            <a:schemeClr val="bg1"/>
                          </a:solidFill>
                        </a:rPr>
                        <a:t>Note: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lvl="1" algn="l"/>
                      <a:r>
                        <a:rPr lang="en-GB" sz="900" b="1" dirty="0">
                          <a:solidFill>
                            <a:schemeClr val="bg1"/>
                          </a:solidFill>
                        </a:rPr>
                        <a:t>Any additional scope requirements will be change controlled into the BER</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20980769"/>
                  </a:ext>
                </a:extLst>
              </a:tr>
            </a:tbl>
          </a:graphicData>
        </a:graphic>
      </p:graphicFrame>
    </p:spTree>
    <p:extLst>
      <p:ext uri="{BB962C8B-B14F-4D97-AF65-F5344CB8AC3E}">
        <p14:creationId xmlns:p14="http://schemas.microsoft.com/office/powerpoint/2010/main" val="424791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105592"/>
            <a:ext cx="8229600" cy="2485507"/>
          </a:xfrm>
        </p:spPr>
        <p:txBody>
          <a:bodyPr>
            <a:normAutofit lnSpcReduction="10000"/>
          </a:bodyPr>
          <a:lstStyle/>
          <a:p>
            <a:pPr marL="0" indent="0">
              <a:lnSpc>
                <a:spcPct val="115000"/>
              </a:lnSpc>
              <a:spcBef>
                <a:spcPts val="0"/>
              </a:spcBef>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New Change Proposals - For Approval</a:t>
            </a:r>
          </a:p>
          <a:p>
            <a:pPr marL="0" indent="0">
              <a:lnSpc>
                <a:spcPct val="115000"/>
              </a:lnSpc>
              <a:spcBef>
                <a:spcPts val="0"/>
              </a:spcBef>
              <a:buNone/>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0"/>
              </a:spcBef>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XRN5529 - UNC Derogation process – MOD 0800 </a:t>
            </a:r>
          </a:p>
          <a:p>
            <a:pPr marL="342900" lvl="0" indent="-342900">
              <a:lnSpc>
                <a:spcPct val="150000"/>
              </a:lnSpc>
              <a:spcBef>
                <a:spcPts val="0"/>
              </a:spcBef>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XRN5531 - </a:t>
            </a:r>
            <a:r>
              <a:rPr lang="en-GB" sz="2000" dirty="0">
                <a:effectLst/>
                <a:latin typeface="Calibri" panose="020F0502020204030204" pitchFamily="34" charset="0"/>
                <a:ea typeface="Calibri" panose="020F0502020204030204" pitchFamily="34" charset="0"/>
                <a:cs typeface="Arial" panose="020B0604020202020204" pitchFamily="34" charset="0"/>
              </a:rPr>
              <a:t>Hydrogen Village Trial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0"/>
              </a:spcBef>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XRN5532 - Hydrogen Town Trial </a:t>
            </a:r>
          </a:p>
          <a:p>
            <a:pPr marL="342900" lvl="0" indent="-342900">
              <a:lnSpc>
                <a:spcPct val="150000"/>
              </a:lnSpc>
              <a:spcBef>
                <a:spcPts val="0"/>
              </a:spcBef>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XRN5535 - </a:t>
            </a:r>
            <a:r>
              <a:rPr lang="en-GB" sz="2000" dirty="0">
                <a:effectLst/>
                <a:latin typeface="Calibri" panose="020F0502020204030204" pitchFamily="34" charset="0"/>
                <a:ea typeface="Times New Roman" panose="02020603050405020304" pitchFamily="18" charset="0"/>
                <a:cs typeface="Arial" panose="020B0604020202020204" pitchFamily="34" charset="0"/>
              </a:rPr>
              <a:t>Processing of CSS Switch Requests Received in ‘Time Period 5’ </a:t>
            </a:r>
            <a:endParaRPr lang="en-GB" sz="2000" dirty="0"/>
          </a:p>
          <a:p>
            <a:pPr marL="0" indent="0">
              <a:buNone/>
            </a:pPr>
            <a:endParaRPr lang="en-GB" sz="2000" dirty="0">
              <a:latin typeface="Arial"/>
              <a:cs typeface="Arial"/>
            </a:endParaRPr>
          </a:p>
          <a:p>
            <a:pPr marL="0" indent="0">
              <a:buNone/>
            </a:pPr>
            <a:endParaRPr lang="en-US" sz="1400" dirty="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dirty="0">
                <a:latin typeface="Arial"/>
                <a:cs typeface="Arial"/>
              </a:rPr>
              <a:t>XRN5529 - </a:t>
            </a:r>
            <a:r>
              <a:rPr lang="en-GB" sz="2000" dirty="0">
                <a:latin typeface="Arial"/>
                <a:cs typeface="Arial"/>
              </a:rPr>
              <a:t>UNC Derogation process – MOD 0800</a:t>
            </a:r>
            <a:endParaRPr lang="en-US" sz="2000" dirty="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132464382"/>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502348625"/>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Northern Gas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157348932"/>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r>
                        <a:rPr lang="en-GB" sz="1600" kern="1200" dirty="0">
                          <a:solidFill>
                            <a:schemeClr val="tx1"/>
                          </a:solidFill>
                          <a:effectLst/>
                          <a:latin typeface="+mn-lt"/>
                          <a:ea typeface="+mn-ea"/>
                          <a:cs typeface="+mn-cs"/>
                        </a:rPr>
                        <a:t>UNC Modification 0800 seeks to introduce the concept of degradation of UNC code and the governance process as which this is submitted, assured and approved/rejected. </a:t>
                      </a:r>
                    </a:p>
                    <a:p>
                      <a:r>
                        <a:rPr lang="en-GB" sz="1600" kern="1200" dirty="0">
                          <a:solidFill>
                            <a:schemeClr val="tx1"/>
                          </a:solidFill>
                          <a:effectLst/>
                          <a:latin typeface="+mn-lt"/>
                          <a:ea typeface="+mn-ea"/>
                          <a:cs typeface="+mn-cs"/>
                        </a:rPr>
                        <a:t> </a:t>
                      </a:r>
                    </a:p>
                    <a:p>
                      <a:r>
                        <a:rPr lang="en-GB" sz="1600" kern="1200" dirty="0">
                          <a:solidFill>
                            <a:schemeClr val="tx1"/>
                          </a:solidFill>
                          <a:effectLst/>
                          <a:latin typeface="+mn-lt"/>
                          <a:ea typeface="+mn-ea"/>
                          <a:cs typeface="+mn-cs"/>
                        </a:rPr>
                        <a:t>The CDSP would need a process set up in which to receive, process and handle these degradation requests. </a:t>
                      </a:r>
                      <a:endParaRPr lang="en-US" sz="100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344640972"/>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Regulatory </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430665687"/>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908"/>
            <a:ext cx="9143993" cy="502920"/>
          </a:xfrm>
        </p:spPr>
        <p:txBody>
          <a:bodyPr>
            <a:noAutofit/>
          </a:bodyPr>
          <a:lstStyle/>
          <a:p>
            <a:r>
              <a:rPr lang="en-US" sz="2000" dirty="0">
                <a:latin typeface="Arial"/>
                <a:cs typeface="Arial"/>
              </a:rPr>
              <a:t>XRN5531 - </a:t>
            </a:r>
            <a:r>
              <a:rPr lang="en-GB" sz="2000" dirty="0">
                <a:latin typeface="Arial"/>
                <a:cs typeface="Arial"/>
              </a:rPr>
              <a:t>Hydrogen Village Trial</a:t>
            </a:r>
            <a:endParaRPr lang="en-US" sz="2000" dirty="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967311800"/>
              </p:ext>
            </p:extLst>
          </p:nvPr>
        </p:nvGraphicFramePr>
        <p:xfrm>
          <a:off x="129456" y="2729919"/>
          <a:ext cx="3702712" cy="778080"/>
        </p:xfrm>
        <a:graphic>
          <a:graphicData uri="http://schemas.openxmlformats.org/drawingml/2006/table">
            <a:tbl>
              <a:tblPr firstRow="1" bandRow="1">
                <a:tableStyleId>{E8B1032C-EA38-4F05-BA0D-38AFFFC7BED3}</a:tableStyleId>
              </a:tblPr>
              <a:tblGrid>
                <a:gridCol w="1428680">
                  <a:extLst>
                    <a:ext uri="{9D8B030D-6E8A-4147-A177-3AD203B41FA5}">
                      <a16:colId xmlns:a16="http://schemas.microsoft.com/office/drawing/2014/main" val="20000"/>
                    </a:ext>
                  </a:extLst>
                </a:gridCol>
                <a:gridCol w="227403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highlight>
                            <a:srgbClr val="FFFFFF"/>
                          </a:highligh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915658" y="750258"/>
            <a:ext cx="0" cy="41459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023457806"/>
              </p:ext>
            </p:extLst>
          </p:nvPr>
        </p:nvGraphicFramePr>
        <p:xfrm>
          <a:off x="129456" y="4444537"/>
          <a:ext cx="3702703" cy="367827"/>
        </p:xfrm>
        <a:graphic>
          <a:graphicData uri="http://schemas.openxmlformats.org/drawingml/2006/table">
            <a:tbl>
              <a:tblPr firstRow="1" bandRow="1">
                <a:tableStyleId>{FABFCF23-3B69-468F-B69F-88F6DE6A72F2}</a:tableStyleId>
              </a:tblPr>
              <a:tblGrid>
                <a:gridCol w="1427452">
                  <a:extLst>
                    <a:ext uri="{9D8B030D-6E8A-4147-A177-3AD203B41FA5}">
                      <a16:colId xmlns:a16="http://schemas.microsoft.com/office/drawing/2014/main" val="3477608926"/>
                    </a:ext>
                  </a:extLst>
                </a:gridCol>
                <a:gridCol w="2275251">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SGN</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970279177"/>
              </p:ext>
            </p:extLst>
          </p:nvPr>
        </p:nvGraphicFramePr>
        <p:xfrm>
          <a:off x="3999148" y="672639"/>
          <a:ext cx="5078349" cy="4223523"/>
        </p:xfrm>
        <a:graphic>
          <a:graphicData uri="http://schemas.openxmlformats.org/drawingml/2006/table">
            <a:tbl>
              <a:tblPr firstRow="1" bandRow="1">
                <a:tableStyleId>{E8B1032C-EA38-4F05-BA0D-38AFFFC7BED3}</a:tableStyleId>
              </a:tblPr>
              <a:tblGrid>
                <a:gridCol w="5078349">
                  <a:extLst>
                    <a:ext uri="{9D8B030D-6E8A-4147-A177-3AD203B41FA5}">
                      <a16:colId xmlns:a16="http://schemas.microsoft.com/office/drawing/2014/main" val="20000"/>
                    </a:ext>
                  </a:extLst>
                </a:gridCol>
              </a:tblGrid>
              <a:tr h="259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964108">
                <a:tc>
                  <a:txBody>
                    <a:bodyPr/>
                    <a:lstStyle/>
                    <a:p>
                      <a:pPr>
                        <a:lnSpc>
                          <a:spcPct val="115000"/>
                        </a:lnSpc>
                        <a:spcAft>
                          <a:spcPts val="100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CDSP to undertake an assessment establishing the potential impacts and DSC process changes to facilitate the consumption of a Hydrogen CV and that a settlement and billing process is in place for the affected Trial areas utilising Hydrogen. The processes designed as part of this Hydrogen Village Trial will need to be replicable for the next phase of Hydrogen development, so cannot be designed specifically for this trial alone.</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cs typeface="Arial" panose="020B0604020202020204" pitchFamily="34" charset="0"/>
                        </a:rPr>
                        <a:t>Items for Xoserve to consider but not be limited to:</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Transporter, Shipper and Supplier Licences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Gas Act</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Gas (Calculation of Thermal Energy) Regulations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UNC &amp; IGTUNC</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REC</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Settlement</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Energy tracking and Billing systems and processes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IGT Networks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Metering</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Calorific Value</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LPG Networks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Some of the impacted items identified by this Change Proposal may not be required for the Hydrogen Village Trial but may be applicable to later trials.</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cs typeface="Arial" panose="020B0604020202020204" pitchFamily="34" charset="0"/>
                        </a:rPr>
                        <a:t>Xoserve will also be required to lead/support DNs with Industry communications ensuring that all Industry parties are aware of the projects, impacts, and the change requirements.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82830709"/>
              </p:ext>
            </p:extLst>
          </p:nvPr>
        </p:nvGraphicFramePr>
        <p:xfrm>
          <a:off x="129449" y="3652153"/>
          <a:ext cx="3702710" cy="601430"/>
        </p:xfrm>
        <a:graphic>
          <a:graphicData uri="http://schemas.openxmlformats.org/drawingml/2006/table">
            <a:tbl>
              <a:tblPr firstRow="1" bandRow="1">
                <a:tableStyleId>{FABFCF23-3B69-468F-B69F-88F6DE6A72F2}</a:tableStyleId>
              </a:tblPr>
              <a:tblGrid>
                <a:gridCol w="1427469">
                  <a:extLst>
                    <a:ext uri="{9D8B030D-6E8A-4147-A177-3AD203B41FA5}">
                      <a16:colId xmlns:a16="http://schemas.microsoft.com/office/drawing/2014/main" val="3477608926"/>
                    </a:ext>
                  </a:extLst>
                </a:gridCol>
                <a:gridCol w="2275241">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highlight>
                            <a:srgbClr val="FFFFFF"/>
                          </a:highligh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880163543"/>
              </p:ext>
            </p:extLst>
          </p:nvPr>
        </p:nvGraphicFramePr>
        <p:xfrm>
          <a:off x="129456" y="672639"/>
          <a:ext cx="3702710" cy="1889851"/>
        </p:xfrm>
        <a:graphic>
          <a:graphicData uri="http://schemas.openxmlformats.org/drawingml/2006/table">
            <a:tbl>
              <a:tblPr firstRow="1" bandRow="1">
                <a:tableStyleId>{E8B1032C-EA38-4F05-BA0D-38AFFFC7BED3}</a:tableStyleId>
              </a:tblPr>
              <a:tblGrid>
                <a:gridCol w="2627147">
                  <a:extLst>
                    <a:ext uri="{9D8B030D-6E8A-4147-A177-3AD203B41FA5}">
                      <a16:colId xmlns:a16="http://schemas.microsoft.com/office/drawing/2014/main" val="20000"/>
                    </a:ext>
                  </a:extLst>
                </a:gridCol>
                <a:gridCol w="1075563">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67739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511"/>
            <a:ext cx="9143993" cy="502920"/>
          </a:xfrm>
        </p:spPr>
        <p:txBody>
          <a:bodyPr>
            <a:noAutofit/>
          </a:bodyPr>
          <a:lstStyle/>
          <a:p>
            <a:r>
              <a:rPr lang="en-US" sz="2000" dirty="0">
                <a:latin typeface="Arial"/>
                <a:cs typeface="Arial"/>
              </a:rPr>
              <a:t>XRN5532 - </a:t>
            </a:r>
            <a:r>
              <a:rPr lang="en-GB" sz="2000" dirty="0">
                <a:latin typeface="Arial"/>
                <a:cs typeface="Arial"/>
              </a:rPr>
              <a:t>Hydrogen Town Trial</a:t>
            </a:r>
            <a:r>
              <a:rPr lang="en-US" sz="2000" dirty="0">
                <a:latin typeface="Arial"/>
                <a:cs typeface="Arial"/>
              </a:rPr>
              <a:t> </a:t>
            </a:r>
          </a:p>
        </p:txBody>
      </p:sp>
      <p:graphicFrame>
        <p:nvGraphicFramePr>
          <p:cNvPr id="8" name="Table 7"/>
          <p:cNvGraphicFramePr>
            <a:graphicFrameLocks noGrp="1"/>
          </p:cNvGraphicFramePr>
          <p:nvPr>
            <p:extLst>
              <p:ext uri="{D42A27DB-BD31-4B8C-83A1-F6EECF244321}">
                <p14:modId xmlns:p14="http://schemas.microsoft.com/office/powerpoint/2010/main" val="3098158968"/>
              </p:ext>
            </p:extLst>
          </p:nvPr>
        </p:nvGraphicFramePr>
        <p:xfrm>
          <a:off x="129441" y="2697663"/>
          <a:ext cx="3090838" cy="778080"/>
        </p:xfrm>
        <a:graphic>
          <a:graphicData uri="http://schemas.openxmlformats.org/drawingml/2006/table">
            <a:tbl>
              <a:tblPr firstRow="1" bandRow="1">
                <a:tableStyleId>{E8B1032C-EA38-4F05-BA0D-38AFFFC7BED3}</a:tableStyleId>
              </a:tblPr>
              <a:tblGrid>
                <a:gridCol w="1192591">
                  <a:extLst>
                    <a:ext uri="{9D8B030D-6E8A-4147-A177-3AD203B41FA5}">
                      <a16:colId xmlns:a16="http://schemas.microsoft.com/office/drawing/2014/main" val="20000"/>
                    </a:ext>
                  </a:extLst>
                </a:gridCol>
                <a:gridCol w="1898247">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highlight>
                            <a:srgbClr val="FFFFFF"/>
                          </a:highligh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302642" y="643794"/>
            <a:ext cx="0" cy="41459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513247077"/>
              </p:ext>
            </p:extLst>
          </p:nvPr>
        </p:nvGraphicFramePr>
        <p:xfrm>
          <a:off x="129449" y="4393496"/>
          <a:ext cx="3090830" cy="367827"/>
        </p:xfrm>
        <a:graphic>
          <a:graphicData uri="http://schemas.openxmlformats.org/drawingml/2006/table">
            <a:tbl>
              <a:tblPr firstRow="1" bandRow="1">
                <a:tableStyleId>{FABFCF23-3B69-468F-B69F-88F6DE6A72F2}</a:tableStyleId>
              </a:tblPr>
              <a:tblGrid>
                <a:gridCol w="1191564">
                  <a:extLst>
                    <a:ext uri="{9D8B030D-6E8A-4147-A177-3AD203B41FA5}">
                      <a16:colId xmlns:a16="http://schemas.microsoft.com/office/drawing/2014/main" val="3477608926"/>
                    </a:ext>
                  </a:extLst>
                </a:gridCol>
                <a:gridCol w="1899266">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Wales and West Utilities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278798490"/>
              </p:ext>
            </p:extLst>
          </p:nvPr>
        </p:nvGraphicFramePr>
        <p:xfrm>
          <a:off x="3448607" y="643794"/>
          <a:ext cx="5695386" cy="4309884"/>
        </p:xfrm>
        <a:graphic>
          <a:graphicData uri="http://schemas.openxmlformats.org/drawingml/2006/table">
            <a:tbl>
              <a:tblPr firstRow="1" bandRow="1">
                <a:tableStyleId>{E8B1032C-EA38-4F05-BA0D-38AFFFC7BED3}</a:tableStyleId>
              </a:tblPr>
              <a:tblGrid>
                <a:gridCol w="5695386">
                  <a:extLst>
                    <a:ext uri="{9D8B030D-6E8A-4147-A177-3AD203B41FA5}">
                      <a16:colId xmlns:a16="http://schemas.microsoft.com/office/drawing/2014/main" val="20000"/>
                    </a:ext>
                  </a:extLst>
                </a:gridCol>
              </a:tblGrid>
              <a:tr h="1695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140378">
                <a:tc>
                  <a:txBody>
                    <a:bodyPr/>
                    <a:lstStyle/>
                    <a:p>
                      <a:pPr>
                        <a:lnSpc>
                          <a:spcPct val="115000"/>
                        </a:lnSpc>
                        <a:spcAft>
                          <a:spcPts val="100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CDSP to undertake an assessment establishing the potential impacts and DSC process changes to facilitate the consumption of a Hydrogen CV and that a settlement and billing process is in place for the affected Town areas utilising Hydrogen. The processes designed as part of the Hydrogen Village Trial will need to be replicable for the next phase of Hydrogen development, so Hydrogen Town design needs to be considered at the same time as Hydrogen Village – ensuring that long term roll out of Hydrogen design is considered.</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cs typeface="Arial" panose="020B0604020202020204" pitchFamily="34" charset="0"/>
                        </a:rPr>
                        <a:t>Items for Xoserve to consider but not be limited to:</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Transporter, Shipper and Supplier Licences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Gas Act</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Gas (Calculation of Thermal Energy) Regulations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UNC &amp; IGTUNC</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REC</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Settlement</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Energy tracking and Billing systems and processes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IGT Networks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Metering</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Calorific Value</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cs typeface="Arial" panose="020B0604020202020204" pitchFamily="34" charset="0"/>
                        </a:rPr>
                        <a:t>LPG Networks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Some of the impacted items identified by this Change Proposal may not be required for the Hydrogen Village Trial but may be applicable to Town so understanding the full design requirements is crucial to develop robust requirements for Hydrogen Town and beyond.</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cs typeface="Arial" panose="020B0604020202020204" pitchFamily="34" charset="0"/>
                        </a:rPr>
                        <a:t>Xoserve will also be required to lead/support DNs with Industry communications ensuring that all Industry parties are aware of the projects, impacts, and the change requirements.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515328696"/>
              </p:ext>
            </p:extLst>
          </p:nvPr>
        </p:nvGraphicFramePr>
        <p:xfrm>
          <a:off x="129440" y="643794"/>
          <a:ext cx="3090847" cy="1914196"/>
        </p:xfrm>
        <a:graphic>
          <a:graphicData uri="http://schemas.openxmlformats.org/drawingml/2006/table">
            <a:tbl>
              <a:tblPr firstRow="1" bandRow="1">
                <a:tableStyleId>{E8B1032C-EA38-4F05-BA0D-38AFFFC7BED3}</a:tableStyleId>
              </a:tblPr>
              <a:tblGrid>
                <a:gridCol w="2193019">
                  <a:extLst>
                    <a:ext uri="{9D8B030D-6E8A-4147-A177-3AD203B41FA5}">
                      <a16:colId xmlns:a16="http://schemas.microsoft.com/office/drawing/2014/main" val="20000"/>
                    </a:ext>
                  </a:extLst>
                </a:gridCol>
                <a:gridCol w="897828">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9" name="Table 8">
            <a:extLst>
              <a:ext uri="{FF2B5EF4-FFF2-40B4-BE49-F238E27FC236}">
                <a16:creationId xmlns:a16="http://schemas.microsoft.com/office/drawing/2014/main" id="{36964D03-08C3-4534-BEBE-5F11DA9019B4}"/>
              </a:ext>
            </a:extLst>
          </p:cNvPr>
          <p:cNvGraphicFramePr>
            <a:graphicFrameLocks noGrp="1"/>
          </p:cNvGraphicFramePr>
          <p:nvPr>
            <p:extLst>
              <p:ext uri="{D42A27DB-BD31-4B8C-83A1-F6EECF244321}">
                <p14:modId xmlns:p14="http://schemas.microsoft.com/office/powerpoint/2010/main" val="2046105939"/>
              </p:ext>
            </p:extLst>
          </p:nvPr>
        </p:nvGraphicFramePr>
        <p:xfrm>
          <a:off x="129456" y="3633904"/>
          <a:ext cx="3090823" cy="601430"/>
        </p:xfrm>
        <a:graphic>
          <a:graphicData uri="http://schemas.openxmlformats.org/drawingml/2006/table">
            <a:tbl>
              <a:tblPr firstRow="1" bandRow="1">
                <a:tableStyleId>{FABFCF23-3B69-468F-B69F-88F6DE6A72F2}</a:tableStyleId>
              </a:tblPr>
              <a:tblGrid>
                <a:gridCol w="1191574">
                  <a:extLst>
                    <a:ext uri="{9D8B030D-6E8A-4147-A177-3AD203B41FA5}">
                      <a16:colId xmlns:a16="http://schemas.microsoft.com/office/drawing/2014/main" val="3477608926"/>
                    </a:ext>
                  </a:extLst>
                </a:gridCol>
                <a:gridCol w="1899249">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highlight>
                            <a:srgbClr val="FFFFFF"/>
                          </a:highligh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648014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0" y="207984"/>
            <a:ext cx="9350720" cy="502920"/>
          </a:xfrm>
        </p:spPr>
        <p:txBody>
          <a:bodyPr>
            <a:no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Arial"/>
                <a:cs typeface="Arial"/>
              </a:rPr>
              <a:t>XRN5535 - Processing of CSS Switch Requests Received in ‘Time Period 5’ </a:t>
            </a:r>
            <a:endParaRPr lang="en-US" sz="2000" dirty="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449199257"/>
              </p:ext>
            </p:extLst>
          </p:nvPr>
        </p:nvGraphicFramePr>
        <p:xfrm>
          <a:off x="129456" y="2879148"/>
          <a:ext cx="3795165" cy="807909"/>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Service Area 3 - Manage updates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customer portfolio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684796405"/>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085180405"/>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r>
                        <a:rPr lang="en-GB" sz="1200" kern="1200" dirty="0">
                          <a:solidFill>
                            <a:schemeClr val="tx1"/>
                          </a:solidFill>
                          <a:effectLst/>
                          <a:latin typeface="+mn-lt"/>
                          <a:ea typeface="+mn-ea"/>
                          <a:cs typeface="+mn-cs"/>
                        </a:rPr>
                        <a:t>The circumstances where the GRDA receives messages after 02:59:59 should be exceptionally rare – i.e. systems have failed in normal operation; the resilience built into the system to maintain contiguous service have failed such that they cannot be restored within the 1 hour RTO; Target DR Recovery has been missed AND Maximum DR Recovery has also been missed.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Since this change is required in such rare circumstances this change needs to identify a solution that is cost effective to implement so that these Registrations can be recorded in UK Link systems.</a:t>
                      </a:r>
                    </a:p>
                    <a:p>
                      <a:r>
                        <a:rPr lang="en-GB" sz="1200" kern="1200" dirty="0">
                          <a:solidFill>
                            <a:schemeClr val="tx1"/>
                          </a:solidFill>
                          <a:effectLst/>
                          <a:latin typeface="+mn-lt"/>
                          <a:ea typeface="+mn-ea"/>
                          <a:cs typeface="+mn-cs"/>
                        </a:rPr>
                        <a:t>The analysis needs to engage stakeholders to determine the risk / impact of the solution to all industry participants.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This change should focus on short term options for implementation.  It is not proposed to initiate a large investment given the extremely low likelihood of this scenario occurring.</a:t>
                      </a:r>
                      <a:endParaRPr lang="en-GB" sz="1200" kern="1200" dirty="0">
                        <a:solidFill>
                          <a:schemeClr val="tx1"/>
                        </a:solidFill>
                        <a:effectLst/>
                        <a:latin typeface="+mn-lt"/>
                        <a:ea typeface="+mn-ea"/>
                        <a:cs typeface="+mn-cs"/>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518367925"/>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highlight>
                            <a:srgbClr val="FFFFFF"/>
                          </a:highligh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255766444"/>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8387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806"/>
            <a:ext cx="9144000" cy="667448"/>
          </a:xfrm>
        </p:spPr>
        <p:txBody>
          <a:bodyPr>
            <a:noAutofit/>
          </a:bodyPr>
          <a:lstStyle/>
          <a:p>
            <a:r>
              <a:rPr lang="en-US" sz="1800" dirty="0"/>
              <a:t>Solution Review </a:t>
            </a:r>
            <a:br>
              <a:rPr lang="en-US" sz="1800" dirty="0"/>
            </a:br>
            <a:r>
              <a:rPr lang="en-US" sz="1800" dirty="0"/>
              <a:t>XRN5469 Increasing the Frequency of FSG Payments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716582"/>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717478716"/>
              </p:ext>
            </p:extLst>
          </p:nvPr>
        </p:nvGraphicFramePr>
        <p:xfrm>
          <a:off x="115399" y="1191312"/>
          <a:ext cx="8913201" cy="1143636"/>
        </p:xfrm>
        <a:graphic>
          <a:graphicData uri="http://schemas.openxmlformats.org/drawingml/2006/table">
            <a:tbl>
              <a:tblPr firstRow="1" bandRow="1">
                <a:tableStyleId>{2D5ABB26-0587-4C30-8999-92F81FD0307C}</a:tableStyleId>
              </a:tblPr>
              <a:tblGrid>
                <a:gridCol w="1188615">
                  <a:extLst>
                    <a:ext uri="{9D8B030D-6E8A-4147-A177-3AD203B41FA5}">
                      <a16:colId xmlns:a16="http://schemas.microsoft.com/office/drawing/2014/main" val="1006639987"/>
                    </a:ext>
                  </a:extLst>
                </a:gridCol>
                <a:gridCol w="541411">
                  <a:extLst>
                    <a:ext uri="{9D8B030D-6E8A-4147-A177-3AD203B41FA5}">
                      <a16:colId xmlns:a16="http://schemas.microsoft.com/office/drawing/2014/main" val="4080995352"/>
                    </a:ext>
                  </a:extLst>
                </a:gridCol>
                <a:gridCol w="1454366">
                  <a:extLst>
                    <a:ext uri="{9D8B030D-6E8A-4147-A177-3AD203B41FA5}">
                      <a16:colId xmlns:a16="http://schemas.microsoft.com/office/drawing/2014/main" val="1439127370"/>
                    </a:ext>
                  </a:extLst>
                </a:gridCol>
                <a:gridCol w="715256">
                  <a:extLst>
                    <a:ext uri="{9D8B030D-6E8A-4147-A177-3AD203B41FA5}">
                      <a16:colId xmlns:a16="http://schemas.microsoft.com/office/drawing/2014/main" val="2386035315"/>
                    </a:ext>
                  </a:extLst>
                </a:gridCol>
                <a:gridCol w="1026080">
                  <a:extLst>
                    <a:ext uri="{9D8B030D-6E8A-4147-A177-3AD203B41FA5}">
                      <a16:colId xmlns:a16="http://schemas.microsoft.com/office/drawing/2014/main" val="965499758"/>
                    </a:ext>
                  </a:extLst>
                </a:gridCol>
                <a:gridCol w="1001864">
                  <a:extLst>
                    <a:ext uri="{9D8B030D-6E8A-4147-A177-3AD203B41FA5}">
                      <a16:colId xmlns:a16="http://schemas.microsoft.com/office/drawing/2014/main" val="2553637847"/>
                    </a:ext>
                  </a:extLst>
                </a:gridCol>
                <a:gridCol w="811033">
                  <a:extLst>
                    <a:ext uri="{9D8B030D-6E8A-4147-A177-3AD203B41FA5}">
                      <a16:colId xmlns:a16="http://schemas.microsoft.com/office/drawing/2014/main" val="201100273"/>
                    </a:ext>
                  </a:extLst>
                </a:gridCol>
                <a:gridCol w="795473">
                  <a:extLst>
                    <a:ext uri="{9D8B030D-6E8A-4147-A177-3AD203B41FA5}">
                      <a16:colId xmlns:a16="http://schemas.microsoft.com/office/drawing/2014/main" val="174316984"/>
                    </a:ext>
                  </a:extLst>
                </a:gridCol>
                <a:gridCol w="646327">
                  <a:extLst>
                    <a:ext uri="{9D8B030D-6E8A-4147-A177-3AD203B41FA5}">
                      <a16:colId xmlns:a16="http://schemas.microsoft.com/office/drawing/2014/main" val="614572945"/>
                    </a:ext>
                  </a:extLst>
                </a:gridCol>
                <a:gridCol w="732776">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dirty="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3050.4 - RT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60K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900" kern="1200" dirty="0">
                          <a:solidFill>
                            <a:schemeClr val="tx1"/>
                          </a:solidFill>
                          <a:latin typeface="+mn-lt"/>
                          <a:ea typeface="+mn-ea"/>
                          <a:cs typeface="+mn-cs"/>
                        </a:rPr>
                        <a:t>Service Area 10 –  Invoicing Customers - Reapportioned 100%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September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hlinkClick r:id="rId4"/>
                        </a:rPr>
                        <a:t>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577413267"/>
              </p:ext>
            </p:extLst>
          </p:nvPr>
        </p:nvGraphicFramePr>
        <p:xfrm>
          <a:off x="115400" y="2565838"/>
          <a:ext cx="8913200" cy="2099915"/>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431412">
                <a:tc>
                  <a:txBody>
                    <a:bodyPr/>
                    <a:lstStyle/>
                    <a:p>
                      <a:pPr marL="0" algn="l" defTabSz="914400" rtl="0" eaLnBrk="1" latinLnBrk="0" hangingPunct="1"/>
                      <a:r>
                        <a:rPr lang="en-GB" sz="1100" kern="1200" dirty="0">
                          <a:solidFill>
                            <a:schemeClr val="tx1"/>
                          </a:solidFill>
                          <a:latin typeface="+mn-lt"/>
                          <a:ea typeface="+mn-ea"/>
                          <a:cs typeface="+mn-cs"/>
                        </a:rPr>
                        <a:t>Org</a:t>
                      </a:r>
                    </a:p>
                  </a:txBody>
                  <a:tcPr anchor="ct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r>
                        <a:rPr lang="en-GB" sz="1100" dirty="0"/>
                        <a:t>Comments</a:t>
                      </a:r>
                    </a:p>
                  </a:txBody>
                  <a:tcPr anchor="ctr">
                    <a:solidFill>
                      <a:schemeClr val="accent4">
                        <a:lumMod val="40000"/>
                        <a:lumOff val="60000"/>
                      </a:schemeClr>
                    </a:solidFill>
                  </a:tcPr>
                </a:tc>
                <a:extLst>
                  <a:ext uri="{0D108BD9-81ED-4DB2-BD59-A6C34878D82A}">
                    <a16:rowId xmlns:a16="http://schemas.microsoft.com/office/drawing/2014/main" val="10001"/>
                  </a:ext>
                </a:extLst>
              </a:tr>
              <a:tr h="643725">
                <a:tc>
                  <a:txBody>
                    <a:bodyPr/>
                    <a:lstStyle/>
                    <a:p>
                      <a:pPr algn="ctr"/>
                      <a:r>
                        <a:rPr lang="en-GB" sz="900" dirty="0"/>
                        <a:t>Cadent</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mn-lt"/>
                          <a:ea typeface="+mn-ea"/>
                          <a:cs typeface="+mn-cs"/>
                        </a:rPr>
                        <a:t>Approve</a:t>
                      </a:r>
                    </a:p>
                  </a:txBody>
                  <a:tcPr marL="59044" marR="59044" marT="0" marB="0" anchor="ctr"/>
                </a:tc>
                <a:tc>
                  <a:txBody>
                    <a:bodyPr/>
                    <a:lstStyle/>
                    <a:p>
                      <a:r>
                        <a:rPr lang="en-US" sz="1000" dirty="0">
                          <a:solidFill>
                            <a:schemeClr val="tx1"/>
                          </a:solidFill>
                        </a:rPr>
                        <a:t>We are supportive of the solution which will allow all DNs to submit Failure to Supply Gas payments more frequently (daily) </a:t>
                      </a:r>
                    </a:p>
                    <a:p>
                      <a:endParaRPr lang="en-US" sz="1000" dirty="0">
                        <a:solidFill>
                          <a:schemeClr val="tx1"/>
                        </a:solidFill>
                      </a:endParaRPr>
                    </a:p>
                    <a:p>
                      <a:r>
                        <a:rPr lang="en-US" sz="1000" dirty="0">
                          <a:solidFill>
                            <a:schemeClr val="tx1"/>
                          </a:solidFill>
                        </a:rPr>
                        <a:t>This will support swifter payments to customers, hopefully leading to greater levels of customer satisfaction.</a:t>
                      </a:r>
                      <a:endParaRPr lang="en-GB" sz="1000" dirty="0">
                        <a:solidFill>
                          <a:schemeClr val="tx1"/>
                        </a:solidFill>
                      </a:endParaRPr>
                    </a:p>
                  </a:txBody>
                  <a:tcPr marL="6350" marR="6350" marT="6350" marB="0" anchor="ctr"/>
                </a:tc>
                <a:extLst>
                  <a:ext uri="{0D108BD9-81ED-4DB2-BD59-A6C34878D82A}">
                    <a16:rowId xmlns:a16="http://schemas.microsoft.com/office/drawing/2014/main" val="941584291"/>
                  </a:ext>
                </a:extLst>
              </a:tr>
              <a:tr h="573578">
                <a:tc>
                  <a:txBody>
                    <a:bodyPr/>
                    <a:lstStyle/>
                    <a:p>
                      <a:pPr marL="0" algn="ctr" defTabSz="914400" rtl="0" eaLnBrk="1" latinLnBrk="0" hangingPunct="1"/>
                      <a:r>
                        <a:rPr lang="en-GB" sz="1000" kern="1200" dirty="0">
                          <a:solidFill>
                            <a:schemeClr val="tx1"/>
                          </a:solidFill>
                          <a:latin typeface="+mn-lt"/>
                          <a:ea typeface="+mn-ea"/>
                          <a:cs typeface="+mn-cs"/>
                        </a:rPr>
                        <a:t>Wales and West Utilities</a:t>
                      </a:r>
                    </a:p>
                  </a:txBody>
                  <a:tcPr marL="6350" marR="6350" marT="6350" marB="0" anchor="ctr"/>
                </a:tc>
                <a:tc>
                  <a:txBody>
                    <a:bodyPr/>
                    <a:lstStyle/>
                    <a:p>
                      <a:pPr marL="0" algn="ctr" defTabSz="914400" rtl="0" eaLnBrk="1" latinLnBrk="0" hangingPunct="1">
                        <a:lnSpc>
                          <a:spcPct val="115000"/>
                        </a:lnSpc>
                        <a:spcAft>
                          <a:spcPts val="0"/>
                        </a:spcAft>
                      </a:pPr>
                      <a:r>
                        <a:rPr lang="en-GB" sz="1000" kern="1200" dirty="0">
                          <a:solidFill>
                            <a:schemeClr val="tx1"/>
                          </a:solidFill>
                          <a:latin typeface="+mn-lt"/>
                          <a:ea typeface="+mn-ea"/>
                          <a:cs typeface="+mn-cs"/>
                        </a:rPr>
                        <a:t>Approve</a:t>
                      </a:r>
                    </a:p>
                  </a:txBody>
                  <a:tcPr marL="59044" marR="59044" marT="0" marB="0" anchor="ctr"/>
                </a:tc>
                <a:tc>
                  <a:txBody>
                    <a:bodyPr/>
                    <a:lstStyle/>
                    <a:p>
                      <a:pPr marL="0" algn="l" defTabSz="914400" rtl="0" eaLnBrk="1" latinLnBrk="0" hangingPunct="1"/>
                      <a:r>
                        <a:rPr lang="en-US" sz="1000" kern="1200" dirty="0">
                          <a:solidFill>
                            <a:schemeClr val="tx1"/>
                          </a:solidFill>
                          <a:latin typeface="+mn-lt"/>
                          <a:ea typeface="+mn-ea"/>
                          <a:cs typeface="+mn-cs"/>
                        </a:rPr>
                        <a:t>We support the proposed, single, solution.   We agree with the proposer that increasing the frequency of the Failure to Supply Gas payment process is necessary given the shorter timescales DNs have to make the payments.</a:t>
                      </a:r>
                      <a:endParaRPr lang="en-GB" sz="1000" kern="1200" dirty="0">
                        <a:solidFill>
                          <a:schemeClr val="tx1"/>
                        </a:solidFill>
                        <a:latin typeface="+mn-lt"/>
                        <a:ea typeface="+mn-ea"/>
                        <a:cs typeface="+mn-cs"/>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3037221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964276"/>
            <a:ext cx="8229600" cy="3362397"/>
          </a:xfrm>
        </p:spPr>
        <p:txBody>
          <a:bodyPr>
            <a:normAutofit/>
          </a:bodyPr>
          <a:lstStyle/>
          <a:p>
            <a:pPr marL="0" indent="0">
              <a:lnSpc>
                <a:spcPct val="115000"/>
              </a:lnSpc>
              <a:spcAft>
                <a:spcPts val="1000"/>
              </a:spcAft>
              <a:buNone/>
            </a:pPr>
            <a:r>
              <a:rPr lang="en-GB" sz="2000" b="1" dirty="0"/>
              <a:t>For Approval:</a:t>
            </a:r>
          </a:p>
          <a:p>
            <a:pPr>
              <a:spcAft>
                <a:spcPts val="1000"/>
              </a:spcAft>
            </a:pPr>
            <a:r>
              <a:rPr lang="en-US" sz="2000" b="1" dirty="0"/>
              <a:t>XRN5091 </a:t>
            </a:r>
            <a:r>
              <a:rPr lang="en-US" sz="2000" dirty="0"/>
              <a:t>Deferral of creation of Class change reads at transfer of ownership </a:t>
            </a:r>
          </a:p>
          <a:p>
            <a:pPr>
              <a:spcAft>
                <a:spcPts val="1000"/>
              </a:spcAft>
            </a:pPr>
            <a:r>
              <a:rPr lang="en-US" sz="2000" b="1" dirty="0"/>
              <a:t>XRN5186 </a:t>
            </a:r>
            <a:r>
              <a:rPr lang="en-US" sz="2000" dirty="0"/>
              <a:t>Modification 0701: Aligning Capacity booking under the UNC and arrangements set out in relevant NExAs </a:t>
            </a:r>
          </a:p>
          <a:p>
            <a:pPr>
              <a:spcAft>
                <a:spcPts val="1000"/>
              </a:spcAft>
            </a:pPr>
            <a:r>
              <a:rPr lang="en-US" sz="2000" b="1" dirty="0"/>
              <a:t>XRN5316 </a:t>
            </a:r>
            <a:r>
              <a:rPr lang="en-US" sz="2000" dirty="0"/>
              <a:t>Rejecting a replacement read with a pre-Line in the Sand (LIS) read date Pack </a:t>
            </a:r>
          </a:p>
          <a:p>
            <a:pPr>
              <a:spcAft>
                <a:spcPts val="1000"/>
              </a:spcAft>
            </a:pPr>
            <a:r>
              <a:rPr lang="en-US" sz="2000" b="1" dirty="0"/>
              <a:t>XRN5515 </a:t>
            </a:r>
            <a:r>
              <a:rPr lang="en-US" sz="2000" dirty="0" err="1"/>
              <a:t>Hydeploy</a:t>
            </a:r>
            <a:r>
              <a:rPr lang="en-US" sz="2000" dirty="0"/>
              <a:t> close down</a:t>
            </a:r>
          </a:p>
        </p:txBody>
      </p:sp>
    </p:spTree>
    <p:extLst>
      <p:ext uri="{BB962C8B-B14F-4D97-AF65-F5344CB8AC3E}">
        <p14:creationId xmlns:p14="http://schemas.microsoft.com/office/powerpoint/2010/main" val="1431544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dirty="0"/>
              <a:t>XRN5091 - Deferral of creation of Class change reads at transfer of ownership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88611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4027837683"/>
              </p:ext>
            </p:extLst>
          </p:nvPr>
        </p:nvGraphicFramePr>
        <p:xfrm>
          <a:off x="86543" y="1408922"/>
          <a:ext cx="8970903" cy="105219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2548109">
                  <a:extLst>
                    <a:ext uri="{9D8B030D-6E8A-4147-A177-3AD203B41FA5}">
                      <a16:colId xmlns:a16="http://schemas.microsoft.com/office/drawing/2014/main" val="4080995352"/>
                    </a:ext>
                  </a:extLst>
                </a:gridCol>
                <a:gridCol w="755374">
                  <a:extLst>
                    <a:ext uri="{9D8B030D-6E8A-4147-A177-3AD203B41FA5}">
                      <a16:colId xmlns:a16="http://schemas.microsoft.com/office/drawing/2014/main" val="965499758"/>
                    </a:ext>
                  </a:extLst>
                </a:gridCol>
                <a:gridCol w="874644">
                  <a:extLst>
                    <a:ext uri="{9D8B030D-6E8A-4147-A177-3AD203B41FA5}">
                      <a16:colId xmlns:a16="http://schemas.microsoft.com/office/drawing/2014/main" val="2553637847"/>
                    </a:ext>
                  </a:extLst>
                </a:gridCol>
                <a:gridCol w="808604">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3050.1 - RT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Service Area 4 - </a:t>
                      </a:r>
                      <a:r>
                        <a:rPr lang="en-GB" sz="1000" dirty="0"/>
                        <a:t>Meter Read/Asset processing </a:t>
                      </a:r>
                      <a:r>
                        <a:rPr lang="en-GB" sz="1000" kern="1200" dirty="0">
                          <a:solidFill>
                            <a:schemeClr val="tx1"/>
                          </a:solidFill>
                          <a:effectLst/>
                          <a:latin typeface="+mn-lt"/>
                          <a:ea typeface="+mn-ea"/>
                          <a:cs typeface="+mn-cs"/>
                        </a:rPr>
                        <a:t>– Reapportioned 100% 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June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dirty="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047510734"/>
              </p:ext>
            </p:extLst>
          </p:nvPr>
        </p:nvGraphicFramePr>
        <p:xfrm>
          <a:off x="91946" y="2821607"/>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dirty="0"/>
                    </a:p>
                    <a:p>
                      <a:pPr algn="l"/>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dirty="0">
                          <a:latin typeface="+mn-lt"/>
                        </a:rPr>
                        <a:t>Gazprom</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GB" sz="1000" dirty="0">
                          <a:effectLst/>
                          <a:latin typeface="+mn-lt"/>
                          <a:ea typeface="Times New Roman" panose="02020603050405020304" pitchFamily="18" charset="0"/>
                          <a:cs typeface="Times New Roman" panose="02020603050405020304" pitchFamily="18" charset="0"/>
                        </a:rPr>
                        <a:t>No Comments</a:t>
                      </a: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798597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dirty="0"/>
              <a:t>XRN5186 Modification 0701: Aligning Capacity booking under the UNC and arrangements set out in relevant </a:t>
            </a:r>
            <a:r>
              <a:rPr lang="en-US" sz="2000" dirty="0" err="1"/>
              <a:t>NExAs</a:t>
            </a:r>
            <a:endParaRPr lang="en-US" sz="2000" dirty="0"/>
          </a:p>
        </p:txBody>
      </p:sp>
      <p:sp>
        <p:nvSpPr>
          <p:cNvPr id="4" name="TextBox 3">
            <a:extLst>
              <a:ext uri="{FF2B5EF4-FFF2-40B4-BE49-F238E27FC236}">
                <a16:creationId xmlns:a16="http://schemas.microsoft.com/office/drawing/2014/main" id="{5017FE3A-3EC0-48EB-8FA6-60FBEBD4EA47}"/>
              </a:ext>
            </a:extLst>
          </p:cNvPr>
          <p:cNvSpPr txBox="1"/>
          <p:nvPr/>
        </p:nvSpPr>
        <p:spPr>
          <a:xfrm>
            <a:off x="0" y="1059954"/>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828761872"/>
              </p:ext>
            </p:extLst>
          </p:nvPr>
        </p:nvGraphicFramePr>
        <p:xfrm>
          <a:off x="91946" y="1597242"/>
          <a:ext cx="8970903" cy="105219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2389083">
                  <a:extLst>
                    <a:ext uri="{9D8B030D-6E8A-4147-A177-3AD203B41FA5}">
                      <a16:colId xmlns:a16="http://schemas.microsoft.com/office/drawing/2014/main" val="4080995352"/>
                    </a:ext>
                  </a:extLst>
                </a:gridCol>
                <a:gridCol w="1232452">
                  <a:extLst>
                    <a:ext uri="{9D8B030D-6E8A-4147-A177-3AD203B41FA5}">
                      <a16:colId xmlns:a16="http://schemas.microsoft.com/office/drawing/2014/main" val="965499758"/>
                    </a:ext>
                  </a:extLst>
                </a:gridCol>
                <a:gridCol w="850790">
                  <a:extLst>
                    <a:ext uri="{9D8B030D-6E8A-4147-A177-3AD203B41FA5}">
                      <a16:colId xmlns:a16="http://schemas.microsoft.com/office/drawing/2014/main" val="2553637847"/>
                    </a:ext>
                  </a:extLst>
                </a:gridCol>
                <a:gridCol w="691763">
                  <a:extLst>
                    <a:ext uri="{9D8B030D-6E8A-4147-A177-3AD203B41FA5}">
                      <a16:colId xmlns:a16="http://schemas.microsoft.com/office/drawing/2014/main" val="201100273"/>
                    </a:ext>
                  </a:extLst>
                </a:gridCol>
                <a:gridCol w="769391">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3050.2 - RT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Service Area 3 - </a:t>
                      </a:r>
                      <a:r>
                        <a:rPr lang="en-US" sz="1000" dirty="0"/>
                        <a:t>Manage updates to customer portfolio - </a:t>
                      </a:r>
                      <a:r>
                        <a:rPr lang="en-GB" sz="1000" kern="1200" dirty="0">
                          <a:solidFill>
                            <a:schemeClr val="tx1"/>
                          </a:solidFill>
                          <a:effectLst/>
                          <a:latin typeface="+mn-lt"/>
                          <a:ea typeface="+mn-ea"/>
                          <a:cs typeface="+mn-cs"/>
                        </a:rPr>
                        <a:t>Reapportioned 50% Shipper, 50%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June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dirty="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982223369"/>
              </p:ext>
            </p:extLst>
          </p:nvPr>
        </p:nvGraphicFramePr>
        <p:xfrm>
          <a:off x="91946" y="3257898"/>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dirty="0"/>
                    </a:p>
                    <a:p>
                      <a:pPr algn="l"/>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dirty="0">
                          <a:latin typeface="+mn-lt"/>
                        </a:rPr>
                        <a:t>Wales and West Utilities</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GB" sz="1000" dirty="0">
                          <a:effectLst/>
                          <a:latin typeface="+mn-lt"/>
                          <a:ea typeface="Times New Roman" panose="02020603050405020304" pitchFamily="18" charset="0"/>
                          <a:cs typeface="Times New Roman" panose="02020603050405020304" pitchFamily="18" charset="0"/>
                        </a:rPr>
                        <a:t>No Comments</a:t>
                      </a: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1596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General Change Budget BP23</a:t>
            </a:r>
          </a:p>
        </p:txBody>
      </p:sp>
    </p:spTree>
    <p:extLst>
      <p:ext uri="{BB962C8B-B14F-4D97-AF65-F5344CB8AC3E}">
        <p14:creationId xmlns:p14="http://schemas.microsoft.com/office/powerpoint/2010/main" val="66957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dirty="0"/>
              <a:t>XRN5316 Rejecting a replacement read with a pre-Line in the Sand (LIS) read date Pack</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740657"/>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4141173587"/>
              </p:ext>
            </p:extLst>
          </p:nvPr>
        </p:nvGraphicFramePr>
        <p:xfrm>
          <a:off x="91946" y="1187111"/>
          <a:ext cx="8970903" cy="101617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125728">
                  <a:extLst>
                    <a:ext uri="{9D8B030D-6E8A-4147-A177-3AD203B41FA5}">
                      <a16:colId xmlns:a16="http://schemas.microsoft.com/office/drawing/2014/main" val="4080995352"/>
                    </a:ext>
                  </a:extLst>
                </a:gridCol>
                <a:gridCol w="1269242">
                  <a:extLst>
                    <a:ext uri="{9D8B030D-6E8A-4147-A177-3AD203B41FA5}">
                      <a16:colId xmlns:a16="http://schemas.microsoft.com/office/drawing/2014/main" val="965499758"/>
                    </a:ext>
                  </a:extLst>
                </a:gridCol>
                <a:gridCol w="1550336">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3050.3 - RT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MTB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August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dirty="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624657037"/>
              </p:ext>
            </p:extLst>
          </p:nvPr>
        </p:nvGraphicFramePr>
        <p:xfrm>
          <a:off x="81142" y="2774623"/>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dirty="0"/>
                    </a:p>
                    <a:p>
                      <a:pPr algn="l"/>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dirty="0">
                          <a:latin typeface="+mn-lt"/>
                        </a:rPr>
                        <a:t>Gazprom</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GB" sz="1000" dirty="0">
                          <a:effectLst/>
                          <a:latin typeface="+mn-lt"/>
                          <a:ea typeface="Times New Roman" panose="02020603050405020304" pitchFamily="18" charset="0"/>
                          <a:cs typeface="Times New Roman" panose="02020603050405020304" pitchFamily="18" charset="0"/>
                        </a:rPr>
                        <a:t>No Comments</a:t>
                      </a: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2777327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199417"/>
            <a:ext cx="9028601" cy="568734"/>
          </a:xfrm>
        </p:spPr>
        <p:txBody>
          <a:bodyPr>
            <a:noAutofit/>
          </a:bodyPr>
          <a:lstStyle/>
          <a:p>
            <a:r>
              <a:rPr lang="en-US" sz="2000" dirty="0"/>
              <a:t>XRN5515 </a:t>
            </a:r>
            <a:r>
              <a:rPr lang="en-US" sz="2000" dirty="0" err="1"/>
              <a:t>Hydeploy</a:t>
            </a:r>
            <a:r>
              <a:rPr lang="en-US" sz="2000" dirty="0"/>
              <a:t> close down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82708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125507917"/>
              </p:ext>
            </p:extLst>
          </p:nvPr>
        </p:nvGraphicFramePr>
        <p:xfrm>
          <a:off x="91946" y="1372218"/>
          <a:ext cx="8970903" cy="101617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125728">
                  <a:extLst>
                    <a:ext uri="{9D8B030D-6E8A-4147-A177-3AD203B41FA5}">
                      <a16:colId xmlns:a16="http://schemas.microsoft.com/office/drawing/2014/main" val="4080995352"/>
                    </a:ext>
                  </a:extLst>
                </a:gridCol>
                <a:gridCol w="1269242">
                  <a:extLst>
                    <a:ext uri="{9D8B030D-6E8A-4147-A177-3AD203B41FA5}">
                      <a16:colId xmlns:a16="http://schemas.microsoft.com/office/drawing/2014/main" val="965499758"/>
                    </a:ext>
                  </a:extLst>
                </a:gridCol>
                <a:gridCol w="1550336">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3057 - MH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highlight>
                            <a:srgbClr val="FFFFFF"/>
                          </a:highlight>
                          <a:latin typeface="+mn-lt"/>
                          <a:ea typeface="+mn-ea"/>
                          <a:cs typeface="+mn-cs"/>
                        </a:rPr>
                        <a:t>Decarb Investment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July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515918368"/>
              </p:ext>
            </p:extLst>
          </p:nvPr>
        </p:nvGraphicFramePr>
        <p:xfrm>
          <a:off x="81143" y="2755106"/>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dirty="0"/>
                    </a:p>
                    <a:p>
                      <a:pPr algn="l"/>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endParaRPr lang="en-GB" sz="1000" dirty="0">
                        <a:latin typeface="+mn-lt"/>
                      </a:endParaRP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r>
                        <a:rPr lang="en-GB" sz="1000">
                          <a:effectLst/>
                          <a:latin typeface="+mn-lt"/>
                          <a:ea typeface="Times New Roman" panose="02020603050405020304" pitchFamily="18" charset="0"/>
                          <a:cs typeface="Times New Roman" panose="02020603050405020304" pitchFamily="18" charset="0"/>
                        </a:rPr>
                        <a:t>No Representation received</a:t>
                      </a: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626691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462362"/>
            <a:ext cx="8229600" cy="637580"/>
          </a:xfrm>
        </p:spPr>
        <p:txBody>
          <a:bodyPr>
            <a:noAutofit/>
          </a:bodyPr>
          <a:lstStyle/>
          <a:p>
            <a:r>
              <a:rPr lang="en-GB" sz="2400" dirty="0"/>
              <a:t>Standalone Change Documents for Approval (BER, CCR, EQR)</a:t>
            </a:r>
            <a:endParaRPr lang="en-GB" sz="1600" dirty="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1537072"/>
            <a:ext cx="7220170" cy="1706784"/>
          </a:xfrm>
        </p:spPr>
        <p:txBody>
          <a:bodyPr>
            <a:normAutofit/>
          </a:bodyPr>
          <a:lstStyle/>
          <a:p>
            <a:pPr marL="0" indent="0">
              <a:buNone/>
            </a:pPr>
            <a:endParaRPr lang="en-GB" sz="2000" dirty="0">
              <a:latin typeface="Calibri" panose="020F0502020204030204" pitchFamily="34" charset="0"/>
              <a:cs typeface="Times New Roman" panose="02020603050405020304" pitchFamily="18" charset="0"/>
            </a:endParaRPr>
          </a:p>
          <a:p>
            <a:pPr marL="0" indent="0">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BER for XRN5469 - </a:t>
            </a:r>
            <a:r>
              <a:rPr lang="en-GB" sz="2000" dirty="0">
                <a:latin typeface="Calibri" panose="020F0502020204030204" pitchFamily="34" charset="0"/>
                <a:cs typeface="Times New Roman" panose="02020603050405020304" pitchFamily="18" charset="0"/>
              </a:rPr>
              <a:t>Increase Frequency of FSG Payments</a:t>
            </a:r>
          </a:p>
          <a:p>
            <a:pPr marL="0" indent="0">
              <a:buNone/>
            </a:pPr>
            <a:r>
              <a:rPr lang="en-GB" sz="2000" dirty="0">
                <a:latin typeface="Calibri" panose="020F0502020204030204" pitchFamily="34" charset="0"/>
                <a:cs typeface="Times New Roman" panose="02020603050405020304" pitchFamily="18" charset="0"/>
              </a:rPr>
              <a:t>Voting:  </a:t>
            </a:r>
            <a:r>
              <a:rPr lang="en-GB" sz="2000">
                <a:latin typeface="Calibri" panose="020F0502020204030204" pitchFamily="34" charset="0"/>
                <a:cs typeface="Times New Roman" panose="02020603050405020304" pitchFamily="18" charset="0"/>
              </a:rPr>
              <a:t>DNO</a:t>
            </a:r>
            <a:endParaRPr lang="en-GB" sz="2000" dirty="0">
              <a:latin typeface="Calibri" panose="020F0502020204030204" pitchFamily="34"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26662380-FE8A-4B2B-AA34-B780527D5BB5}"/>
              </a:ext>
            </a:extLst>
          </p:cNvPr>
          <p:cNvGraphicFramePr>
            <a:graphicFrameLocks noChangeAspect="1"/>
          </p:cNvGraphicFramePr>
          <p:nvPr>
            <p:extLst>
              <p:ext uri="{D42A27DB-BD31-4B8C-83A1-F6EECF244321}">
                <p14:modId xmlns:p14="http://schemas.microsoft.com/office/powerpoint/2010/main" val="3165346024"/>
              </p:ext>
            </p:extLst>
          </p:nvPr>
        </p:nvGraphicFramePr>
        <p:xfrm>
          <a:off x="7090781" y="1611887"/>
          <a:ext cx="1173178" cy="1034678"/>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4" name="Object 3">
                        <a:extLst>
                          <a:ext uri="{FF2B5EF4-FFF2-40B4-BE49-F238E27FC236}">
                            <a16:creationId xmlns:a16="http://schemas.microsoft.com/office/drawing/2014/main" id="{26662380-FE8A-4B2B-AA34-B780527D5BB5}"/>
                          </a:ext>
                        </a:extLst>
                      </p:cNvPr>
                      <p:cNvPicPr/>
                      <p:nvPr/>
                    </p:nvPicPr>
                    <p:blipFill>
                      <a:blip r:embed="rId4"/>
                      <a:stretch>
                        <a:fillRect/>
                      </a:stretch>
                    </p:blipFill>
                    <p:spPr>
                      <a:xfrm>
                        <a:off x="7090781" y="1611887"/>
                        <a:ext cx="1173178" cy="1034678"/>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5765"/>
            <a:ext cx="7772400" cy="1102519"/>
          </a:xfrm>
        </p:spPr>
        <p:txBody>
          <a:bodyPr/>
          <a:lstStyle/>
          <a:p>
            <a:r>
              <a:rPr lang="en-GB" dirty="0"/>
              <a:t>XRN5231 Provision of a FWACV Service Update</a:t>
            </a:r>
          </a:p>
        </p:txBody>
      </p:sp>
    </p:spTree>
    <p:extLst>
      <p:ext uri="{BB962C8B-B14F-4D97-AF65-F5344CB8AC3E}">
        <p14:creationId xmlns:p14="http://schemas.microsoft.com/office/powerpoint/2010/main" val="3127173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dirty="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296507"/>
          <a:ext cx="9001000" cy="4677795"/>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dirty="0">
                          <a:solidFill>
                            <a:schemeClr val="bg1"/>
                          </a:solidFill>
                          <a:latin typeface="Arial"/>
                          <a:ea typeface="+mn-ea"/>
                          <a:cs typeface="Arial"/>
                        </a:rPr>
                        <a:t>July 22</a:t>
                      </a:r>
                    </a:p>
                    <a:p>
                      <a:pPr algn="ctr"/>
                      <a:r>
                        <a:rPr lang="en-GB" sz="800" kern="1200" baseline="0" dirty="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dirty="0">
                          <a:solidFill>
                            <a:srgbClr val="FFFFFF"/>
                          </a:solidFill>
                          <a:latin typeface="Arial"/>
                          <a:cs typeface="Arial"/>
                        </a:rPr>
                        <a:t>Overall</a:t>
                      </a:r>
                      <a:r>
                        <a:rPr lang="en-GB" sz="80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RAG</a:t>
                      </a:r>
                      <a:r>
                        <a:rPr lang="en-GB" sz="800" b="1" baseline="0" dirty="0">
                          <a:solidFill>
                            <a:schemeClr val="bg1"/>
                          </a:solidFill>
                          <a:latin typeface="Arial"/>
                          <a:cs typeface="Arial"/>
                        </a:rPr>
                        <a:t> Status</a:t>
                      </a:r>
                      <a:endParaRPr lang="en-GB" sz="80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mn-lt"/>
                          <a:cs typeface="Arial"/>
                        </a:rPr>
                        <a:t>                                            </a:t>
                      </a:r>
                      <a:r>
                        <a:rPr lang="en-GB" sz="800" b="1" dirty="0">
                          <a:solidFill>
                            <a:schemeClr val="bg1"/>
                          </a:solidFill>
                          <a:latin typeface="+mn-lt"/>
                          <a:cs typeface="Arial"/>
                        </a:rPr>
                        <a:t> Status</a:t>
                      </a:r>
                      <a:r>
                        <a:rPr lang="en-GB" sz="800" b="1" baseline="0" dirty="0">
                          <a:solidFill>
                            <a:schemeClr val="bg1"/>
                          </a:solidFill>
                          <a:latin typeface="+mn-lt"/>
                          <a:cs typeface="Arial"/>
                        </a:rPr>
                        <a:t> Justification</a:t>
                      </a:r>
                      <a:endParaRPr lang="en-GB"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650" b="0" i="0" u="none" strike="noStrike" kern="1200" cap="none" normalizeH="0" baseline="0" dirty="0">
                          <a:ln>
                            <a:noFill/>
                          </a:ln>
                          <a:solidFill>
                            <a:schemeClr val="tx1"/>
                          </a:solidFill>
                          <a:effectLst/>
                          <a:latin typeface="+mn-lt"/>
                          <a:ea typeface="+mn-ea"/>
                          <a:cs typeface="+mn-cs"/>
                        </a:rPr>
                        <a:t>Overall RAG status is tracking at </a:t>
                      </a:r>
                      <a:r>
                        <a:rPr lang="en-GB" sz="650" b="1" i="0" u="none" strike="noStrike" kern="1200" cap="none" normalizeH="0" baseline="0" dirty="0">
                          <a:ln>
                            <a:noFill/>
                          </a:ln>
                          <a:solidFill>
                            <a:srgbClr val="FFC000"/>
                          </a:solidFill>
                          <a:effectLst/>
                          <a:latin typeface="+mn-lt"/>
                          <a:ea typeface="+mn-ea"/>
                          <a:cs typeface="+mn-cs"/>
                        </a:rPr>
                        <a:t>Amber</a:t>
                      </a:r>
                      <a:r>
                        <a:rPr lang="en-GB" sz="650" b="1" i="0" u="none" strike="noStrike" kern="1200" cap="none" normalizeH="0" baseline="0" dirty="0">
                          <a:ln>
                            <a:noFill/>
                          </a:ln>
                          <a:solidFill>
                            <a:srgbClr val="FF0000"/>
                          </a:solidFill>
                          <a:effectLst/>
                          <a:latin typeface="+mn-lt"/>
                          <a:ea typeface="+mn-ea"/>
                          <a:cs typeface="+mn-cs"/>
                        </a:rPr>
                        <a:t> </a:t>
                      </a:r>
                      <a:r>
                        <a:rPr lang="en-GB" sz="650" b="0" i="0" u="none" strike="noStrike" kern="1200" cap="none" normalizeH="0" baseline="0" dirty="0">
                          <a:ln>
                            <a:noFill/>
                          </a:ln>
                          <a:solidFill>
                            <a:schemeClr val="tx1"/>
                          </a:solidFill>
                          <a:effectLst/>
                          <a:latin typeface="+mn-lt"/>
                          <a:ea typeface="+mn-ea"/>
                          <a:cs typeface="+mn-cs"/>
                        </a:rPr>
                        <a:t>on basis a revised Go Live date of 1</a:t>
                      </a:r>
                      <a:r>
                        <a:rPr lang="en-GB" sz="650" b="0" i="0" u="none" strike="noStrike" kern="1200" cap="none" normalizeH="0" baseline="30000" dirty="0">
                          <a:ln>
                            <a:noFill/>
                          </a:ln>
                          <a:solidFill>
                            <a:schemeClr val="tx1"/>
                          </a:solidFill>
                          <a:effectLst/>
                          <a:latin typeface="+mn-lt"/>
                          <a:ea typeface="+mn-ea"/>
                          <a:cs typeface="+mn-cs"/>
                        </a:rPr>
                        <a:t>st</a:t>
                      </a:r>
                      <a:r>
                        <a:rPr lang="en-GB" sz="650" b="0" i="0" u="none" strike="noStrike" kern="1200" cap="none" normalizeH="0" baseline="0" dirty="0">
                          <a:ln>
                            <a:noFill/>
                          </a:ln>
                          <a:solidFill>
                            <a:schemeClr val="tx1"/>
                          </a:solidFill>
                          <a:effectLst/>
                          <a:latin typeface="+mn-lt"/>
                          <a:ea typeface="+mn-ea"/>
                          <a:cs typeface="+mn-cs"/>
                        </a:rPr>
                        <a:t> September 2022 has been agreed, though Dual Run and Market Trials is currently behind plan due to a delay in full connectivity for all DNs. Progress to be closely monitored and decision made in early July, via project checkpoint on whether to progress into full E2E testing for all external parties. Cost set to </a:t>
                      </a:r>
                      <a:r>
                        <a:rPr lang="en-GB" sz="650" b="1" i="0" u="none" strike="noStrike" kern="1200" cap="none" normalizeH="0" baseline="0" dirty="0">
                          <a:ln>
                            <a:noFill/>
                          </a:ln>
                          <a:solidFill>
                            <a:srgbClr val="FF0000"/>
                          </a:solidFill>
                          <a:effectLst/>
                          <a:latin typeface="+mn-lt"/>
                          <a:ea typeface="+mn-ea"/>
                          <a:cs typeface="+mn-cs"/>
                        </a:rPr>
                        <a:t>Red</a:t>
                      </a:r>
                      <a:r>
                        <a:rPr lang="en-GB" sz="650" b="0" i="0" u="none" strike="noStrike" kern="1200" cap="none" normalizeH="0" baseline="0" dirty="0">
                          <a:ln>
                            <a:noFill/>
                          </a:ln>
                          <a:solidFill>
                            <a:schemeClr val="tx1"/>
                          </a:solidFill>
                          <a:effectLst/>
                          <a:latin typeface="+mn-lt"/>
                          <a:ea typeface="+mn-ea"/>
                          <a:cs typeface="+mn-cs"/>
                        </a:rPr>
                        <a:t>, pending approval of revised BER</a:t>
                      </a:r>
                    </a:p>
                    <a:p>
                      <a:pPr marL="0" marR="0" lvl="0" indent="0" algn="l">
                        <a:lnSpc>
                          <a:spcPct val="100000"/>
                        </a:lnSpc>
                        <a:spcBef>
                          <a:spcPts val="0"/>
                        </a:spcBef>
                        <a:spcAft>
                          <a:spcPts val="0"/>
                        </a:spcAft>
                        <a:buClrTx/>
                        <a:buSzTx/>
                        <a:buFont typeface="Arial" panose="020B0604020202020204" pitchFamily="34" charset="0"/>
                        <a:buNone/>
                      </a:pPr>
                      <a:endParaRPr lang="en-GB" sz="650" b="0" i="0" u="none" strike="noStrike" kern="1200" cap="none" normalizeH="0" baseline="0" dirty="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A revised Go Live date of 1</a:t>
                      </a:r>
                      <a:r>
                        <a:rPr lang="en-GB" sz="650" b="0" i="0" u="none" strike="noStrike" kern="1200" cap="none" normalizeH="0" baseline="30000" dirty="0">
                          <a:ln>
                            <a:noFill/>
                          </a:ln>
                          <a:solidFill>
                            <a:schemeClr val="tx1"/>
                          </a:solidFill>
                          <a:effectLst/>
                          <a:latin typeface="+mn-lt"/>
                          <a:ea typeface="+mn-ea"/>
                          <a:cs typeface="+mn-cs"/>
                        </a:rPr>
                        <a:t>st</a:t>
                      </a:r>
                      <a:r>
                        <a:rPr lang="en-GB" sz="650" b="0" i="0" u="none" strike="noStrike" kern="1200" cap="none" normalizeH="0" baseline="0" dirty="0">
                          <a:ln>
                            <a:noFill/>
                          </a:ln>
                          <a:solidFill>
                            <a:schemeClr val="tx1"/>
                          </a:solidFill>
                          <a:effectLst/>
                          <a:latin typeface="+mn-lt"/>
                          <a:ea typeface="+mn-ea"/>
                          <a:cs typeface="+mn-cs"/>
                        </a:rPr>
                        <a:t> September has been agreed with a contingency date of 14</a:t>
                      </a:r>
                      <a:r>
                        <a:rPr lang="en-GB" sz="650" b="0" i="0" u="none" strike="noStrike" kern="1200" cap="none" normalizeH="0" baseline="30000" dirty="0">
                          <a:ln>
                            <a:noFill/>
                          </a:ln>
                          <a:solidFill>
                            <a:schemeClr val="tx1"/>
                          </a:solidFill>
                          <a:effectLst/>
                          <a:latin typeface="+mn-lt"/>
                          <a:ea typeface="+mn-ea"/>
                          <a:cs typeface="+mn-cs"/>
                        </a:rPr>
                        <a:t>th</a:t>
                      </a:r>
                      <a:r>
                        <a:rPr lang="en-GB" sz="650" b="0" i="0" u="none" strike="noStrike" kern="1200" cap="none" normalizeH="0" baseline="0" dirty="0">
                          <a:ln>
                            <a:noFill/>
                          </a:ln>
                          <a:solidFill>
                            <a:schemeClr val="tx1"/>
                          </a:solidFill>
                          <a:effectLst/>
                          <a:latin typeface="+mn-lt"/>
                          <a:ea typeface="+mn-ea"/>
                          <a:cs typeface="+mn-cs"/>
                        </a:rPr>
                        <a:t> September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Dual Run/ Market Trials testing continues with all DNs connected. Due to a delay in full connectivity for all parties this phase is currently behind plan. Checkpoint arranged for 4</a:t>
                      </a:r>
                      <a:r>
                        <a:rPr lang="en-GB" sz="650" b="0" i="0" u="none" strike="noStrike" kern="1200" cap="none" normalizeH="0" baseline="30000" dirty="0">
                          <a:ln>
                            <a:noFill/>
                          </a:ln>
                          <a:solidFill>
                            <a:schemeClr val="tx1"/>
                          </a:solidFill>
                          <a:effectLst/>
                          <a:latin typeface="+mn-lt"/>
                          <a:ea typeface="+mn-ea"/>
                          <a:cs typeface="+mn-cs"/>
                        </a:rPr>
                        <a:t>th</a:t>
                      </a:r>
                      <a:r>
                        <a:rPr lang="en-GB" sz="650" b="0" i="0" u="none" strike="noStrike" kern="1200" cap="none" normalizeH="0" baseline="0" dirty="0">
                          <a:ln>
                            <a:noFill/>
                          </a:ln>
                          <a:solidFill>
                            <a:schemeClr val="tx1"/>
                          </a:solidFill>
                          <a:effectLst/>
                          <a:latin typeface="+mn-lt"/>
                          <a:ea typeface="+mn-ea"/>
                          <a:cs typeface="+mn-cs"/>
                        </a:rPr>
                        <a:t> July on whether to commence full E2E testing to planned timescales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A revised Change Pack, with Lowest CV requirement included was presented to project Focus Group on 21</a:t>
                      </a:r>
                      <a:r>
                        <a:rPr lang="en-GB" sz="650" b="0" i="0" u="none" strike="noStrike" kern="1200" cap="none" normalizeH="0" baseline="30000" dirty="0">
                          <a:ln>
                            <a:noFill/>
                          </a:ln>
                          <a:solidFill>
                            <a:schemeClr val="tx1"/>
                          </a:solidFill>
                          <a:effectLst/>
                          <a:latin typeface="+mn-lt"/>
                          <a:ea typeface="+mn-ea"/>
                          <a:cs typeface="+mn-cs"/>
                        </a:rPr>
                        <a:t>st</a:t>
                      </a:r>
                      <a:r>
                        <a:rPr lang="en-GB" sz="650" b="0" i="0" u="none" strike="noStrike" kern="1200" cap="none" normalizeH="0" baseline="0" dirty="0">
                          <a:ln>
                            <a:noFill/>
                          </a:ln>
                          <a:solidFill>
                            <a:schemeClr val="tx1"/>
                          </a:solidFill>
                          <a:effectLst/>
                          <a:latin typeface="+mn-lt"/>
                          <a:ea typeface="+mn-ea"/>
                          <a:cs typeface="+mn-cs"/>
                        </a:rPr>
                        <a:t> June. To be formally approved in July following Focus Group Sign Off</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Revised BER to be approved in July following definition of revised plan and agreement on new Go Live date</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Internal testing phases are progressing to plan. Additional UAT scenarios (for Lowest CV requirement) to be executed and assured in 2</a:t>
                      </a:r>
                      <a:r>
                        <a:rPr lang="en-GB" sz="650" b="0" i="0" u="none" strike="noStrike" kern="1200" cap="none" normalizeH="0" baseline="30000" dirty="0">
                          <a:ln>
                            <a:noFill/>
                          </a:ln>
                          <a:solidFill>
                            <a:schemeClr val="tx1"/>
                          </a:solidFill>
                          <a:effectLst/>
                          <a:latin typeface="+mn-lt"/>
                          <a:ea typeface="+mn-ea"/>
                          <a:cs typeface="+mn-cs"/>
                        </a:rPr>
                        <a:t>nd</a:t>
                      </a:r>
                      <a:r>
                        <a:rPr lang="en-GB" sz="650" b="0" i="0" u="none" strike="noStrike" kern="1200" cap="none" normalizeH="0" baseline="0" dirty="0">
                          <a:ln>
                            <a:noFill/>
                          </a:ln>
                          <a:solidFill>
                            <a:schemeClr val="tx1"/>
                          </a:solidFill>
                          <a:effectLst/>
                          <a:latin typeface="+mn-lt"/>
                          <a:ea typeface="+mn-ea"/>
                          <a:cs typeface="+mn-cs"/>
                        </a:rPr>
                        <a:t> week of July. Performance Testing and Regression Testing completed to plan.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Data Migration (for Cutover), Transition and Cutover approach drafted and under internal review. To be reviewed with Focus Group in the first half of July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Go No Go (GONG) criteria has been drafted and will be shared and agreed with Focus Group members in July</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Internal Business Readiness activities continue to progress to plan </a:t>
                      </a:r>
                    </a:p>
                    <a:p>
                      <a:pPr marL="0" marR="0" lvl="0" indent="0" algn="l">
                        <a:lnSpc>
                          <a:spcPct val="100000"/>
                        </a:lnSpc>
                        <a:spcBef>
                          <a:spcPts val="0"/>
                        </a:spcBef>
                        <a:spcAft>
                          <a:spcPts val="0"/>
                        </a:spcAft>
                        <a:buClrTx/>
                        <a:buSzTx/>
                        <a:buFont typeface="Arial" panose="020B0604020202020204" pitchFamily="34" charset="0"/>
                        <a:buNone/>
                      </a:pPr>
                      <a:r>
                        <a:rPr lang="en-GB" sz="650" b="1" i="0" u="none" strike="noStrike" kern="1200" cap="none" normalizeH="0" baseline="0" dirty="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Gain approval of revised BER</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Finalise Data Migration, Cutover and Transition Approach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Finalise GONG criteria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Progress Dual Run/ Market Trails testing phase, working to completion by end of July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Draft and agree detailed Implementation Plan</a:t>
                      </a:r>
                      <a:endParaRPr lang="en-GB" sz="65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dirty="0">
                        <a:solidFill>
                          <a:srgbClr val="FF0000"/>
                        </a:solidFill>
                      </a:endParaRPr>
                    </a:p>
                    <a:p>
                      <a:endParaRPr lang="en-GB" sz="1050" b="1" i="0" dirty="0">
                        <a:solidFill>
                          <a:srgbClr val="FF0000"/>
                        </a:solidFill>
                      </a:endParaRPr>
                    </a:p>
                    <a:p>
                      <a:endParaRPr lang="en-GB" sz="1050" b="1" i="0" dirty="0">
                        <a:solidFill>
                          <a:srgbClr val="FF0000"/>
                        </a:solidFill>
                      </a:endParaRPr>
                    </a:p>
                    <a:p>
                      <a:endParaRPr lang="en-GB" sz="1050" b="1" i="0" dirty="0">
                        <a:solidFill>
                          <a:srgbClr val="FF0000"/>
                        </a:solidFill>
                      </a:endParaRPr>
                    </a:p>
                    <a:p>
                      <a:endParaRPr lang="en-GB" sz="1050" b="1" i="0" dirty="0">
                        <a:solidFill>
                          <a:srgbClr val="FF0000"/>
                        </a:solidFill>
                      </a:endParaRPr>
                    </a:p>
                    <a:p>
                      <a:endParaRPr lang="en-GB" sz="800" b="1" i="0" dirty="0">
                        <a:solidFill>
                          <a:srgbClr val="FF0000"/>
                        </a:solidFill>
                      </a:endParaRPr>
                    </a:p>
                    <a:p>
                      <a:endParaRPr lang="en-GB" sz="800" b="1" i="0" dirty="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743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dirty="0">
                          <a:solidFill>
                            <a:schemeClr val="tx1"/>
                          </a:solidFill>
                          <a:effectLst/>
                          <a:highlight>
                            <a:srgbClr val="FFFFFF"/>
                          </a:highlight>
                          <a:latin typeface="+mj-lt"/>
                          <a:ea typeface="+mn-ea"/>
                          <a:cs typeface="Poppins"/>
                        </a:rPr>
                        <a:t>The DR/MT phase of testing will need to be signed off by all DNs but Cadent have not completed their connectivity testing activities, so they are unable to participate. The original connectivity date was January 22. There is a planned checkpoint on 04/07/22 where all DNS and Xoserve will decide whether final month of fully automated testing can start and therefore whether revised timelines can be met.</a:t>
                      </a:r>
                      <a:r>
                        <a:rPr lang="en-US" sz="700" b="0" i="0" kern="1200" dirty="0">
                          <a:solidFill>
                            <a:schemeClr val="tx1"/>
                          </a:solidFill>
                          <a:effectLst/>
                          <a:highlight>
                            <a:srgbClr val="FFFFFF"/>
                          </a:highlight>
                          <a:latin typeface="+mj-lt"/>
                          <a:ea typeface="+mn-ea"/>
                          <a:cs typeface="+mn-cs"/>
                        </a:rPr>
                        <a:t> </a:t>
                      </a:r>
                      <a:r>
                        <a:rPr lang="en-US" sz="700" b="1" i="0" dirty="0">
                          <a:solidFill>
                            <a:schemeClr val="tx1"/>
                          </a:solidFill>
                          <a:effectLst/>
                          <a:highlight>
                            <a:srgbClr val="FFFFFF"/>
                          </a:highlight>
                          <a:latin typeface="+mj-lt"/>
                          <a:ea typeface="+mn-ea"/>
                          <a:cs typeface="Poppins"/>
                        </a:rPr>
                        <a:t>Update 27/06</a:t>
                      </a:r>
                      <a:r>
                        <a:rPr lang="en-US" sz="700" b="0" i="0" dirty="0">
                          <a:solidFill>
                            <a:schemeClr val="tx1"/>
                          </a:solidFill>
                          <a:effectLst/>
                          <a:highlight>
                            <a:srgbClr val="FFFFFF"/>
                          </a:highlight>
                          <a:latin typeface="+mj-lt"/>
                          <a:ea typeface="+mn-ea"/>
                          <a:cs typeface="Poppins"/>
                        </a:rPr>
                        <a:t>:Cadent are now connected but need to catch up DR activities before MT start on 04/07. Issue to be monitored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dirty="0">
                          <a:solidFill>
                            <a:schemeClr val="tx1"/>
                          </a:solidFill>
                          <a:effectLst/>
                          <a:highlight>
                            <a:srgbClr val="FFFFFF"/>
                          </a:highlight>
                          <a:latin typeface="+mj-lt"/>
                          <a:ea typeface="+mn-ea"/>
                          <a:cs typeface="Poppins"/>
                        </a:rPr>
                        <a:t>There is a risk that changes to the approved scope and requirements will be identified through the deliver plan – </a:t>
                      </a:r>
                      <a:r>
                        <a:rPr lang="en-US" sz="700" b="1" i="0" dirty="0">
                          <a:solidFill>
                            <a:schemeClr val="tx1"/>
                          </a:solidFill>
                          <a:effectLst/>
                          <a:highlight>
                            <a:srgbClr val="FFFFFF"/>
                          </a:highlight>
                          <a:latin typeface="+mj-lt"/>
                          <a:ea typeface="+mn-ea"/>
                          <a:cs typeface="Poppins"/>
                        </a:rPr>
                        <a:t>Update 27/06:</a:t>
                      </a:r>
                      <a:r>
                        <a:rPr lang="en-US" sz="700" b="0" i="0" dirty="0">
                          <a:solidFill>
                            <a:schemeClr val="tx1"/>
                          </a:solidFill>
                          <a:effectLst/>
                          <a:highlight>
                            <a:srgbClr val="FFFFFF"/>
                          </a:highlight>
                          <a:latin typeface="+mj-lt"/>
                          <a:ea typeface="+mn-ea"/>
                          <a:cs typeface="Poppins"/>
                        </a:rPr>
                        <a:t> 2</a:t>
                      </a:r>
                      <a:r>
                        <a:rPr lang="en-US" sz="700" b="0" i="0" baseline="30000" dirty="0">
                          <a:solidFill>
                            <a:schemeClr val="tx1"/>
                          </a:solidFill>
                          <a:effectLst/>
                          <a:highlight>
                            <a:srgbClr val="FFFFFF"/>
                          </a:highlight>
                          <a:latin typeface="+mj-lt"/>
                          <a:ea typeface="+mn-ea"/>
                          <a:cs typeface="Poppins"/>
                        </a:rPr>
                        <a:t>nd</a:t>
                      </a:r>
                      <a:r>
                        <a:rPr lang="en-US" sz="700" b="0" i="0" dirty="0">
                          <a:solidFill>
                            <a:schemeClr val="tx1"/>
                          </a:solidFill>
                          <a:effectLst/>
                          <a:highlight>
                            <a:srgbClr val="FFFFFF"/>
                          </a:highlight>
                          <a:latin typeface="+mj-lt"/>
                          <a:ea typeface="+mn-ea"/>
                          <a:cs typeface="Poppins"/>
                        </a:rPr>
                        <a:t> replan in progress following the Lowest CV requirement change for revised plan to be baselined. Risk to be monitored through Dual Run and Market Trial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baseline="0" dirty="0">
                          <a:solidFill>
                            <a:schemeClr val="tx1"/>
                          </a:solidFill>
                          <a:effectLst/>
                          <a:highlight>
                            <a:srgbClr val="FFFFFF"/>
                          </a:highlight>
                          <a:latin typeface="+mj-lt"/>
                          <a:ea typeface="+mn-ea"/>
                          <a:cs typeface="Poppins"/>
                        </a:rPr>
                        <a:t>There is a risk that changes to the baselined scope and requirements will increase the costs of the new FWACV service in extending the project and manual process being identified – </a:t>
                      </a:r>
                      <a:r>
                        <a:rPr lang="en-US" sz="700" b="1" i="0" baseline="0" dirty="0">
                          <a:solidFill>
                            <a:schemeClr val="tx1"/>
                          </a:solidFill>
                          <a:effectLst/>
                          <a:highlight>
                            <a:srgbClr val="FFFFFF"/>
                          </a:highlight>
                          <a:latin typeface="+mj-lt"/>
                          <a:ea typeface="+mn-ea"/>
                          <a:cs typeface="Poppins"/>
                        </a:rPr>
                        <a:t>Update:</a:t>
                      </a:r>
                      <a:r>
                        <a:rPr lang="en-US" sz="700" b="0" i="0" baseline="0" dirty="0">
                          <a:solidFill>
                            <a:schemeClr val="tx1"/>
                          </a:solidFill>
                          <a:effectLst/>
                          <a:highlight>
                            <a:srgbClr val="FFFFFF"/>
                          </a:highlight>
                          <a:latin typeface="+mj-lt"/>
                          <a:ea typeface="+mn-ea"/>
                          <a:cs typeface="Poppins"/>
                        </a:rPr>
                        <a:t> Revised costs finalized and approval to be sought in revised BER</a:t>
                      </a:r>
                      <a:endParaRPr lang="en-GB" sz="700" b="1" baseline="0" dirty="0">
                        <a:solidFill>
                          <a:schemeClr val="bg1"/>
                        </a:solidFill>
                        <a:latin typeface="Arial"/>
                        <a:cs typeface="Poppin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dirty="0">
                          <a:ln>
                            <a:noFill/>
                          </a:ln>
                          <a:solidFill>
                            <a:schemeClr val="tx1"/>
                          </a:solidFill>
                          <a:effectLst/>
                          <a:latin typeface="Arial"/>
                          <a:ea typeface="Verdana"/>
                          <a:cs typeface="Arial"/>
                        </a:rPr>
                        <a:t>Revised costs to be presented in an updated </a:t>
                      </a:r>
                      <a:r>
                        <a:rPr lang="en-US" sz="650" b="0" i="0" u="none" strike="noStrike" kern="1200" cap="none" normalizeH="0" baseline="0" dirty="0">
                          <a:ln>
                            <a:noFill/>
                          </a:ln>
                          <a:solidFill>
                            <a:schemeClr val="tx1"/>
                          </a:solidFill>
                          <a:effectLst/>
                          <a:latin typeface="Arial"/>
                          <a:ea typeface="Verdana"/>
                          <a:cs typeface="Arial"/>
                        </a:rPr>
                        <a:t>BER for review &amp; approval by DNs and National Grid</a:t>
                      </a:r>
                      <a:endParaRPr lang="en-GB" sz="650" b="1"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dirty="0">
                          <a:ln>
                            <a:noFill/>
                          </a:ln>
                          <a:solidFill>
                            <a:schemeClr val="tx1"/>
                          </a:solidFill>
                          <a:effectLst/>
                          <a:latin typeface="+mn-lt"/>
                          <a:ea typeface="Verdana"/>
                          <a:cs typeface="Arial"/>
                        </a:rPr>
                        <a:t>XRN5231 Flow Weighted Average (CV)</a:t>
                      </a:r>
                      <a:r>
                        <a:rPr lang="en-GB" sz="650" b="1" kern="1200" dirty="0">
                          <a:solidFill>
                            <a:schemeClr val="tx1"/>
                          </a:solidFill>
                          <a:effectLst/>
                          <a:latin typeface="+mn-lt"/>
                          <a:ea typeface="+mn-ea"/>
                          <a:cs typeface="+mn-cs"/>
                        </a:rPr>
                        <a:t> </a:t>
                      </a:r>
                    </a:p>
                    <a:p>
                      <a:pPr lvl="0"/>
                      <a:r>
                        <a:rPr lang="en-GB" sz="650" b="1" kern="1200" dirty="0">
                          <a:solidFill>
                            <a:schemeClr val="tx1"/>
                          </a:solidFill>
                          <a:effectLst/>
                          <a:latin typeface="+mn-lt"/>
                          <a:ea typeface="+mn-ea"/>
                          <a:cs typeface="+mn-cs"/>
                        </a:rPr>
                        <a:t>Gemini consequential change parts A &amp; B -  </a:t>
                      </a:r>
                      <a:r>
                        <a:rPr lang="en-GB" sz="650" b="0" kern="1200" dirty="0">
                          <a:solidFill>
                            <a:schemeClr val="tx1"/>
                          </a:solidFill>
                          <a:effectLst/>
                          <a:latin typeface="+mn-lt"/>
                          <a:ea typeface="+mn-ea"/>
                          <a:cs typeface="+mn-cs"/>
                        </a:rPr>
                        <a:t>A - PRCMS validation/processing &amp; Part B - LDZ Stock Change and Embedded LDZ Unique Sites</a:t>
                      </a:r>
                      <a:endParaRPr lang="en-GB" sz="650" b="0"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4" name="Picture 3">
            <a:extLst>
              <a:ext uri="{FF2B5EF4-FFF2-40B4-BE49-F238E27FC236}">
                <a16:creationId xmlns:a16="http://schemas.microsoft.com/office/drawing/2014/main" id="{0225C95C-4913-4E78-A300-5EA0AC150EB6}"/>
              </a:ext>
            </a:extLst>
          </p:cNvPr>
          <p:cNvPicPr>
            <a:picLocks noChangeAspect="1"/>
          </p:cNvPicPr>
          <p:nvPr/>
        </p:nvPicPr>
        <p:blipFill>
          <a:blip r:embed="rId3"/>
          <a:stretch>
            <a:fillRect/>
          </a:stretch>
        </p:blipFill>
        <p:spPr>
          <a:xfrm>
            <a:off x="5076056" y="1131590"/>
            <a:ext cx="3984187" cy="2304256"/>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194"/>
            <a:ext cx="8229600" cy="637580"/>
          </a:xfrm>
        </p:spPr>
        <p:txBody>
          <a:bodyPr>
            <a:normAutofit fontScale="90000"/>
          </a:bodyPr>
          <a:lstStyle/>
          <a:p>
            <a:r>
              <a:rPr lang="en-US" dirty="0"/>
              <a:t>BER for </a:t>
            </a:r>
            <a:r>
              <a:rPr lang="en-GB" dirty="0"/>
              <a:t>XRN5231 Provision of a FWACV Service</a:t>
            </a:r>
          </a:p>
        </p:txBody>
      </p:sp>
      <p:sp>
        <p:nvSpPr>
          <p:cNvPr id="3" name="TextBox 2">
            <a:extLst>
              <a:ext uri="{FF2B5EF4-FFF2-40B4-BE49-F238E27FC236}">
                <a16:creationId xmlns:a16="http://schemas.microsoft.com/office/drawing/2014/main" id="{96800342-DB89-471B-8C13-1413B26E64E9}"/>
              </a:ext>
            </a:extLst>
          </p:cNvPr>
          <p:cNvSpPr txBox="1"/>
          <p:nvPr/>
        </p:nvSpPr>
        <p:spPr>
          <a:xfrm>
            <a:off x="872835" y="1021150"/>
            <a:ext cx="3978297" cy="1477328"/>
          </a:xfrm>
          <a:prstGeom prst="rect">
            <a:avLst/>
          </a:prstGeom>
          <a:noFill/>
        </p:spPr>
        <p:txBody>
          <a:bodyPr wrap="square" rtlCol="0">
            <a:spAutoFit/>
          </a:bodyPr>
          <a:lstStyle/>
          <a:p>
            <a:pPr marL="285750" indent="-285750">
              <a:buFontTx/>
              <a:buChar char="-"/>
            </a:pPr>
            <a:r>
              <a:rPr lang="en-GB" dirty="0"/>
              <a:t>Voting:</a:t>
            </a:r>
            <a:r>
              <a:rPr lang="en-GB"/>
              <a:t> DNO, NTS</a:t>
            </a: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r>
              <a:rPr lang="en-GB" dirty="0"/>
              <a:t>This will be a late paper</a:t>
            </a:r>
          </a:p>
        </p:txBody>
      </p:sp>
    </p:spTree>
    <p:extLst>
      <p:ext uri="{BB962C8B-B14F-4D97-AF65-F5344CB8AC3E}">
        <p14:creationId xmlns:p14="http://schemas.microsoft.com/office/powerpoint/2010/main" val="353868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November 2021 Major Release</a:t>
            </a:r>
            <a:endParaRPr lang="en-GB"/>
          </a:p>
        </p:txBody>
      </p:sp>
    </p:spTree>
    <p:extLst>
      <p:ext uri="{BB962C8B-B14F-4D97-AF65-F5344CB8AC3E}">
        <p14:creationId xmlns:p14="http://schemas.microsoft.com/office/powerpoint/2010/main" val="1976727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62371" y="364442"/>
          <a:ext cx="8756232" cy="4636563"/>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789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US" sz="700" b="1" dirty="0">
                          <a:latin typeface="+mn-lt"/>
                        </a:rPr>
                        <a:t>XRN4992a:</a:t>
                      </a:r>
                    </a:p>
                    <a:p>
                      <a:pPr marL="171450" indent="-171450" algn="l">
                        <a:buFont typeface="Arial" panose="020B0604020202020204" pitchFamily="34" charset="0"/>
                        <a:buChar char="•"/>
                      </a:pPr>
                      <a:r>
                        <a:rPr lang="en-US" sz="700" dirty="0">
                          <a:latin typeface="+mn-lt"/>
                        </a:rPr>
                        <a:t>Post Implementation Support completed on 26/05</a:t>
                      </a:r>
                    </a:p>
                    <a:p>
                      <a:pPr marL="171450" indent="-171450" algn="l">
                        <a:buFont typeface="Arial" panose="020B0604020202020204" pitchFamily="34" charset="0"/>
                        <a:buChar char="•"/>
                      </a:pPr>
                      <a:r>
                        <a:rPr lang="en-US" sz="700" dirty="0">
                          <a:latin typeface="+mn-lt"/>
                        </a:rPr>
                        <a:t>Fix successfully deployed on 27/05 for issue identified with the level of aggregation in the RTB invoice</a:t>
                      </a:r>
                      <a:endParaRPr lang="en-US" sz="700" b="1" dirty="0">
                        <a:latin typeface="+mn-lt"/>
                      </a:endParaRPr>
                    </a:p>
                    <a:p>
                      <a:pPr marL="0" lvl="0" indent="0" algn="l">
                        <a:buNone/>
                      </a:pPr>
                      <a:r>
                        <a:rPr lang="en-US" sz="700" b="1" dirty="0">
                          <a:latin typeface="+mn-lt"/>
                        </a:rPr>
                        <a:t>XRN5188b:</a:t>
                      </a:r>
                    </a:p>
                    <a:p>
                      <a:pPr marL="171450" indent="-171450" algn="l">
                        <a:buFont typeface="Arial" panose="020B0604020202020204" pitchFamily="34" charset="0"/>
                        <a:buChar char="•"/>
                      </a:pPr>
                      <a:r>
                        <a:rPr lang="en-US" sz="700" dirty="0">
                          <a:latin typeface="+mn-lt"/>
                        </a:rPr>
                        <a:t>Post Implementation Support completed on 26/05</a:t>
                      </a:r>
                    </a:p>
                    <a:p>
                      <a:pPr marL="171450" indent="-171450" algn="l">
                        <a:buFont typeface="Arial" panose="020B0604020202020204" pitchFamily="34" charset="0"/>
                        <a:buChar char="•"/>
                      </a:pPr>
                      <a:r>
                        <a:rPr lang="en-US" sz="700" dirty="0">
                          <a:latin typeface="+mn-lt"/>
                        </a:rPr>
                        <a:t>MAP ID data interim load completed on 25/05</a:t>
                      </a:r>
                    </a:p>
                    <a:p>
                      <a:pPr marL="171450" indent="-171450" algn="l">
                        <a:buFont typeface="Arial" panose="020B0604020202020204" pitchFamily="34" charset="0"/>
                        <a:buChar char="•"/>
                      </a:pPr>
                      <a:endParaRPr lang="en-US" sz="700" dirty="0">
                        <a:latin typeface="+mn-lt"/>
                      </a:endParaRPr>
                    </a:p>
                    <a:p>
                      <a:pPr marL="0" indent="0" algn="l">
                        <a:buFont typeface="Arial" panose="020B0604020202020204" pitchFamily="34" charset="0"/>
                        <a:buNone/>
                      </a:pPr>
                      <a:r>
                        <a:rPr lang="en-US" sz="700" dirty="0">
                          <a:latin typeface="+mn-lt"/>
                        </a:rPr>
                        <a:t>Closedown in progress for all November 21 in scope changes</a:t>
                      </a:r>
                    </a:p>
                    <a:p>
                      <a:pPr marL="0" indent="0" algn="l">
                        <a:buFont typeface="Arial" panose="020B0604020202020204" pitchFamily="34" charset="0"/>
                        <a:buNone/>
                      </a:pPr>
                      <a:endParaRPr lang="en-US" sz="700" dirty="0">
                        <a:latin typeface="+mn-lt"/>
                      </a:endParaRPr>
                    </a:p>
                    <a:p>
                      <a:pPr marL="0" lvl="0" indent="0" algn="l">
                        <a:buFont typeface="Arial" panose="020B0604020202020204" pitchFamily="34" charset="0"/>
                        <a:buNone/>
                      </a:pPr>
                      <a:endParaRPr lang="en-US" sz="700" dirty="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July ChMC</a:t>
                      </a:r>
                      <a:r>
                        <a:rPr lang="en-GB" sz="700" b="0" i="0" u="none" strike="noStrike" kern="1200" cap="none" normalizeH="0" baseline="0" dirty="0">
                          <a:ln>
                            <a:noFill/>
                          </a:ln>
                          <a:solidFill>
                            <a:schemeClr val="tx1"/>
                          </a:solidFill>
                          <a:effectLst/>
                          <a:latin typeface="+mn-lt"/>
                          <a:ea typeface="+mn-ea"/>
                          <a:cs typeface="+mn-cs"/>
                        </a:rPr>
                        <a:t>: Approval of Nov 21 Change Completion Report (CCR)</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None/>
                      </a:pPr>
                      <a:r>
                        <a:rPr lang="en-US" sz="700" dirty="0"/>
                        <a:t>  </a:t>
                      </a:r>
                    </a:p>
                    <a:p>
                      <a:pPr marL="0" indent="0" algn="l">
                        <a:buNone/>
                      </a:pPr>
                      <a:endParaRPr lang="en-US" sz="700" dirty="0"/>
                    </a:p>
                    <a:p>
                      <a:pPr marL="0" indent="0" algn="l">
                        <a:buNone/>
                      </a:pPr>
                      <a:endParaRPr lang="en-US" sz="700" dirty="0"/>
                    </a:p>
                    <a:p>
                      <a:pPr marL="0" indent="0" algn="l">
                        <a:buNone/>
                      </a:pPr>
                      <a:endParaRPr lang="en-US" sz="700" dirty="0"/>
                    </a:p>
                    <a:p>
                      <a:pPr marL="0" indent="0" algn="l">
                        <a:buNone/>
                      </a:pPr>
                      <a:endParaRPr lang="en-US" sz="700"/>
                    </a:p>
                    <a:p>
                      <a:pPr marL="0" indent="0" algn="l">
                        <a:buNone/>
                      </a:pPr>
                      <a:r>
                        <a:rPr lang="en-US" sz="700"/>
                        <a:t>  </a:t>
                      </a:r>
                      <a:r>
                        <a:rPr lang="en-US" sz="800" dirty="0"/>
                        <a:t>XRN5289</a:t>
                      </a:r>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p>
                      <a:pPr marL="0" indent="0" algn="l">
                        <a:buFont typeface="Arial" panose="020B0604020202020204" pitchFamily="34" charset="0"/>
                        <a:buNone/>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lgn="l">
                        <a:buFont typeface="Arial" panose="020B0604020202020204" pitchFamily="34" charset="0"/>
                        <a:buNone/>
                      </a:pPr>
                      <a:r>
                        <a:rPr lang="en-US" sz="700" dirty="0">
                          <a:latin typeface="+mn-lt"/>
                        </a:rPr>
                        <a:t>None</a:t>
                      </a:r>
                      <a:endParaRPr lang="en-GB" sz="700" b="1" i="0" u="none" strike="noStrike" kern="1200" cap="none" normalizeH="0" baseline="0" dirty="0">
                        <a:ln>
                          <a:noFill/>
                        </a:ln>
                        <a:solidFill>
                          <a:schemeClr val="tx1"/>
                        </a:solidFill>
                        <a:effectLst/>
                        <a:highlight>
                          <a:srgbClr val="FFFF00"/>
                        </a:highligh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dirty="0">
                          <a:solidFill>
                            <a:schemeClr val="tx1"/>
                          </a:solidFill>
                          <a:effectLst/>
                          <a:latin typeface="Arial"/>
                        </a:rPr>
                        <a:t>Forecast to complete delivery against approved BER </a:t>
                      </a:r>
                      <a:endParaRPr kumimoji="0" lang="en-US" sz="7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3036">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dirty="0">
                          <a:solidFill>
                            <a:schemeClr val="tx1"/>
                          </a:solidFill>
                          <a:effectLst/>
                          <a:latin typeface="+mn-lt"/>
                          <a:ea typeface="+mn-ea"/>
                          <a:cs typeface="+mn-cs"/>
                        </a:rPr>
                        <a:t>In Scope - XRN4941 - </a:t>
                      </a:r>
                      <a:r>
                        <a:rPr lang="en-US" sz="600" b="0" i="0" u="none" strike="noStrike" kern="1200" dirty="0">
                          <a:solidFill>
                            <a:schemeClr val="tx1"/>
                          </a:solidFill>
                          <a:effectLst/>
                          <a:latin typeface="+mn-lt"/>
                          <a:ea typeface="+mn-ea"/>
                          <a:cs typeface="+mn-cs"/>
                        </a:rPr>
                        <a:t>MOD0692 - Auto updates to meter read frequency</a:t>
                      </a:r>
                    </a:p>
                    <a:p>
                      <a:pPr rtl="0" fontAlgn="base"/>
                      <a:r>
                        <a:rPr lang="en-US" sz="600" b="1" i="0" u="none" strike="noStrike" kern="1200" dirty="0">
                          <a:solidFill>
                            <a:schemeClr val="tx1"/>
                          </a:solidFill>
                          <a:effectLst/>
                          <a:latin typeface="+mn-lt"/>
                          <a:ea typeface="+mn-ea"/>
                          <a:cs typeface="+mn-cs"/>
                        </a:rPr>
                        <a:t>In scope - XRN5007 - </a:t>
                      </a:r>
                      <a:r>
                        <a:rPr lang="en-US" sz="600" b="0" i="0" u="none" strike="noStrike" kern="1200" dirty="0">
                          <a:solidFill>
                            <a:schemeClr val="tx1"/>
                          </a:solidFill>
                          <a:effectLst/>
                          <a:latin typeface="+mn-lt"/>
                          <a:ea typeface="+mn-ea"/>
                          <a:cs typeface="+mn-cs"/>
                        </a:rPr>
                        <a:t>Enhancement to reconciliation process where prevailing volume is zero</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XRN5072 - </a:t>
                      </a:r>
                      <a:r>
                        <a:rPr lang="en-US" sz="600" b="0" i="0" u="none" strike="noStrike" kern="1200" dirty="0">
                          <a:solidFill>
                            <a:schemeClr val="tx1"/>
                          </a:solidFill>
                          <a:effectLst/>
                          <a:latin typeface="+mn-lt"/>
                          <a:ea typeface="+mn-ea"/>
                          <a:cs typeface="+mn-cs"/>
                        </a:rPr>
                        <a:t>Application and derivation of TTZ indicator and calculation of volume and energy – all classes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XRN5142 - </a:t>
                      </a:r>
                      <a:r>
                        <a:rPr lang="en-US" sz="600" b="0" i="0" u="none" strike="noStrike" kern="1200" dirty="0">
                          <a:solidFill>
                            <a:schemeClr val="tx1"/>
                          </a:solidFill>
                          <a:effectLst/>
                          <a:latin typeface="+mn-lt"/>
                          <a:ea typeface="+mn-ea"/>
                          <a:cs typeface="+mn-cs"/>
                        </a:rPr>
                        <a:t>New allowable values for DCC Service Flag in DXI File from DCC</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XRN5180 - </a:t>
                      </a:r>
                      <a:r>
                        <a:rPr lang="en-US" sz="600" b="0" i="0" u="none" strike="noStrike" kern="1200" dirty="0">
                          <a:solidFill>
                            <a:schemeClr val="tx1"/>
                          </a:solidFill>
                          <a:effectLst/>
                          <a:latin typeface="+mn-lt"/>
                          <a:ea typeface="+mn-ea"/>
                          <a:cs typeface="+mn-cs"/>
                        </a:rPr>
                        <a:t>Inner tolerance validation for replacement reads and read insertions</a:t>
                      </a:r>
                      <a:r>
                        <a:rPr lang="en-US" sz="600" b="0" i="0" kern="1200" dirty="0">
                          <a:solidFill>
                            <a:schemeClr val="tx1"/>
                          </a:solidFill>
                          <a:effectLst/>
                          <a:latin typeface="+mn-lt"/>
                          <a:ea typeface="+mn-ea"/>
                          <a:cs typeface="+mn-cs"/>
                        </a:rPr>
                        <a:t>​</a:t>
                      </a:r>
                    </a:p>
                    <a:p>
                      <a:pPr rtl="0" fontAlgn="base"/>
                      <a:r>
                        <a:rPr lang="en-US" sz="600" b="1" i="0" kern="1200" dirty="0">
                          <a:solidFill>
                            <a:schemeClr val="tx1"/>
                          </a:solidFill>
                          <a:effectLst/>
                          <a:latin typeface="+mn-lt"/>
                          <a:ea typeface="+mn-ea"/>
                          <a:cs typeface="+mn-cs"/>
                        </a:rPr>
                        <a:t>In Scope - XRN4780C </a:t>
                      </a:r>
                      <a:r>
                        <a:rPr lang="en-US" sz="600" b="0" i="0" kern="1200" dirty="0">
                          <a:solidFill>
                            <a:schemeClr val="tx1"/>
                          </a:solidFill>
                          <a:effectLst/>
                          <a:latin typeface="+mn-lt"/>
                          <a:ea typeface="+mn-ea"/>
                          <a:cs typeface="+mn-cs"/>
                        </a:rPr>
                        <a:t>– Inclusion of Meter Asset Provider Identity (MAP Id) in the UK Link system (CSS Consequential Change)</a:t>
                      </a:r>
                    </a:p>
                    <a:p>
                      <a:pPr lvl="0">
                        <a:buNone/>
                      </a:pPr>
                      <a:r>
                        <a:rPr lang="en-US" sz="600" b="1" i="0" kern="1200" dirty="0">
                          <a:solidFill>
                            <a:schemeClr val="tx1"/>
                          </a:solidFill>
                          <a:effectLst/>
                          <a:latin typeface="+mn-lt"/>
                          <a:ea typeface="+mn-ea"/>
                          <a:cs typeface="+mn-cs"/>
                        </a:rPr>
                        <a:t>In Scope - XRN4992a</a:t>
                      </a:r>
                      <a:r>
                        <a:rPr lang="en-US" sz="600" b="0" i="0" kern="1200" dirty="0">
                          <a:solidFill>
                            <a:schemeClr val="tx1"/>
                          </a:solidFill>
                          <a:effectLst/>
                          <a:latin typeface="+mn-lt"/>
                          <a:ea typeface="+mn-ea"/>
                          <a:cs typeface="+mn-cs"/>
                        </a:rPr>
                        <a:t> - Modification 0687 Clarification of Supplier of Last Resort (SoLR) Cost Recovery Process</a:t>
                      </a:r>
                    </a:p>
                    <a:p>
                      <a:pPr lvl="0">
                        <a:buNone/>
                      </a:pPr>
                      <a:r>
                        <a:rPr lang="en-US" sz="600" b="1" i="0" kern="1200" dirty="0">
                          <a:solidFill>
                            <a:schemeClr val="tx1"/>
                          </a:solidFill>
                          <a:effectLst/>
                          <a:latin typeface="+mn-lt"/>
                          <a:ea typeface="+mn-ea"/>
                          <a:cs typeface="+mn-cs"/>
                        </a:rPr>
                        <a:t>In Scope - XRN5188b  </a:t>
                      </a:r>
                      <a:r>
                        <a:rPr lang="en-US" sz="600" b="0" i="0" kern="1200" dirty="0">
                          <a:solidFill>
                            <a:schemeClr val="tx1"/>
                          </a:solidFill>
                          <a:effectLst/>
                          <a:latin typeface="+mn-lt"/>
                          <a:ea typeface="+mn-ea"/>
                          <a:cs typeface="+mn-cs"/>
                        </a:rPr>
                        <a:t>- </a:t>
                      </a:r>
                      <a:r>
                        <a:rPr lang="en-GB" sz="600" kern="1200" dirty="0">
                          <a:solidFill>
                            <a:schemeClr val="tx1"/>
                          </a:solidFill>
                          <a:effectLst/>
                          <a:latin typeface="+mn-lt"/>
                          <a:ea typeface="+mn-ea"/>
                          <a:cs typeface="+mn-cs"/>
                        </a:rPr>
                        <a:t>Interim Data Loads of MAP Id into UK Link</a:t>
                      </a:r>
                      <a:endParaRPr lang="en-US" sz="600" b="0" i="0" kern="1200" dirty="0">
                        <a:solidFill>
                          <a:schemeClr val="tx1"/>
                        </a:solidFill>
                        <a:effectLst/>
                        <a:latin typeface="+mn-lt"/>
                        <a:ea typeface="+mn-ea"/>
                        <a:cs typeface="+mn-cs"/>
                      </a:endParaRPr>
                    </a:p>
                    <a:p>
                      <a:pPr rtl="0" fontAlgn="base"/>
                      <a:r>
                        <a:rPr lang="en-US" sz="600" b="1" i="0" u="none" strike="noStrike" kern="1200" dirty="0">
                          <a:solidFill>
                            <a:schemeClr val="tx1"/>
                          </a:solidFill>
                          <a:effectLst/>
                          <a:latin typeface="+mn-lt"/>
                          <a:ea typeface="+mn-ea"/>
                          <a:cs typeface="+mn-cs"/>
                        </a:rPr>
                        <a:t>Descoped - XRN5091 - </a:t>
                      </a:r>
                      <a:r>
                        <a:rPr lang="en-US" sz="600" b="0" i="0" u="none" strike="noStrike" kern="1200" dirty="0">
                          <a:solidFill>
                            <a:schemeClr val="tx1"/>
                          </a:solidFill>
                          <a:effectLst/>
                          <a:latin typeface="+mn-lt"/>
                          <a:ea typeface="+mn-ea"/>
                          <a:cs typeface="+mn-cs"/>
                        </a:rPr>
                        <a:t>Deferral of creation of Class change reads at transfer of ownership</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XRN5186 </a:t>
                      </a:r>
                      <a:r>
                        <a:rPr lang="en-US" sz="600" b="0" i="0" u="none" strike="noStrike" kern="1200" dirty="0">
                          <a:solidFill>
                            <a:schemeClr val="tx1"/>
                          </a:solidFill>
                          <a:effectLst/>
                          <a:latin typeface="+mn-lt"/>
                          <a:ea typeface="+mn-ea"/>
                          <a:cs typeface="+mn-cs"/>
                        </a:rPr>
                        <a:t>MOD0701 – Aligning capacity booking under the UNC and arrangements set out in relevant </a:t>
                      </a:r>
                      <a:r>
                        <a:rPr lang="en-US" sz="600" b="0" i="0" u="none" strike="noStrike" kern="1200" dirty="0" err="1">
                          <a:solidFill>
                            <a:schemeClr val="tx1"/>
                          </a:solidFill>
                          <a:effectLst/>
                          <a:latin typeface="+mn-lt"/>
                          <a:ea typeface="+mn-ea"/>
                          <a:cs typeface="+mn-cs"/>
                        </a:rPr>
                        <a:t>NExAs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XRN5187 </a:t>
                      </a:r>
                      <a:r>
                        <a:rPr lang="en-US" sz="600" b="0" i="0" u="none" strike="noStrike" kern="1200" dirty="0">
                          <a:solidFill>
                            <a:schemeClr val="tx1"/>
                          </a:solidFill>
                          <a:effectLst/>
                          <a:latin typeface="+mn-lt"/>
                          <a:ea typeface="+mn-ea"/>
                          <a:cs typeface="+mn-cs"/>
                        </a:rPr>
                        <a:t>MOD0696 – Addressing inequalities between capacity booking under the UNC and arrangements set out in the relevant </a:t>
                      </a:r>
                      <a:r>
                        <a:rPr lang="en-US" sz="600" b="0" i="0" u="none" strike="noStrike" kern="1200" dirty="0" err="1">
                          <a:solidFill>
                            <a:schemeClr val="tx1"/>
                          </a:solidFill>
                          <a:effectLst/>
                          <a:latin typeface="+mn-lt"/>
                          <a:ea typeface="+mn-ea"/>
                          <a:cs typeface="+mn-cs"/>
                        </a:rPr>
                        <a:t>NExAs</a:t>
                      </a:r>
                      <a:endParaRPr lang="en-GB" sz="6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00732" cy="200055"/>
          </a:xfrm>
          <a:prstGeom prst="rect">
            <a:avLst/>
          </a:prstGeom>
          <a:noFill/>
        </p:spPr>
        <p:txBody>
          <a:bodyPr wrap="none" lIns="91440" tIns="45720" rIns="91440" bIns="45720" rtlCol="0" anchor="t">
            <a:spAutoFit/>
          </a:bodyPr>
          <a:lstStyle/>
          <a:p>
            <a:r>
              <a:rPr lang="en-GB" sz="700" dirty="0"/>
              <a:t>Slide updated on 27th June 2022</a:t>
            </a:r>
            <a:endParaRPr lang="en-GB" dirty="0"/>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5121784" y="3021777"/>
            <a:ext cx="3796818" cy="200055"/>
            <a:chOff x="4309575" y="3517379"/>
            <a:chExt cx="379681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10" y="3517379"/>
              <a:ext cx="935183"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pic>
        <p:nvPicPr>
          <p:cNvPr id="22" name="Picture 21">
            <a:extLst>
              <a:ext uri="{FF2B5EF4-FFF2-40B4-BE49-F238E27FC236}">
                <a16:creationId xmlns:a16="http://schemas.microsoft.com/office/drawing/2014/main" id="{02E2FEF9-E145-491D-B8B9-BDF869BDF435}"/>
              </a:ext>
            </a:extLst>
          </p:cNvPr>
          <p:cNvPicPr>
            <a:picLocks noChangeAspect="1"/>
          </p:cNvPicPr>
          <p:nvPr/>
        </p:nvPicPr>
        <p:blipFill>
          <a:blip r:embed="rId3"/>
          <a:stretch>
            <a:fillRect/>
          </a:stretch>
        </p:blipFill>
        <p:spPr>
          <a:xfrm>
            <a:off x="5791815" y="1611318"/>
            <a:ext cx="1739799" cy="960432"/>
          </a:xfrm>
          <a:prstGeom prst="rect">
            <a:avLst/>
          </a:prstGeom>
        </p:spPr>
      </p:pic>
    </p:spTree>
    <p:extLst>
      <p:ext uri="{BB962C8B-B14F-4D97-AF65-F5344CB8AC3E}">
        <p14:creationId xmlns:p14="http://schemas.microsoft.com/office/powerpoint/2010/main" val="523830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977"/>
            <a:ext cx="8229600" cy="637580"/>
          </a:xfrm>
        </p:spPr>
        <p:txBody>
          <a:bodyPr/>
          <a:lstStyle/>
          <a:p>
            <a:r>
              <a:rPr lang="en-US" dirty="0"/>
              <a:t>CCR for November 2021 Major Release</a:t>
            </a:r>
            <a:endParaRPr lang="en-GB" dirty="0"/>
          </a:p>
        </p:txBody>
      </p:sp>
      <p:sp>
        <p:nvSpPr>
          <p:cNvPr id="4" name="TextBox 3">
            <a:extLst>
              <a:ext uri="{FF2B5EF4-FFF2-40B4-BE49-F238E27FC236}">
                <a16:creationId xmlns:a16="http://schemas.microsoft.com/office/drawing/2014/main" id="{8FBD3FB5-A5E9-41C7-90DF-15EED1FA1D6C}"/>
              </a:ext>
            </a:extLst>
          </p:cNvPr>
          <p:cNvSpPr txBox="1"/>
          <p:nvPr/>
        </p:nvSpPr>
        <p:spPr>
          <a:xfrm>
            <a:off x="1230283" y="1068994"/>
            <a:ext cx="3769100" cy="369332"/>
          </a:xfrm>
          <a:prstGeom prst="rect">
            <a:avLst/>
          </a:prstGeom>
          <a:noFill/>
        </p:spPr>
        <p:txBody>
          <a:bodyPr wrap="square" rtlCol="0">
            <a:spAutoFit/>
          </a:bodyPr>
          <a:lstStyle/>
          <a:p>
            <a:r>
              <a:rPr lang="en-GB" dirty="0"/>
              <a:t>- Voting:</a:t>
            </a:r>
            <a:r>
              <a:rPr lang="en-GB"/>
              <a:t> Shipper, DNO, IGT</a:t>
            </a:r>
            <a:endParaRPr lang="en-GB" dirty="0"/>
          </a:p>
        </p:txBody>
      </p:sp>
      <p:graphicFrame>
        <p:nvGraphicFramePr>
          <p:cNvPr id="5" name="Object 4">
            <a:extLst>
              <a:ext uri="{FF2B5EF4-FFF2-40B4-BE49-F238E27FC236}">
                <a16:creationId xmlns:a16="http://schemas.microsoft.com/office/drawing/2014/main" id="{BFE81B66-C30F-43F0-BE79-7051F9EAC441}"/>
              </a:ext>
            </a:extLst>
          </p:cNvPr>
          <p:cNvGraphicFramePr>
            <a:graphicFrameLocks noChangeAspect="1"/>
          </p:cNvGraphicFramePr>
          <p:nvPr>
            <p:extLst>
              <p:ext uri="{D42A27DB-BD31-4B8C-83A1-F6EECF244321}">
                <p14:modId xmlns:p14="http://schemas.microsoft.com/office/powerpoint/2010/main" val="2167352881"/>
              </p:ext>
            </p:extLst>
          </p:nvPr>
        </p:nvGraphicFramePr>
        <p:xfrm>
          <a:off x="3959902" y="2264634"/>
          <a:ext cx="1224196" cy="1079673"/>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5" name="Object 4">
                        <a:extLst>
                          <a:ext uri="{FF2B5EF4-FFF2-40B4-BE49-F238E27FC236}">
                            <a16:creationId xmlns:a16="http://schemas.microsoft.com/office/drawing/2014/main" id="{BFE81B66-C30F-43F0-BE79-7051F9EAC441}"/>
                          </a:ext>
                        </a:extLst>
                      </p:cNvPr>
                      <p:cNvPicPr/>
                      <p:nvPr/>
                    </p:nvPicPr>
                    <p:blipFill>
                      <a:blip r:embed="rId3"/>
                      <a:stretch>
                        <a:fillRect/>
                      </a:stretch>
                    </p:blipFill>
                    <p:spPr>
                      <a:xfrm>
                        <a:off x="3959902" y="2264634"/>
                        <a:ext cx="1224196" cy="1079673"/>
                      </a:xfrm>
                      <a:prstGeom prst="rect">
                        <a:avLst/>
                      </a:prstGeom>
                    </p:spPr>
                  </p:pic>
                </p:oleObj>
              </mc:Fallback>
            </mc:AlternateContent>
          </a:graphicData>
        </a:graphic>
      </p:graphicFrame>
    </p:spTree>
    <p:extLst>
      <p:ext uri="{BB962C8B-B14F-4D97-AF65-F5344CB8AC3E}">
        <p14:creationId xmlns:p14="http://schemas.microsoft.com/office/powerpoint/2010/main" val="253841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highlight>
                  <a:srgbClr val="FFFFFF"/>
                </a:highlight>
              </a:rPr>
              <a:t>December 21 - April 22 Changes in Design Update</a:t>
            </a:r>
            <a:endParaRPr lang="en-GB">
              <a:highlight>
                <a:srgbClr val="FFFFFF"/>
              </a:highlight>
            </a:endParaRPr>
          </a:p>
        </p:txBody>
      </p:sp>
    </p:spTree>
    <p:extLst>
      <p:ext uri="{BB962C8B-B14F-4D97-AF65-F5344CB8AC3E}">
        <p14:creationId xmlns:p14="http://schemas.microsoft.com/office/powerpoint/2010/main" val="286025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49853-68B4-4775-B5F8-7CA6BBB1740F}"/>
              </a:ext>
            </a:extLst>
          </p:cNvPr>
          <p:cNvSpPr txBox="1">
            <a:spLocks/>
          </p:cNvSpPr>
          <p:nvPr/>
        </p:nvSpPr>
        <p:spPr>
          <a:xfrm>
            <a:off x="295940" y="321912"/>
            <a:ext cx="7772400" cy="5003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Guiding Principles </a:t>
            </a:r>
          </a:p>
        </p:txBody>
      </p:sp>
      <p:sp>
        <p:nvSpPr>
          <p:cNvPr id="2" name="TextBox 1">
            <a:extLst>
              <a:ext uri="{FF2B5EF4-FFF2-40B4-BE49-F238E27FC236}">
                <a16:creationId xmlns:a16="http://schemas.microsoft.com/office/drawing/2014/main" id="{583C74B7-03B5-4105-BF8B-F89420B9A644}"/>
              </a:ext>
            </a:extLst>
          </p:cNvPr>
          <p:cNvSpPr txBox="1"/>
          <p:nvPr/>
        </p:nvSpPr>
        <p:spPr>
          <a:xfrm>
            <a:off x="347331" y="907150"/>
            <a:ext cx="8123274" cy="3416320"/>
          </a:xfrm>
          <a:prstGeom prst="rect">
            <a:avLst/>
          </a:prstGeom>
          <a:noFill/>
        </p:spPr>
        <p:txBody>
          <a:bodyPr wrap="square" rtlCol="0">
            <a:spAutoFit/>
          </a:bodyPr>
          <a:lstStyle/>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General Change (formerly called ‘UNC Change’) is an investment budget that iteratively funds UNC, REC and DSC Changes, once approved for delivery in ChMC  </a:t>
            </a:r>
          </a:p>
          <a:p>
            <a:pPr marL="342900" lvl="0" indent="-342900">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Investment funds are only utilised from design phase onwards (via approval of EQRs) and also cover build/test/implement/PIS phases (via approval of BER) for major release or standalone change delivery</a:t>
            </a:r>
          </a:p>
          <a:p>
            <a:pPr marL="342900" lvl="0" indent="-342900">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Regulation-driven change (UNC, REC) is prioritised as per DSC Change Management procedures </a:t>
            </a:r>
            <a:r>
              <a:rPr lang="en-GB" dirty="0">
                <a:hlinkClick r:id="rId3"/>
              </a:rPr>
              <a:t>46768906.01 (gasgovernance.co.uk)</a:t>
            </a:r>
            <a:endParaRPr lang="en-GB" sz="1800" dirty="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Unutilised funds rebated at end of financial year</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8375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8522" y="495673"/>
          <a:ext cx="8765001" cy="3867362"/>
        </p:xfrm>
        <a:graphic>
          <a:graphicData uri="http://schemas.openxmlformats.org/drawingml/2006/table">
            <a:tbl>
              <a:tblPr firstRow="1" bandRow="1"/>
              <a:tblGrid>
                <a:gridCol w="1838824">
                  <a:extLst>
                    <a:ext uri="{9D8B030D-6E8A-4147-A177-3AD203B41FA5}">
                      <a16:colId xmlns:a16="http://schemas.microsoft.com/office/drawing/2014/main" val="2847750447"/>
                    </a:ext>
                  </a:extLst>
                </a:gridCol>
                <a:gridCol w="1194501">
                  <a:extLst>
                    <a:ext uri="{9D8B030D-6E8A-4147-A177-3AD203B41FA5}">
                      <a16:colId xmlns:a16="http://schemas.microsoft.com/office/drawing/2014/main" val="3558775724"/>
                    </a:ext>
                  </a:extLst>
                </a:gridCol>
                <a:gridCol w="2188085">
                  <a:extLst>
                    <a:ext uri="{9D8B030D-6E8A-4147-A177-3AD203B41FA5}">
                      <a16:colId xmlns:a16="http://schemas.microsoft.com/office/drawing/2014/main" val="2515456850"/>
                    </a:ext>
                  </a:extLst>
                </a:gridCol>
                <a:gridCol w="714167">
                  <a:extLst>
                    <a:ext uri="{9D8B030D-6E8A-4147-A177-3AD203B41FA5}">
                      <a16:colId xmlns:a16="http://schemas.microsoft.com/office/drawing/2014/main" val="1654760590"/>
                    </a:ext>
                  </a:extLst>
                </a:gridCol>
                <a:gridCol w="2829424">
                  <a:extLst>
                    <a:ext uri="{9D8B030D-6E8A-4147-A177-3AD203B41FA5}">
                      <a16:colId xmlns:a16="http://schemas.microsoft.com/office/drawing/2014/main" val="20003"/>
                    </a:ext>
                  </a:extLst>
                </a:gridCol>
              </a:tblGrid>
              <a:tr h="401237">
                <a:tc>
                  <a:txBody>
                    <a:bodyPr/>
                    <a:lstStyle/>
                    <a:p>
                      <a:pPr algn="ctr"/>
                      <a:r>
                        <a:rPr lang="en-GB" sz="1050" b="1" dirty="0">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dirty="0">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algn="l" rtl="0" eaLnBrk="1" fontAlgn="auto" latinLnBrk="0" hangingPunct="1">
                        <a:lnSpc>
                          <a:spcPct val="100000"/>
                        </a:lnSpc>
                        <a:spcBef>
                          <a:spcPts val="0"/>
                        </a:spcBef>
                        <a:spcAft>
                          <a:spcPts val="0"/>
                        </a:spcAft>
                        <a:buClrTx/>
                        <a:buSzTx/>
                        <a:buFontTx/>
                        <a:buNone/>
                      </a:pPr>
                      <a:r>
                        <a:rPr lang="en-GB" sz="900" dirty="0">
                          <a:solidFill>
                            <a:schemeClr val="tx1"/>
                          </a:solidFill>
                        </a:rPr>
                        <a:t>XRN4978 - </a:t>
                      </a:r>
                      <a:r>
                        <a:rPr lang="en-US" sz="900" dirty="0">
                          <a:solidFill>
                            <a:schemeClr val="tx1"/>
                          </a:solidFill>
                        </a:rPr>
                        <a:t>Notification of Rolling AQ Value (following Transfer of Ownership between M-5 and M) </a:t>
                      </a:r>
                      <a:endParaRPr lang="en-GB" sz="900" dirty="0">
                        <a:solidFill>
                          <a:schemeClr val="tx1"/>
                        </a:solidFill>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defTabSz="914400" rtl="0" eaLnBrk="1" latinLnBrk="0" hangingPunct="1">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kern="1200" dirty="0">
                          <a:solidFill>
                            <a:schemeClr val="tx1"/>
                          </a:solidFill>
                          <a:latin typeface="+mn-lt"/>
                          <a:ea typeface="+mn-ea"/>
                          <a:cs typeface="+mn-cs"/>
                        </a:rPr>
                        <a:t>Change Pack approved at </a:t>
                      </a:r>
                      <a:r>
                        <a:rPr lang="en-GB" sz="900" kern="1200" err="1">
                          <a:solidFill>
                            <a:schemeClr val="tx1"/>
                          </a:solidFill>
                          <a:latin typeface="+mn-lt"/>
                          <a:ea typeface="+mn-ea"/>
                          <a:cs typeface="+mn-cs"/>
                        </a:rPr>
                        <a:t>ChMC</a:t>
                      </a:r>
                      <a:r>
                        <a:rPr lang="en-GB" sz="900" kern="1200" dirty="0">
                          <a:solidFill>
                            <a:schemeClr val="tx1"/>
                          </a:solidFill>
                          <a:latin typeface="+mn-lt"/>
                          <a:ea typeface="+mn-ea"/>
                          <a:cs typeface="+mn-cs"/>
                        </a:rPr>
                        <a:t> on 11/05/22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dirty="0">
                          <a:solidFill>
                            <a:schemeClr val="tx1"/>
                          </a:solidFill>
                          <a:latin typeface="+mn-lt"/>
                          <a:ea typeface="+mn-ea"/>
                          <a:cs typeface="+mn-cs"/>
                        </a:rPr>
                        <a:t>XRN4990 - </a:t>
                      </a:r>
                      <a:r>
                        <a:rPr lang="en-US" sz="900" kern="1200" dirty="0">
                          <a:solidFill>
                            <a:schemeClr val="tx1"/>
                          </a:solidFill>
                          <a:latin typeface="+mn-lt"/>
                          <a:ea typeface="+mn-ea"/>
                          <a:cs typeface="+mn-cs"/>
                        </a:rPr>
                        <a:t>Transfer of Sites with Low Read Submission Performance from Class 2 and 3 into Class 4 (MOD0664) </a:t>
                      </a:r>
                      <a:endParaRPr lang="en-GB" sz="900" kern="1200" dirty="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None/>
                      </a:pPr>
                      <a:endParaRPr lang="en-US" sz="900"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defTabSz="914400" rtl="0" eaLnBrk="1" latinLnBrk="0" hangingPunct="1">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kern="1200" dirty="0">
                          <a:solidFill>
                            <a:schemeClr val="tx1"/>
                          </a:solidFill>
                          <a:latin typeface="+mn-lt"/>
                          <a:ea typeface="+mn-ea"/>
                          <a:cs typeface="+mn-cs"/>
                        </a:rPr>
                        <a:t>Change Pack approved at </a:t>
                      </a:r>
                      <a:r>
                        <a:rPr lang="en-GB" sz="900" kern="1200" dirty="0" err="1">
                          <a:solidFill>
                            <a:schemeClr val="tx1"/>
                          </a:solidFill>
                          <a:latin typeface="+mn-lt"/>
                          <a:ea typeface="+mn-ea"/>
                          <a:cs typeface="+mn-cs"/>
                        </a:rPr>
                        <a:t>ChMC</a:t>
                      </a:r>
                      <a:r>
                        <a:rPr lang="en-GB" sz="900" kern="1200" dirty="0">
                          <a:solidFill>
                            <a:schemeClr val="tx1"/>
                          </a:solidFill>
                          <a:latin typeface="+mn-lt"/>
                          <a:ea typeface="+mn-ea"/>
                          <a:cs typeface="+mn-cs"/>
                        </a:rPr>
                        <a:t> on 08/06/22</a:t>
                      </a:r>
                      <a:endParaRPr lang="en-US"/>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138">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dirty="0">
                          <a:solidFill>
                            <a:schemeClr val="tx1"/>
                          </a:solidFill>
                          <a:latin typeface="+mn-lt"/>
                          <a:ea typeface="+mn-ea"/>
                          <a:cs typeface="+mn-cs"/>
                        </a:rPr>
                        <a:t>XRN4992B - </a:t>
                      </a:r>
                      <a:r>
                        <a:rPr lang="en-US" sz="900" kern="1200" dirty="0">
                          <a:solidFill>
                            <a:schemeClr val="tx1"/>
                          </a:solidFill>
                          <a:latin typeface="+mn-lt"/>
                          <a:ea typeface="+mn-ea"/>
                          <a:cs typeface="+mn-cs"/>
                        </a:rPr>
                        <a:t>Modification 0687 Clarification of Supplier of Last Resort (</a:t>
                      </a:r>
                      <a:r>
                        <a:rPr lang="en-US" sz="900" kern="1200" err="1">
                          <a:solidFill>
                            <a:schemeClr val="tx1"/>
                          </a:solidFill>
                          <a:latin typeface="+mn-lt"/>
                          <a:ea typeface="+mn-ea"/>
                          <a:cs typeface="+mn-cs"/>
                        </a:rPr>
                        <a:t>SoLR</a:t>
                      </a:r>
                      <a:r>
                        <a:rPr lang="en-US" sz="900" kern="1200" dirty="0">
                          <a:solidFill>
                            <a:schemeClr val="tx1"/>
                          </a:solidFill>
                          <a:latin typeface="+mn-lt"/>
                          <a:ea typeface="+mn-ea"/>
                          <a:cs typeface="+mn-cs"/>
                        </a:rPr>
                        <a:t>) Cost Recovery Process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r>
                        <a:rPr lang="en-US" sz="700" b="0" i="0" u="none" strike="noStrike" kern="1200" cap="none" normalizeH="0" baseline="0" dirty="0">
                          <a:ln>
                            <a:noFill/>
                          </a:ln>
                          <a:solidFill>
                            <a:schemeClr val="tx1"/>
                          </a:solidFill>
                          <a:effectLst/>
                          <a:latin typeface="+mn-lt"/>
                          <a:ea typeface="+mn-ea"/>
                          <a:cs typeface="+mn-cs"/>
                        </a:rPr>
                        <a:t>Issue ID 67431: There is a issue that a MOD has been raised to include IGT sites into </a:t>
                      </a:r>
                      <a:r>
                        <a:rPr lang="en-US" sz="700" b="0" i="0" u="none" strike="noStrike" kern="1200" cap="none" normalizeH="0" baseline="0" dirty="0" err="1">
                          <a:ln>
                            <a:noFill/>
                          </a:ln>
                          <a:solidFill>
                            <a:schemeClr val="tx1"/>
                          </a:solidFill>
                          <a:effectLst/>
                          <a:latin typeface="+mn-lt"/>
                          <a:ea typeface="+mn-ea"/>
                          <a:cs typeface="+mn-cs"/>
                        </a:rPr>
                        <a:t>SoLR</a:t>
                      </a:r>
                      <a:r>
                        <a:rPr lang="en-US" sz="700" b="0" i="0" u="none" strike="noStrike" kern="1200" cap="none" normalizeH="0" baseline="0" dirty="0">
                          <a:ln>
                            <a:noFill/>
                          </a:ln>
                          <a:solidFill>
                            <a:schemeClr val="tx1"/>
                          </a:solidFill>
                          <a:effectLst/>
                          <a:latin typeface="+mn-lt"/>
                          <a:ea typeface="+mn-ea"/>
                          <a:cs typeface="+mn-cs"/>
                        </a:rPr>
                        <a:t> charging</a:t>
                      </a:r>
                    </a:p>
                    <a:p>
                      <a:pPr marL="0" indent="0" algn="l">
                        <a:buNone/>
                      </a:pPr>
                      <a:r>
                        <a:rPr lang="en-US" sz="700" b="0" i="0" u="none" strike="noStrike" kern="1200" cap="none" normalizeH="0" baseline="0" dirty="0">
                          <a:ln>
                            <a:noFill/>
                          </a:ln>
                          <a:solidFill>
                            <a:schemeClr val="tx1"/>
                          </a:solidFill>
                          <a:effectLst/>
                          <a:latin typeface="+mn-lt"/>
                          <a:ea typeface="+mn-ea"/>
                          <a:cs typeface="+mn-cs"/>
                        </a:rPr>
                        <a:t>Action: Submit Change request to impact assess the inclusion of </a:t>
                      </a:r>
                      <a:r>
                        <a:rPr lang="en-US" sz="700" b="0" i="0" u="none" strike="noStrike" kern="1200" cap="none" normalizeH="0" baseline="0" dirty="0" err="1">
                          <a:ln>
                            <a:noFill/>
                          </a:ln>
                          <a:solidFill>
                            <a:schemeClr val="tx1"/>
                          </a:solidFill>
                          <a:effectLst/>
                          <a:latin typeface="+mn-lt"/>
                          <a:ea typeface="+mn-ea"/>
                          <a:cs typeface="+mn-cs"/>
                        </a:rPr>
                        <a:t>iGT</a:t>
                      </a:r>
                      <a:r>
                        <a:rPr lang="en-US" sz="700" b="0" i="0" u="none" strike="noStrike" kern="1200" cap="none" normalizeH="0" baseline="0" dirty="0">
                          <a:ln>
                            <a:noFill/>
                          </a:ln>
                          <a:solidFill>
                            <a:schemeClr val="tx1"/>
                          </a:solidFill>
                          <a:effectLst/>
                          <a:latin typeface="+mn-lt"/>
                          <a:ea typeface="+mn-ea"/>
                          <a:cs typeface="+mn-cs"/>
                        </a:rPr>
                        <a:t> sites and incorporating the change in Feb23 release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b="0" i="0" u="none" strike="noStrike" kern="1200" noProof="0" dirty="0">
                          <a:solidFill>
                            <a:schemeClr val="tx1"/>
                          </a:solidFill>
                          <a:latin typeface="Arial"/>
                        </a:rPr>
                        <a:t>Change Pack approved at </a:t>
                      </a:r>
                      <a:r>
                        <a:rPr lang="en-GB" sz="900" b="0" i="0" u="none" strike="noStrike" kern="1200" noProof="0" dirty="0" err="1">
                          <a:solidFill>
                            <a:schemeClr val="tx1"/>
                          </a:solidFill>
                          <a:latin typeface="Arial"/>
                        </a:rPr>
                        <a:t>ChMC</a:t>
                      </a:r>
                      <a:r>
                        <a:rPr lang="en-GB" sz="900" b="0" i="0" u="none" strike="noStrike" kern="1200" noProof="0" dirty="0">
                          <a:solidFill>
                            <a:schemeClr val="tx1"/>
                          </a:solidFill>
                          <a:latin typeface="Arial"/>
                        </a:rPr>
                        <a:t> on 08/06/22</a:t>
                      </a:r>
                      <a:endParaRPr lang="en-US" b="0" i="0" u="none" strike="noStrike" noProof="0" dirty="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r h="328885">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dirty="0">
                          <a:solidFill>
                            <a:schemeClr val="tx1"/>
                          </a:solidFill>
                          <a:latin typeface="+mn-lt"/>
                          <a:ea typeface="+mn-ea"/>
                          <a:cs typeface="+mn-cs"/>
                        </a:rPr>
                        <a:t>XRN5091 - </a:t>
                      </a:r>
                      <a:r>
                        <a:rPr lang="en-US" sz="900" kern="1200" dirty="0">
                          <a:solidFill>
                            <a:schemeClr val="tx1"/>
                          </a:solidFill>
                          <a:latin typeface="+mn-lt"/>
                          <a:ea typeface="+mn-ea"/>
                          <a:cs typeface="+mn-cs"/>
                        </a:rPr>
                        <a:t>Deferral of creation of Class change reads at transfer of ownership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dirty="0">
                          <a:solidFill>
                            <a:schemeClr val="tx1"/>
                          </a:solidFill>
                          <a:latin typeface="+mn-lt"/>
                          <a:ea typeface="+mn-ea"/>
                          <a:cs typeface="+mn-cs"/>
                        </a:rPr>
                        <a:t>June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dirty="0">
                          <a:solidFill>
                            <a:schemeClr val="tx1"/>
                          </a:solidFill>
                          <a:latin typeface="+mn-lt"/>
                          <a:ea typeface="+mn-ea"/>
                          <a:cs typeface="+mn-cs"/>
                        </a:rPr>
                        <a:t>​July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dirty="0">
                          <a:solidFill>
                            <a:schemeClr val="tx1"/>
                          </a:solidFill>
                          <a:latin typeface="+mn-lt"/>
                          <a:ea typeface="+mn-ea"/>
                          <a:cs typeface="+mn-cs"/>
                        </a:rPr>
                        <a:t>Change Pack submitted on 13/06/22</a:t>
                      </a:r>
                    </a:p>
                    <a:p>
                      <a:pPr marL="171450" lvl="0" indent="-171450">
                        <a:buFont typeface="Arial" panose="020B0604020202020204" pitchFamily="34" charset="0"/>
                        <a:buChar char="•"/>
                      </a:pPr>
                      <a:r>
                        <a:rPr lang="en-GB" sz="900" kern="1200" dirty="0">
                          <a:solidFill>
                            <a:schemeClr val="tx1"/>
                          </a:solidFill>
                          <a:latin typeface="+mn-lt"/>
                          <a:ea typeface="+mn-ea"/>
                          <a:cs typeface="+mn-cs"/>
                        </a:rPr>
                        <a:t>Seeking approval at </a:t>
                      </a:r>
                      <a:r>
                        <a:rPr lang="en-GB" sz="900" kern="1200" dirty="0" err="1">
                          <a:solidFill>
                            <a:schemeClr val="tx1"/>
                          </a:solidFill>
                          <a:latin typeface="+mn-lt"/>
                          <a:ea typeface="+mn-ea"/>
                          <a:cs typeface="+mn-cs"/>
                        </a:rPr>
                        <a:t>ChMC</a:t>
                      </a:r>
                      <a:r>
                        <a:rPr lang="en-GB" sz="900" kern="1200" dirty="0">
                          <a:solidFill>
                            <a:schemeClr val="tx1"/>
                          </a:solidFill>
                          <a:latin typeface="+mn-lt"/>
                          <a:ea typeface="+mn-ea"/>
                          <a:cs typeface="+mn-cs"/>
                        </a:rPr>
                        <a:t> on 13/07/22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92173"/>
                  </a:ext>
                </a:extLst>
              </a:tr>
              <a:tr h="723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XRN5186 - </a:t>
                      </a:r>
                      <a:r>
                        <a:rPr lang="en-US" sz="900" kern="1200" dirty="0">
                          <a:solidFill>
                            <a:schemeClr val="tx1"/>
                          </a:solidFill>
                          <a:latin typeface="+mn-lt"/>
                          <a:ea typeface="+mn-ea"/>
                          <a:cs typeface="+mn-cs"/>
                        </a:rPr>
                        <a:t>MOD0701 - Aligning Capacity booking under the UNC and arrangements set out in relevant NEXAs</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r>
                        <a:rPr lang="en-US" sz="900" b="0" i="0" u="none" strike="noStrike" kern="1200" noProof="0" dirty="0">
                          <a:solidFill>
                            <a:schemeClr val="tx1"/>
                          </a:solidFill>
                          <a:latin typeface="Arial"/>
                        </a:rPr>
                        <a:t>June  2022 – Consultation </a:t>
                      </a:r>
                      <a:endParaRPr lang="en-US" sz="900" b="0" i="0" u="none" strike="noStrike" kern="1200" noProof="0" dirty="0">
                        <a:solidFill>
                          <a:schemeClr val="tx1"/>
                        </a:solidFill>
                        <a:latin typeface="+mn-lt"/>
                        <a:ea typeface="+mn-ea"/>
                        <a:cs typeface="+mn-cs"/>
                      </a:endParaRPr>
                    </a:p>
                    <a:p>
                      <a:pPr marL="0" lvl="0" indent="0" algn="l">
                        <a:buNone/>
                      </a:pPr>
                      <a:endParaRPr lang="en-US" sz="900" b="0" i="0" u="none" strike="noStrike" kern="1200" noProof="0" dirty="0"/>
                    </a:p>
                    <a:p>
                      <a:pPr marL="0" lvl="0" indent="0" algn="l">
                        <a:buNone/>
                      </a:pPr>
                      <a:r>
                        <a:rPr lang="en-US" sz="900" b="0" i="0" u="none" strike="noStrike" kern="1200" noProof="0" dirty="0">
                          <a:solidFill>
                            <a:schemeClr val="tx1"/>
                          </a:solidFill>
                          <a:latin typeface="Arial"/>
                        </a:rPr>
                        <a:t>July 2022 - Approval </a:t>
                      </a:r>
                      <a:endParaRPr lang="en-GB" b="0" i="0" u="none" strike="noStrike" noProof="0" dirty="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Clr>
                          <a:srgbClr val="000000"/>
                        </a:buClr>
                        <a:buFont typeface="Arial,Sans-Serif" panose="020B0604020202020204" pitchFamily="34" charset="0"/>
                        <a:buChar char="•"/>
                      </a:pPr>
                      <a:r>
                        <a:rPr lang="en-GB" sz="900" b="0" i="0" u="none" strike="noStrike" kern="1200" noProof="0" dirty="0">
                          <a:solidFill>
                            <a:schemeClr val="tx1"/>
                          </a:solidFill>
                          <a:latin typeface="Arial"/>
                        </a:rPr>
                        <a:t>Change Pack submitted on 13/06/22</a:t>
                      </a:r>
                      <a:endParaRPr lang="en-US" sz="900" b="0" i="0" u="none" strike="noStrike" kern="1200" noProof="0" dirty="0"/>
                    </a:p>
                    <a:p>
                      <a:pPr marL="171450" lvl="0" indent="-171450">
                        <a:buClr>
                          <a:srgbClr val="000000"/>
                        </a:buClr>
                        <a:buFont typeface="Arial,Sans-Serif" panose="020B0604020202020204" pitchFamily="34" charset="0"/>
                        <a:buChar char="•"/>
                      </a:pPr>
                      <a:r>
                        <a:rPr lang="en-GB" sz="900" b="0" i="0" u="none" strike="noStrike" kern="1200" noProof="0" dirty="0">
                          <a:solidFill>
                            <a:schemeClr val="tx1"/>
                          </a:solidFill>
                          <a:latin typeface="Arial"/>
                        </a:rPr>
                        <a:t>Seeking approval at </a:t>
                      </a:r>
                      <a:r>
                        <a:rPr lang="en-GB" sz="900" b="0" i="0" u="none" strike="noStrike" kern="1200" noProof="0" dirty="0" err="1">
                          <a:solidFill>
                            <a:schemeClr val="tx1"/>
                          </a:solidFill>
                          <a:latin typeface="Arial"/>
                        </a:rPr>
                        <a:t>ChMC</a:t>
                      </a:r>
                      <a:r>
                        <a:rPr lang="en-GB" sz="900" b="0" i="0" u="none" strike="noStrike" kern="1200" noProof="0" dirty="0">
                          <a:solidFill>
                            <a:schemeClr val="tx1"/>
                          </a:solidFill>
                          <a:latin typeface="Arial"/>
                        </a:rPr>
                        <a:t> on 13/07/22</a:t>
                      </a:r>
                      <a:endParaRPr lang="en-GB"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5772"/>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Shipper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45616" cy="200055"/>
          </a:xfrm>
          <a:prstGeom prst="rect">
            <a:avLst/>
          </a:prstGeom>
          <a:noFill/>
        </p:spPr>
        <p:txBody>
          <a:bodyPr wrap="none" lIns="91440" tIns="45720" rIns="91440" bIns="45720" rtlCol="0" anchor="t">
            <a:spAutoFit/>
          </a:bodyPr>
          <a:lstStyle/>
          <a:p>
            <a:r>
              <a:rPr lang="en-GB" sz="700" dirty="0"/>
              <a:t>Slide updated on 27th June 2022</a:t>
            </a:r>
            <a:endParaRPr lang="en-GB" dirty="0"/>
          </a:p>
        </p:txBody>
      </p:sp>
    </p:spTree>
    <p:extLst>
      <p:ext uri="{BB962C8B-B14F-4D97-AF65-F5344CB8AC3E}">
        <p14:creationId xmlns:p14="http://schemas.microsoft.com/office/powerpoint/2010/main" val="416191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682" y="495673"/>
          <a:ext cx="8756635" cy="2803773"/>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9339">
                  <a:extLst>
                    <a:ext uri="{9D8B030D-6E8A-4147-A177-3AD203B41FA5}">
                      <a16:colId xmlns:a16="http://schemas.microsoft.com/office/drawing/2014/main" val="3558775724"/>
                    </a:ext>
                  </a:extLst>
                </a:gridCol>
                <a:gridCol w="1933199">
                  <a:extLst>
                    <a:ext uri="{9D8B030D-6E8A-4147-A177-3AD203B41FA5}">
                      <a16:colId xmlns:a16="http://schemas.microsoft.com/office/drawing/2014/main" val="2515456850"/>
                    </a:ext>
                  </a:extLst>
                </a:gridCol>
                <a:gridCol w="964216">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518990">
                <a:tc>
                  <a:txBody>
                    <a:bodyPr/>
                    <a:lstStyle/>
                    <a:p>
                      <a:pPr algn="ctr"/>
                      <a:r>
                        <a:rPr lang="en-GB" sz="1050" b="1" dirty="0">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dirty="0">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XRN4900 - Biomethane/Propane Reduction</a:t>
                      </a: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b="0" i="0" u="none" strike="noStrike" kern="1200" noProof="0" dirty="0">
                          <a:solidFill>
                            <a:schemeClr val="tx1"/>
                          </a:solidFill>
                          <a:latin typeface="Arial"/>
                        </a:rPr>
                        <a:t>Change Pack approved at </a:t>
                      </a:r>
                      <a:r>
                        <a:rPr lang="en-GB" sz="900" b="0" i="0" u="none" strike="noStrike" kern="1200" noProof="0" dirty="0" err="1">
                          <a:solidFill>
                            <a:schemeClr val="tx1"/>
                          </a:solidFill>
                          <a:latin typeface="Arial"/>
                        </a:rPr>
                        <a:t>ChMC</a:t>
                      </a:r>
                      <a:r>
                        <a:rPr lang="en-GB" sz="900" b="0" i="0" u="none" strike="noStrike" kern="1200" noProof="0" dirty="0">
                          <a:solidFill>
                            <a:schemeClr val="tx1"/>
                          </a:solidFill>
                          <a:latin typeface="Arial"/>
                        </a:rPr>
                        <a:t> on 08/06/22</a:t>
                      </a:r>
                      <a:endParaRPr lang="en-GB" sz="900" kern="1200" dirty="0" err="1">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defTabSz="914400" rtl="0">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XRN5186 - </a:t>
                      </a:r>
                      <a:r>
                        <a:rPr lang="en-US" sz="900" kern="1200" dirty="0">
                          <a:solidFill>
                            <a:schemeClr val="tx1"/>
                          </a:solidFill>
                          <a:latin typeface="+mn-lt"/>
                          <a:ea typeface="+mn-ea"/>
                          <a:cs typeface="+mn-cs"/>
                        </a:rPr>
                        <a:t>MOD0701 - Aligning Capacity booking under the UNC and arrangements set out in relevant NEXAs</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r>
                        <a:rPr lang="en-US" sz="900" b="0" i="0" u="none" strike="noStrike" kern="1200" noProof="0" dirty="0">
                          <a:solidFill>
                            <a:schemeClr val="tx1"/>
                          </a:solidFill>
                          <a:latin typeface="Arial"/>
                        </a:rPr>
                        <a:t>June  2022 – Consultation </a:t>
                      </a:r>
                      <a:endParaRPr lang="en-US" sz="900" b="0" i="0" u="none" strike="noStrike" kern="1200" noProof="0">
                        <a:solidFill>
                          <a:schemeClr val="tx1"/>
                        </a:solidFill>
                        <a:latin typeface="+mn-lt"/>
                        <a:ea typeface="+mn-ea"/>
                        <a:cs typeface="+mn-cs"/>
                      </a:endParaRPr>
                    </a:p>
                    <a:p>
                      <a:pPr marL="0" lvl="0" indent="0" algn="l">
                        <a:buNone/>
                      </a:pPr>
                      <a:endParaRPr lang="en-US" sz="900" b="0" i="0" u="none" strike="noStrike" kern="1200" noProof="0" dirty="0"/>
                    </a:p>
                    <a:p>
                      <a:pPr marL="0" lvl="0" indent="0" algn="l">
                        <a:buNone/>
                      </a:pPr>
                      <a:r>
                        <a:rPr lang="en-US" sz="900" b="0" i="0" u="none" strike="noStrike" kern="1200" noProof="0" dirty="0">
                          <a:solidFill>
                            <a:schemeClr val="tx1"/>
                          </a:solidFill>
                          <a:latin typeface="Arial"/>
                        </a:rPr>
                        <a:t>July 2022 - Approval </a:t>
                      </a:r>
                      <a:endParaRPr lang="en-GB" b="0" i="0" u="none" strike="noStrike" noProof="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lvl="0" indent="0" algn="l" defTabSz="914400">
                        <a:buNone/>
                        <a:tabLst/>
                        <a:defRPr/>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lv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lvl="0" indent="-171450">
                        <a:buClr>
                          <a:srgbClr val="000000"/>
                        </a:buClr>
                        <a:buFont typeface="Arial,Sans-Serif" panose="020B0604020202020204" pitchFamily="34" charset="0"/>
                        <a:buChar char="•"/>
                      </a:pPr>
                      <a:r>
                        <a:rPr lang="en-GB" sz="900" b="0" i="0" u="none" strike="noStrike" kern="1200" noProof="0" dirty="0">
                          <a:solidFill>
                            <a:schemeClr val="tx1"/>
                          </a:solidFill>
                          <a:latin typeface="Arial"/>
                        </a:rPr>
                        <a:t>Change Pack submitted on 13/06/22</a:t>
                      </a:r>
                      <a:endParaRPr lang="en-US" sz="900" b="0" i="0" u="none" strike="noStrike" kern="1200" noProof="0" dirty="0"/>
                    </a:p>
                    <a:p>
                      <a:pPr marL="171450" lvl="0" indent="-171450">
                        <a:buClr>
                          <a:srgbClr val="000000"/>
                        </a:buClr>
                        <a:buFont typeface="Arial,Sans-Serif" panose="020B0604020202020204" pitchFamily="34" charset="0"/>
                        <a:buChar char="•"/>
                      </a:pPr>
                      <a:r>
                        <a:rPr lang="en-GB" sz="900" b="0" i="0" u="none" strike="noStrike" kern="1200" noProof="0" dirty="0">
                          <a:solidFill>
                            <a:schemeClr val="tx1"/>
                          </a:solidFill>
                          <a:latin typeface="Arial"/>
                        </a:rPr>
                        <a:t>Seeking approval at </a:t>
                      </a:r>
                      <a:r>
                        <a:rPr lang="en-GB" sz="900" b="0" i="0" u="none" strike="noStrike" kern="1200" noProof="0" dirty="0" err="1">
                          <a:solidFill>
                            <a:schemeClr val="tx1"/>
                          </a:solidFill>
                          <a:latin typeface="Arial"/>
                        </a:rPr>
                        <a:t>ChMC</a:t>
                      </a:r>
                      <a:r>
                        <a:rPr lang="en-GB" sz="900" b="0" i="0" u="none" strike="noStrike" kern="1200" noProof="0" dirty="0">
                          <a:solidFill>
                            <a:schemeClr val="tx1"/>
                          </a:solidFill>
                          <a:latin typeface="Arial"/>
                        </a:rPr>
                        <a:t> on 13/07/22</a:t>
                      </a:r>
                      <a:endParaRPr lang="en-GB"/>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99213">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dirty="0">
                          <a:solidFill>
                            <a:schemeClr val="tx1"/>
                          </a:solidFill>
                          <a:latin typeface="+mn-lt"/>
                          <a:ea typeface="+mn-ea"/>
                          <a:cs typeface="+mn-cs"/>
                        </a:rPr>
                        <a:t>XRN5298 - </a:t>
                      </a:r>
                      <a:r>
                        <a:rPr lang="en-US" sz="900" kern="1200" dirty="0">
                          <a:solidFill>
                            <a:schemeClr val="tx1"/>
                          </a:solidFill>
                          <a:latin typeface="+mn-lt"/>
                          <a:ea typeface="+mn-ea"/>
                          <a:cs typeface="+mn-cs"/>
                        </a:rPr>
                        <a:t>H100 Fife Project – Hydrogen Network Trial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dirty="0">
                          <a:solidFill>
                            <a:schemeClr val="tx1"/>
                          </a:solidFill>
                          <a:latin typeface="+mn-lt"/>
                          <a:ea typeface="+mn-ea"/>
                          <a:cs typeface="+mn-cs"/>
                        </a:rPr>
                        <a:t>June  2022 - Approval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dirty="0">
                          <a:ln>
                            <a:noFill/>
                          </a:ln>
                          <a:solidFill>
                            <a:schemeClr val="tx1"/>
                          </a:solidFill>
                          <a:effectLst/>
                          <a:latin typeface="+mn-lt"/>
                          <a:ea typeface="+mn-ea"/>
                          <a:cs typeface="+mn-cs"/>
                        </a:rPr>
                        <a:t>Issue ID 67645: The detailed design Change Pack has not be approved as MOD0799 is still outstanding​</a:t>
                      </a:r>
                      <a:endParaRPr lang="en-US" dirty="0"/>
                    </a:p>
                    <a:p>
                      <a:pPr marL="0" lvl="0" indent="0" algn="l">
                        <a:buNone/>
                      </a:pPr>
                      <a:r>
                        <a:rPr lang="en-US" sz="700" b="0" i="0" u="none" strike="noStrike" kern="1200" cap="none" normalizeH="0" baseline="0" dirty="0">
                          <a:ln>
                            <a:noFill/>
                          </a:ln>
                          <a:solidFill>
                            <a:schemeClr val="tx1"/>
                          </a:solidFill>
                          <a:effectLst/>
                          <a:latin typeface="+mn-lt"/>
                          <a:ea typeface="+mn-ea"/>
                          <a:cs typeface="+mn-cs"/>
                        </a:rPr>
                        <a:t>Action: Accept Issue. Decision will be taken at </a:t>
                      </a:r>
                      <a:r>
                        <a:rPr lang="en-US" sz="700" b="0" i="0" u="none" strike="noStrike" kern="1200" cap="none" normalizeH="0" baseline="0" dirty="0" err="1">
                          <a:ln>
                            <a:noFill/>
                          </a:ln>
                          <a:solidFill>
                            <a:schemeClr val="tx1"/>
                          </a:solidFill>
                          <a:effectLst/>
                          <a:latin typeface="+mn-lt"/>
                          <a:ea typeface="+mn-ea"/>
                          <a:cs typeface="+mn-cs"/>
                        </a:rPr>
                        <a:t>ChMC</a:t>
                      </a:r>
                      <a:r>
                        <a:rPr lang="en-US" sz="700" b="0" i="0" u="none" strike="noStrike" kern="1200" cap="none" normalizeH="0" baseline="0" dirty="0">
                          <a:ln>
                            <a:noFill/>
                          </a:ln>
                          <a:solidFill>
                            <a:schemeClr val="tx1"/>
                          </a:solidFill>
                          <a:effectLst/>
                          <a:latin typeface="+mn-lt"/>
                          <a:ea typeface="+mn-ea"/>
                          <a:cs typeface="+mn-cs"/>
                        </a:rPr>
                        <a:t> in July as to  whether this will be approved and taken into delivery for Feb23 release</a:t>
                      </a:r>
                      <a:endParaRPr lang="en-US"/>
                    </a:p>
                    <a:p>
                      <a:pPr marL="0" indent="0" algn="l">
                        <a:buNone/>
                      </a:pPr>
                      <a:endParaRPr lang="en-US"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b="0" i="0" u="none" strike="noStrike" kern="1200" noProof="0" dirty="0">
                          <a:solidFill>
                            <a:schemeClr val="tx1"/>
                          </a:solidFill>
                          <a:latin typeface="Arial"/>
                        </a:rPr>
                        <a:t>Change Pack deferred at </a:t>
                      </a:r>
                      <a:r>
                        <a:rPr lang="en-GB" sz="900" b="0" i="0" u="none" strike="noStrike" kern="1200" noProof="0" dirty="0" err="1">
                          <a:solidFill>
                            <a:schemeClr val="tx1"/>
                          </a:solidFill>
                          <a:latin typeface="Arial"/>
                        </a:rPr>
                        <a:t>ChMC</a:t>
                      </a:r>
                      <a:r>
                        <a:rPr lang="en-GB" sz="900" b="0" i="0" u="none" strike="noStrike" kern="1200" noProof="0" dirty="0">
                          <a:solidFill>
                            <a:schemeClr val="tx1"/>
                          </a:solidFill>
                          <a:latin typeface="Arial"/>
                        </a:rPr>
                        <a:t> on 08/06/22 as UNC MOD0799 is still under consultation</a:t>
                      </a:r>
                      <a:endParaRPr lang="en-GB" sz="900" kern="1200" dirty="0">
                        <a:solidFill>
                          <a:schemeClr val="tx1"/>
                        </a:solidFill>
                        <a:latin typeface="+mn-lt"/>
                        <a:ea typeface="+mn-ea"/>
                        <a:cs typeface="+mn-cs"/>
                      </a:endParaRPr>
                    </a:p>
                    <a:p>
                      <a:pPr marL="171450" lvl="0" indent="-171450">
                        <a:buFont typeface="Arial" panose="020B0604020202020204" pitchFamily="34" charset="0"/>
                        <a:buChar char="•"/>
                      </a:pPr>
                      <a:r>
                        <a:rPr lang="en-GB" sz="900" b="0" i="0" u="none" strike="noStrike" kern="1200" noProof="0" dirty="0">
                          <a:solidFill>
                            <a:schemeClr val="tx1"/>
                          </a:solidFill>
                          <a:latin typeface="Arial"/>
                        </a:rPr>
                        <a:t>Seeking approval at </a:t>
                      </a:r>
                      <a:r>
                        <a:rPr lang="en-GB" sz="900" b="0" i="0" u="none" strike="noStrike" kern="1200" noProof="0" dirty="0" err="1">
                          <a:solidFill>
                            <a:schemeClr val="tx1"/>
                          </a:solidFill>
                          <a:latin typeface="Arial"/>
                        </a:rPr>
                        <a:t>ChMC</a:t>
                      </a:r>
                      <a:r>
                        <a:rPr lang="en-GB" sz="900" b="0" i="0" u="none" strike="noStrike" kern="1200" noProof="0" dirty="0">
                          <a:solidFill>
                            <a:schemeClr val="tx1"/>
                          </a:solidFill>
                          <a:latin typeface="Arial"/>
                        </a:rPr>
                        <a:t> on 13/07/22</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DN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00732" cy="200055"/>
          </a:xfrm>
          <a:prstGeom prst="rect">
            <a:avLst/>
          </a:prstGeom>
          <a:noFill/>
        </p:spPr>
        <p:txBody>
          <a:bodyPr wrap="none" lIns="91440" tIns="45720" rIns="91440" bIns="45720" rtlCol="0" anchor="t">
            <a:spAutoFit/>
          </a:bodyPr>
          <a:lstStyle/>
          <a:p>
            <a:r>
              <a:rPr lang="en-GB" sz="700" dirty="0"/>
              <a:t>Slide updated on 27th June 2022</a:t>
            </a:r>
            <a:endParaRPr lang="en-GB" dirty="0"/>
          </a:p>
        </p:txBody>
      </p:sp>
    </p:spTree>
    <p:extLst>
      <p:ext uri="{BB962C8B-B14F-4D97-AF65-F5344CB8AC3E}">
        <p14:creationId xmlns:p14="http://schemas.microsoft.com/office/powerpoint/2010/main" val="998598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highlight>
                  <a:srgbClr val="FFFFFF"/>
                </a:highlight>
              </a:rPr>
              <a:t>DDP Update</a:t>
            </a:r>
          </a:p>
        </p:txBody>
      </p:sp>
    </p:spTree>
    <p:extLst>
      <p:ext uri="{BB962C8B-B14F-4D97-AF65-F5344CB8AC3E}">
        <p14:creationId xmlns:p14="http://schemas.microsoft.com/office/powerpoint/2010/main" val="200164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ABAC8-2D7D-4F5C-ACCE-13A39BE8EB3A}"/>
              </a:ext>
            </a:extLst>
          </p:cNvPr>
          <p:cNvPicPr>
            <a:picLocks noChangeAspect="1"/>
          </p:cNvPicPr>
          <p:nvPr/>
        </p:nvPicPr>
        <p:blipFill>
          <a:blip r:embed="rId2"/>
          <a:stretch>
            <a:fillRect/>
          </a:stretch>
        </p:blipFill>
        <p:spPr>
          <a:xfrm>
            <a:off x="182499" y="431868"/>
            <a:ext cx="8779001" cy="4279763"/>
          </a:xfrm>
          <a:prstGeom prst="rect">
            <a:avLst/>
          </a:prstGeom>
        </p:spPr>
      </p:pic>
    </p:spTree>
    <p:extLst>
      <p:ext uri="{BB962C8B-B14F-4D97-AF65-F5344CB8AC3E}">
        <p14:creationId xmlns:p14="http://schemas.microsoft.com/office/powerpoint/2010/main" val="335523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EB7C92-4F6A-4237-A6F7-D1D763D08B0C}"/>
              </a:ext>
            </a:extLst>
          </p:cNvPr>
          <p:cNvPicPr>
            <a:picLocks noChangeAspect="1"/>
          </p:cNvPicPr>
          <p:nvPr/>
        </p:nvPicPr>
        <p:blipFill>
          <a:blip r:embed="rId2"/>
          <a:stretch>
            <a:fillRect/>
          </a:stretch>
        </p:blipFill>
        <p:spPr>
          <a:xfrm>
            <a:off x="0" y="86874"/>
            <a:ext cx="9144000" cy="4969751"/>
          </a:xfrm>
          <a:prstGeom prst="rect">
            <a:avLst/>
          </a:prstGeom>
        </p:spPr>
      </p:pic>
    </p:spTree>
    <p:extLst>
      <p:ext uri="{BB962C8B-B14F-4D97-AF65-F5344CB8AC3E}">
        <p14:creationId xmlns:p14="http://schemas.microsoft.com/office/powerpoint/2010/main" val="2198704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97916-B722-4BE1-8003-2A5578913B46}"/>
              </a:ext>
            </a:extLst>
          </p:cNvPr>
          <p:cNvPicPr>
            <a:picLocks noChangeAspect="1"/>
          </p:cNvPicPr>
          <p:nvPr/>
        </p:nvPicPr>
        <p:blipFill>
          <a:blip r:embed="rId2"/>
          <a:stretch>
            <a:fillRect/>
          </a:stretch>
        </p:blipFill>
        <p:spPr>
          <a:xfrm>
            <a:off x="472084" y="227635"/>
            <a:ext cx="8199831" cy="4688230"/>
          </a:xfrm>
          <a:prstGeom prst="rect">
            <a:avLst/>
          </a:prstGeom>
        </p:spPr>
      </p:pic>
    </p:spTree>
    <p:extLst>
      <p:ext uri="{BB962C8B-B14F-4D97-AF65-F5344CB8AC3E}">
        <p14:creationId xmlns:p14="http://schemas.microsoft.com/office/powerpoint/2010/main" val="256522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1FBAED-3CB7-4D69-A50E-A948FD6A6713}"/>
              </a:ext>
            </a:extLst>
          </p:cNvPr>
          <p:cNvPicPr>
            <a:picLocks noChangeAspect="1"/>
          </p:cNvPicPr>
          <p:nvPr/>
        </p:nvPicPr>
        <p:blipFill rotWithShape="1">
          <a:blip r:embed="rId2"/>
          <a:srcRect t="426" b="553"/>
          <a:stretch/>
        </p:blipFill>
        <p:spPr>
          <a:xfrm>
            <a:off x="190081" y="124692"/>
            <a:ext cx="8763837" cy="4887884"/>
          </a:xfrm>
          <a:prstGeom prst="rect">
            <a:avLst/>
          </a:prstGeom>
        </p:spPr>
      </p:pic>
    </p:spTree>
    <p:extLst>
      <p:ext uri="{BB962C8B-B14F-4D97-AF65-F5344CB8AC3E}">
        <p14:creationId xmlns:p14="http://schemas.microsoft.com/office/powerpoint/2010/main" val="1955098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JUNE 2022 – MAY 2024</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dirty="0"/>
              <a:t>JULY 2022</a:t>
            </a:r>
          </a:p>
        </p:txBody>
      </p:sp>
    </p:spTree>
    <p:extLst>
      <p:ext uri="{BB962C8B-B14F-4D97-AF65-F5344CB8AC3E}">
        <p14:creationId xmlns:p14="http://schemas.microsoft.com/office/powerpoint/2010/main" val="1144746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19305" y="312460"/>
          <a:ext cx="9073010" cy="4774576"/>
        </p:xfrm>
        <a:graphic>
          <a:graphicData uri="http://schemas.openxmlformats.org/drawingml/2006/table">
            <a:tbl>
              <a:tblPr firstRow="1" bandRow="1">
                <a:tableStyleId>{5C22544A-7EE6-4342-B048-85BDC9FD1C3A}</a:tableStyleId>
              </a:tblPr>
              <a:tblGrid>
                <a:gridCol w="747639">
                  <a:extLst>
                    <a:ext uri="{9D8B030D-6E8A-4147-A177-3AD203B41FA5}">
                      <a16:colId xmlns:a16="http://schemas.microsoft.com/office/drawing/2014/main" val="542809358"/>
                    </a:ext>
                  </a:extLst>
                </a:gridCol>
                <a:gridCol w="598345">
                  <a:extLst>
                    <a:ext uri="{9D8B030D-6E8A-4147-A177-3AD203B41FA5}">
                      <a16:colId xmlns:a16="http://schemas.microsoft.com/office/drawing/2014/main" val="4028384899"/>
                    </a:ext>
                  </a:extLst>
                </a:gridCol>
                <a:gridCol w="448635">
                  <a:extLst>
                    <a:ext uri="{9D8B030D-6E8A-4147-A177-3AD203B41FA5}">
                      <a16:colId xmlns:a16="http://schemas.microsoft.com/office/drawing/2014/main" val="1892519651"/>
                    </a:ext>
                  </a:extLst>
                </a:gridCol>
                <a:gridCol w="446467">
                  <a:extLst>
                    <a:ext uri="{9D8B030D-6E8A-4147-A177-3AD203B41FA5}">
                      <a16:colId xmlns:a16="http://schemas.microsoft.com/office/drawing/2014/main" val="2539976336"/>
                    </a:ext>
                  </a:extLst>
                </a:gridCol>
                <a:gridCol w="647307">
                  <a:extLst>
                    <a:ext uri="{9D8B030D-6E8A-4147-A177-3AD203B41FA5}">
                      <a16:colId xmlns:a16="http://schemas.microsoft.com/office/drawing/2014/main" val="1723559071"/>
                    </a:ext>
                  </a:extLst>
                </a:gridCol>
                <a:gridCol w="575384">
                  <a:extLst>
                    <a:ext uri="{9D8B030D-6E8A-4147-A177-3AD203B41FA5}">
                      <a16:colId xmlns:a16="http://schemas.microsoft.com/office/drawing/2014/main" val="590344273"/>
                    </a:ext>
                  </a:extLst>
                </a:gridCol>
                <a:gridCol w="647307">
                  <a:extLst>
                    <a:ext uri="{9D8B030D-6E8A-4147-A177-3AD203B41FA5}">
                      <a16:colId xmlns:a16="http://schemas.microsoft.com/office/drawing/2014/main" val="4205172266"/>
                    </a:ext>
                  </a:extLst>
                </a:gridCol>
                <a:gridCol w="575384">
                  <a:extLst>
                    <a:ext uri="{9D8B030D-6E8A-4147-A177-3AD203B41FA5}">
                      <a16:colId xmlns:a16="http://schemas.microsoft.com/office/drawing/2014/main" val="3637608218"/>
                    </a:ext>
                  </a:extLst>
                </a:gridCol>
                <a:gridCol w="503460">
                  <a:extLst>
                    <a:ext uri="{9D8B030D-6E8A-4147-A177-3AD203B41FA5}">
                      <a16:colId xmlns:a16="http://schemas.microsoft.com/office/drawing/2014/main" val="778720455"/>
                    </a:ext>
                  </a:extLst>
                </a:gridCol>
                <a:gridCol w="575384">
                  <a:extLst>
                    <a:ext uri="{9D8B030D-6E8A-4147-A177-3AD203B41FA5}">
                      <a16:colId xmlns:a16="http://schemas.microsoft.com/office/drawing/2014/main" val="133251688"/>
                    </a:ext>
                  </a:extLst>
                </a:gridCol>
                <a:gridCol w="654889">
                  <a:extLst>
                    <a:ext uri="{9D8B030D-6E8A-4147-A177-3AD203B41FA5}">
                      <a16:colId xmlns:a16="http://schemas.microsoft.com/office/drawing/2014/main" val="101972404"/>
                    </a:ext>
                  </a:extLst>
                </a:gridCol>
                <a:gridCol w="543691">
                  <a:extLst>
                    <a:ext uri="{9D8B030D-6E8A-4147-A177-3AD203B41FA5}">
                      <a16:colId xmlns:a16="http://schemas.microsoft.com/office/drawing/2014/main" val="772316818"/>
                    </a:ext>
                  </a:extLst>
                </a:gridCol>
                <a:gridCol w="503460">
                  <a:extLst>
                    <a:ext uri="{9D8B030D-6E8A-4147-A177-3AD203B41FA5}">
                      <a16:colId xmlns:a16="http://schemas.microsoft.com/office/drawing/2014/main" val="323130426"/>
                    </a:ext>
                  </a:extLst>
                </a:gridCol>
                <a:gridCol w="529082">
                  <a:extLst>
                    <a:ext uri="{9D8B030D-6E8A-4147-A177-3AD203B41FA5}">
                      <a16:colId xmlns:a16="http://schemas.microsoft.com/office/drawing/2014/main" val="1652992182"/>
                    </a:ext>
                  </a:extLst>
                </a:gridCol>
                <a:gridCol w="538288">
                  <a:extLst>
                    <a:ext uri="{9D8B030D-6E8A-4147-A177-3AD203B41FA5}">
                      <a16:colId xmlns:a16="http://schemas.microsoft.com/office/drawing/2014/main" val="292962328"/>
                    </a:ext>
                  </a:extLst>
                </a:gridCol>
                <a:gridCol w="538288">
                  <a:extLst>
                    <a:ext uri="{9D8B030D-6E8A-4147-A177-3AD203B41FA5}">
                      <a16:colId xmlns:a16="http://schemas.microsoft.com/office/drawing/2014/main" val="787400322"/>
                    </a:ext>
                  </a:extLst>
                </a:gridCol>
              </a:tblGrid>
              <a:tr h="351845">
                <a:tc rowSpan="2" gridSpan="4">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2022-2024</a:t>
                      </a:r>
                    </a:p>
                    <a:p>
                      <a:pPr algn="ctr"/>
                      <a:endParaRPr lang="en-GB" sz="800" dirty="0">
                        <a:latin typeface="+mn-lt"/>
                      </a:endParaRPr>
                    </a:p>
                  </a:txBody>
                  <a:tcPr marL="83127" marR="83127"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a:p>
                  </a:txBody>
                  <a:tcPr/>
                </a:tc>
                <a:tc rowSpan="2" hMerge="1">
                  <a:txBody>
                    <a:bodyPr/>
                    <a:lstStyle/>
                    <a:p>
                      <a:endParaRPr lang="en-GB" sz="600" dirty="0">
                        <a:latin typeface="+mj-lt"/>
                      </a:endParaRPr>
                    </a:p>
                  </a:txBody>
                  <a:tcPr anchor="ctr">
                    <a:solidFill>
                      <a:srgbClr val="0070C0"/>
                    </a:solidFill>
                  </a:tcPr>
                </a:tc>
                <a:tc gridSpan="7">
                  <a:txBody>
                    <a:bodyPr/>
                    <a:lstStyle/>
                    <a:p>
                      <a:pPr algn="ctr"/>
                      <a:r>
                        <a:rPr lang="en-GB" sz="600" dirty="0">
                          <a:latin typeface="+mj-lt"/>
                        </a:rPr>
                        <a:t>2022</a:t>
                      </a: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gridSpan="5">
                  <a:txBody>
                    <a:bodyPr/>
                    <a:lstStyle/>
                    <a:p>
                      <a:pPr algn="ctr"/>
                      <a:r>
                        <a:rPr lang="en-GB" sz="600" dirty="0">
                          <a:latin typeface="+mj-lt"/>
                        </a:rPr>
                        <a:t>2023</a:t>
                      </a:r>
                    </a:p>
                  </a:txBody>
                  <a:tcPr anchor="ctr"/>
                </a:tc>
                <a:tc hMerge="1">
                  <a:txBody>
                    <a:bodyPr/>
                    <a:lstStyle/>
                    <a:p>
                      <a:pPr algn="ctr"/>
                      <a:endParaRPr lang="en-GB" sz="500" dirty="0">
                        <a:latin typeface="+mj-lt"/>
                      </a:endParaRPr>
                    </a:p>
                  </a:txBody>
                  <a:tcPr anchor="ctr">
                    <a:solidFill>
                      <a:schemeClr val="accent1">
                        <a:lumMod val="75000"/>
                      </a:schemeClr>
                    </a:solidFill>
                  </a:tcPr>
                </a:tc>
                <a:tc hMerge="1">
                  <a:txBody>
                    <a:bodyPr/>
                    <a:lstStyle/>
                    <a:p>
                      <a:pPr algn="ctr"/>
                      <a:endParaRPr lang="en-GB" sz="500" dirty="0">
                        <a:latin typeface="+mj-lt"/>
                      </a:endParaRPr>
                    </a:p>
                  </a:txBody>
                  <a:tcPr anchor="ctr"/>
                </a:tc>
                <a:tc hMerge="1">
                  <a:txBody>
                    <a:bodyPr/>
                    <a:lstStyle/>
                    <a:p>
                      <a:pPr algn="ctr"/>
                      <a:endParaRPr lang="en-GB" sz="600" dirty="0">
                        <a:latin typeface="+mj-lt"/>
                      </a:endParaRPr>
                    </a:p>
                  </a:txBody>
                  <a:tcPr anchor="ctr"/>
                </a:tc>
                <a:tc hMerge="1">
                  <a:txBody>
                    <a:bodyPr/>
                    <a:lstStyle/>
                    <a:p>
                      <a:pPr algn="ctr"/>
                      <a:endParaRPr lang="en-GB" sz="600" dirty="0">
                        <a:latin typeface="+mj-lt"/>
                      </a:endParaRPr>
                    </a:p>
                  </a:txBody>
                  <a:tcPr anchor="ctr"/>
                </a:tc>
                <a:extLst>
                  <a:ext uri="{0D108BD9-81ED-4DB2-BD59-A6C34878D82A}">
                    <a16:rowId xmlns:a16="http://schemas.microsoft.com/office/drawing/2014/main" val="2910095581"/>
                  </a:ext>
                </a:extLst>
              </a:tr>
              <a:tr h="379528">
                <a:tc gridSpan="4" vMerge="1">
                  <a:txBody>
                    <a:bodyPr/>
                    <a:lstStyle/>
                    <a:p>
                      <a:pPr algn="ctr"/>
                      <a:endParaRPr lang="en-GB" sz="800" dirty="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sz="600" dirty="0">
                        <a:latin typeface="+mj-lt"/>
                      </a:endParaRPr>
                    </a:p>
                  </a:txBody>
                  <a:tcPr anchor="ctr"/>
                </a:tc>
                <a:tc>
                  <a:txBody>
                    <a:bodyPr/>
                    <a:lstStyle/>
                    <a:p>
                      <a:pPr algn="ctr"/>
                      <a:r>
                        <a:rPr lang="en-GB" sz="500" b="1" dirty="0">
                          <a:solidFill>
                            <a:schemeClr val="bg1"/>
                          </a:solidFill>
                          <a:latin typeface="+mn-lt"/>
                        </a:rPr>
                        <a:t>Jun </a:t>
                      </a:r>
                    </a:p>
                  </a:txBody>
                  <a:tcPr anchor="ctr">
                    <a:solidFill>
                      <a:schemeClr val="bg1">
                        <a:lumMod val="65000"/>
                      </a:schemeClr>
                    </a:solidFill>
                  </a:tcPr>
                </a:tc>
                <a:tc>
                  <a:txBody>
                    <a:bodyPr/>
                    <a:lstStyle/>
                    <a:p>
                      <a:pPr algn="ctr"/>
                      <a:r>
                        <a:rPr lang="en-GB" sz="500" b="1" dirty="0">
                          <a:solidFill>
                            <a:schemeClr val="bg1"/>
                          </a:solidFill>
                          <a:latin typeface="+mn-lt"/>
                        </a:rPr>
                        <a:t>July </a:t>
                      </a:r>
                    </a:p>
                  </a:txBody>
                  <a:tcPr anchor="ctr">
                    <a:solidFill>
                      <a:schemeClr val="bg1">
                        <a:lumMod val="65000"/>
                      </a:schemeClr>
                    </a:solidFill>
                  </a:tcPr>
                </a:tc>
                <a:tc>
                  <a:txBody>
                    <a:bodyPr/>
                    <a:lstStyle/>
                    <a:p>
                      <a:pPr algn="ctr"/>
                      <a:r>
                        <a:rPr lang="en-GB" sz="500" b="1" dirty="0">
                          <a:solidFill>
                            <a:schemeClr val="bg1"/>
                          </a:solidFill>
                          <a:latin typeface="+mn-lt"/>
                        </a:rPr>
                        <a:t>Aug</a:t>
                      </a:r>
                    </a:p>
                  </a:txBody>
                  <a:tcPr anchor="ctr">
                    <a:solidFill>
                      <a:schemeClr val="bg1">
                        <a:lumMod val="65000"/>
                      </a:schemeClr>
                    </a:solidFill>
                  </a:tcPr>
                </a:tc>
                <a:tc>
                  <a:txBody>
                    <a:bodyPr/>
                    <a:lstStyle/>
                    <a:p>
                      <a:pPr algn="ctr"/>
                      <a:r>
                        <a:rPr lang="en-GB" sz="500" b="1" dirty="0">
                          <a:solidFill>
                            <a:schemeClr val="bg1"/>
                          </a:solidFill>
                          <a:latin typeface="+mn-lt"/>
                        </a:rPr>
                        <a:t>Sept </a:t>
                      </a:r>
                    </a:p>
                  </a:txBody>
                  <a:tcPr anchor="ctr">
                    <a:solidFill>
                      <a:schemeClr val="bg1">
                        <a:lumMod val="65000"/>
                      </a:schemeClr>
                    </a:solidFill>
                  </a:tcPr>
                </a:tc>
                <a:tc>
                  <a:txBody>
                    <a:bodyPr/>
                    <a:lstStyle/>
                    <a:p>
                      <a:pPr algn="ctr"/>
                      <a:r>
                        <a:rPr lang="en-GB" sz="500" b="1" dirty="0">
                          <a:solidFill>
                            <a:schemeClr val="bg1"/>
                          </a:solidFill>
                          <a:latin typeface="+mn-lt"/>
                        </a:rPr>
                        <a:t>Oct </a:t>
                      </a:r>
                    </a:p>
                  </a:txBody>
                  <a:tcPr anchor="ctr">
                    <a:solidFill>
                      <a:schemeClr val="bg1">
                        <a:lumMod val="65000"/>
                      </a:schemeClr>
                    </a:solidFill>
                  </a:tcPr>
                </a:tc>
                <a:tc>
                  <a:txBody>
                    <a:bodyPr/>
                    <a:lstStyle/>
                    <a:p>
                      <a:pPr algn="ctr"/>
                      <a:r>
                        <a:rPr lang="en-GB" sz="500" b="1" dirty="0">
                          <a:solidFill>
                            <a:schemeClr val="bg1"/>
                          </a:solidFill>
                          <a:latin typeface="+mn-lt"/>
                        </a:rPr>
                        <a:t>Nov </a:t>
                      </a:r>
                    </a:p>
                  </a:txBody>
                  <a:tcPr anchor="ctr">
                    <a:solidFill>
                      <a:schemeClr val="bg1">
                        <a:lumMod val="65000"/>
                      </a:schemeClr>
                    </a:solidFill>
                  </a:tcPr>
                </a:tc>
                <a:tc>
                  <a:txBody>
                    <a:bodyPr/>
                    <a:lstStyle/>
                    <a:p>
                      <a:pPr algn="ctr"/>
                      <a:r>
                        <a:rPr lang="en-GB" sz="500" b="1" dirty="0">
                          <a:solidFill>
                            <a:schemeClr val="bg1"/>
                          </a:solidFill>
                          <a:latin typeface="+mn-lt"/>
                        </a:rPr>
                        <a:t>Dec </a:t>
                      </a:r>
                    </a:p>
                  </a:txBody>
                  <a:tcPr anchor="ctr">
                    <a:solidFill>
                      <a:schemeClr val="bg1">
                        <a:lumMod val="65000"/>
                      </a:schemeClr>
                    </a:solidFill>
                  </a:tcPr>
                </a:tc>
                <a:tc>
                  <a:txBody>
                    <a:bodyPr/>
                    <a:lstStyle/>
                    <a:p>
                      <a:pPr algn="ctr"/>
                      <a:r>
                        <a:rPr lang="en-GB" sz="500" dirty="0">
                          <a:solidFill>
                            <a:schemeClr val="bg1"/>
                          </a:solidFill>
                          <a:latin typeface="+mn-lt"/>
                        </a:rPr>
                        <a:t>Jan </a:t>
                      </a:r>
                    </a:p>
                  </a:txBody>
                  <a:tcPr anchor="ctr">
                    <a:solidFill>
                      <a:schemeClr val="bg1">
                        <a:lumMod val="65000"/>
                      </a:schemeClr>
                    </a:solidFill>
                  </a:tcPr>
                </a:tc>
                <a:tc>
                  <a:txBody>
                    <a:bodyPr/>
                    <a:lstStyle/>
                    <a:p>
                      <a:pPr algn="ctr"/>
                      <a:r>
                        <a:rPr lang="en-GB" sz="500" dirty="0">
                          <a:solidFill>
                            <a:schemeClr val="bg1"/>
                          </a:solidFill>
                          <a:latin typeface="+mn-lt"/>
                        </a:rPr>
                        <a:t>Feb</a:t>
                      </a:r>
                    </a:p>
                  </a:txBody>
                  <a:tcPr anchor="ctr">
                    <a:solidFill>
                      <a:schemeClr val="bg1">
                        <a:lumMod val="65000"/>
                      </a:schemeClr>
                    </a:solidFill>
                  </a:tcPr>
                </a:tc>
                <a:tc>
                  <a:txBody>
                    <a:bodyPr/>
                    <a:lstStyle/>
                    <a:p>
                      <a:pPr algn="ctr"/>
                      <a:r>
                        <a:rPr lang="en-GB" sz="500" dirty="0">
                          <a:solidFill>
                            <a:schemeClr val="bg1"/>
                          </a:solidFill>
                          <a:latin typeface="+mn-lt"/>
                        </a:rPr>
                        <a:t>Mar</a:t>
                      </a:r>
                    </a:p>
                  </a:txBody>
                  <a:tcPr anchor="ctr">
                    <a:solidFill>
                      <a:schemeClr val="bg1">
                        <a:lumMod val="65000"/>
                      </a:schemeClr>
                    </a:solidFill>
                  </a:tcPr>
                </a:tc>
                <a:tc>
                  <a:txBody>
                    <a:bodyPr/>
                    <a:lstStyle/>
                    <a:p>
                      <a:pPr algn="ctr"/>
                      <a:r>
                        <a:rPr lang="en-GB" sz="500" dirty="0">
                          <a:solidFill>
                            <a:schemeClr val="bg1"/>
                          </a:solidFill>
                          <a:latin typeface="+mn-lt"/>
                        </a:rPr>
                        <a:t>Apr </a:t>
                      </a:r>
                    </a:p>
                  </a:txBody>
                  <a:tcPr anchor="ctr">
                    <a:solidFill>
                      <a:schemeClr val="bg1">
                        <a:lumMod val="65000"/>
                      </a:schemeClr>
                    </a:solidFill>
                  </a:tcPr>
                </a:tc>
                <a:tc>
                  <a:txBody>
                    <a:bodyPr/>
                    <a:lstStyle/>
                    <a:p>
                      <a:pPr algn="ctr"/>
                      <a:r>
                        <a:rPr lang="en-GB" sz="500" dirty="0">
                          <a:solidFill>
                            <a:schemeClr val="bg1"/>
                          </a:solidFill>
                          <a:latin typeface="+mn-lt"/>
                        </a:rPr>
                        <a:t>May</a:t>
                      </a:r>
                    </a:p>
                  </a:txBody>
                  <a:tcPr anchor="ctr">
                    <a:solidFill>
                      <a:schemeClr val="bg1">
                        <a:lumMod val="65000"/>
                      </a:schemeClr>
                    </a:solidFill>
                  </a:tcPr>
                </a:tc>
                <a:extLst>
                  <a:ext uri="{0D108BD9-81ED-4DB2-BD59-A6C34878D82A}">
                    <a16:rowId xmlns:a16="http://schemas.microsoft.com/office/drawing/2014/main" val="1160549859"/>
                  </a:ext>
                </a:extLst>
              </a:tr>
              <a:tr h="543135">
                <a:tc>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Emma Catton </a:t>
                      </a:r>
                    </a:p>
                    <a:p>
                      <a:pPr algn="ctr"/>
                      <a:endParaRPr lang="en-GB" sz="400" b="1"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XRN5455 </a:t>
                      </a:r>
                    </a:p>
                    <a:p>
                      <a:pPr algn="ctr"/>
                      <a:r>
                        <a:rPr lang="en-GB" sz="420" b="0" dirty="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683945">
                <a:tc rowSpan="5">
                  <a:txBody>
                    <a:bodyPr/>
                    <a:lstStyle/>
                    <a:p>
                      <a:pPr algn="ctr"/>
                      <a:endParaRPr lang="en-GB" sz="1100" b="1" dirty="0">
                        <a:solidFill>
                          <a:schemeClr val="bg1"/>
                        </a:solidFill>
                        <a:latin typeface="+mj-lt"/>
                      </a:endParaRPr>
                    </a:p>
                    <a:p>
                      <a:pPr algn="ctr"/>
                      <a:r>
                        <a:rPr lang="en-GB" sz="1100" b="1" dirty="0">
                          <a:solidFill>
                            <a:schemeClr val="bg1"/>
                          </a:solidFill>
                          <a:latin typeface="+mj-lt"/>
                        </a:rPr>
                        <a:t>MAJOR RELEASES</a:t>
                      </a:r>
                    </a:p>
                  </a:txBody>
                  <a:tcPr marL="83127" marR="83127" vert="vert270">
                    <a:solidFill>
                      <a:schemeClr val="accent1">
                        <a:lumMod val="75000"/>
                      </a:schemeClr>
                    </a:solidFill>
                  </a:tcPr>
                </a:tc>
                <a:tc>
                  <a:txBody>
                    <a:bodyPr/>
                    <a:lstStyle/>
                    <a:p>
                      <a:pPr algn="ct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 </a:t>
                      </a:r>
                    </a:p>
                    <a:p>
                      <a:pPr algn="ctr"/>
                      <a:r>
                        <a:rPr lang="en-GB" sz="500" b="1" dirty="0">
                          <a:solidFill>
                            <a:schemeClr val="bg1"/>
                          </a:solidFill>
                          <a:latin typeface="Arial" panose="020B0604020202020204" pitchFamily="34" charset="0"/>
                          <a:cs typeface="Arial" panose="020B0604020202020204" pitchFamily="34" charset="0"/>
                        </a:rPr>
                        <a:t>Matthew Rider </a:t>
                      </a:r>
                    </a:p>
                    <a:p>
                      <a:pPr algn="ctr"/>
                      <a:endParaRPr lang="en-GB" sz="400" b="1"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US" sz="420" b="0" dirty="0">
                          <a:solidFill>
                            <a:schemeClr val="bg1"/>
                          </a:solidFill>
                          <a:latin typeface="Arial" panose="020B0604020202020204" pitchFamily="34" charset="0"/>
                          <a:cs typeface="Arial" panose="020B0604020202020204" pitchFamily="34" charset="0"/>
                        </a:rPr>
                        <a:t>XRN5393 </a:t>
                      </a:r>
                    </a:p>
                    <a:p>
                      <a:pPr algn="ctr"/>
                      <a:r>
                        <a:rPr lang="en-US" sz="420" b="0" dirty="0">
                          <a:solidFill>
                            <a:schemeClr val="bg1"/>
                          </a:solidFill>
                          <a:latin typeface="Arial" panose="020B0604020202020204" pitchFamily="34" charset="0"/>
                          <a:cs typeface="Arial" panose="020B0604020202020204" pitchFamily="34" charset="0"/>
                        </a:rPr>
                        <a:t> Gemini Spring 22 Release </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141634101"/>
                  </a:ext>
                </a:extLst>
              </a:tr>
              <a:tr h="642807">
                <a:tc vMerge="1">
                  <a:txBody>
                    <a:bodyPr/>
                    <a:lstStyle/>
                    <a:p>
                      <a:endParaRPr lang="en-GB" sz="600" dirty="0">
                        <a:latin typeface="+mj-lt"/>
                      </a:endParaRPr>
                    </a:p>
                  </a:txBody>
                  <a:tcPr/>
                </a:tc>
                <a:tc>
                  <a:txBody>
                    <a:bodyPr/>
                    <a:lstStyle/>
                    <a:p>
                      <a:pPr algn="ctr"/>
                      <a:r>
                        <a:rPr lang="en-GB" sz="5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Karl Davidson </a:t>
                      </a:r>
                    </a:p>
                  </a:txBody>
                  <a:tcPr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XRN5231</a:t>
                      </a:r>
                    </a:p>
                    <a:p>
                      <a:pPr algn="ctr"/>
                      <a:r>
                        <a:rPr lang="en-GB" sz="420" b="0" dirty="0">
                          <a:solidFill>
                            <a:schemeClr val="bg1"/>
                          </a:solidFill>
                          <a:latin typeface="Arial" panose="020B0604020202020204" pitchFamily="34" charset="0"/>
                          <a:cs typeface="Arial" panose="020B0604020202020204" pitchFamily="34" charset="0"/>
                        </a:rPr>
                        <a:t>Flow Weighted Average CV</a:t>
                      </a:r>
                    </a:p>
                    <a:p>
                      <a:pPr algn="ctr"/>
                      <a:r>
                        <a:rPr lang="en-GB" sz="420" b="0" dirty="0">
                          <a:solidFill>
                            <a:schemeClr val="bg1"/>
                          </a:solidFill>
                          <a:latin typeface="Arial" panose="020B0604020202020204" pitchFamily="34" charset="0"/>
                          <a:cs typeface="Arial" panose="020B0604020202020204" pitchFamily="34" charset="0"/>
                        </a:rPr>
                        <a:t>FWACV</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860452353"/>
                  </a:ext>
                </a:extLst>
              </a:tr>
              <a:tr h="659685">
                <a:tc vMerge="1">
                  <a:txBody>
                    <a:bodyPr/>
                    <a:lstStyle/>
                    <a:p>
                      <a:endParaRPr lang="en-GB" sz="600" dirty="0">
                        <a:latin typeface="+mj-lt"/>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a:t>
                      </a:r>
                    </a:p>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rowSpan="3">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Emma Catton </a:t>
                      </a: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XRN5368.2</a:t>
                      </a:r>
                    </a:p>
                    <a:p>
                      <a:pPr algn="ctr"/>
                      <a:r>
                        <a:rPr lang="en-GB" sz="420" b="0" dirty="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r h="733028">
                <a:tc vMerge="1">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420" b="1" dirty="0">
                          <a:solidFill>
                            <a:schemeClr val="bg1"/>
                          </a:solidFill>
                          <a:latin typeface="Arial" panose="020B0604020202020204" pitchFamily="34" charset="0"/>
                          <a:cs typeface="Arial" panose="020B0604020202020204" pitchFamily="34" charset="0"/>
                        </a:rPr>
                        <a:t>XRN5368.3</a:t>
                      </a:r>
                    </a:p>
                    <a:p>
                      <a:pPr algn="ctr"/>
                      <a:r>
                        <a:rPr lang="en-GB" sz="420" b="0" dirty="0">
                          <a:solidFill>
                            <a:schemeClr val="bg1"/>
                          </a:solidFill>
                          <a:latin typeface="Arial" panose="020B0604020202020204" pitchFamily="34" charset="0"/>
                          <a:cs typeface="Arial" panose="020B0604020202020204" pitchFamily="34" charset="0"/>
                        </a:rPr>
                        <a:t>API Enhancements</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2919218581"/>
                  </a:ext>
                </a:extLst>
              </a:tr>
              <a:tr h="73302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420" b="1" dirty="0">
                          <a:solidFill>
                            <a:schemeClr val="bg1"/>
                          </a:solidFill>
                          <a:latin typeface="Arial" panose="020B0604020202020204" pitchFamily="34" charset="0"/>
                          <a:cs typeface="Arial" panose="020B0604020202020204" pitchFamily="34" charset="0"/>
                        </a:rPr>
                        <a:t>XRN5368.5</a:t>
                      </a:r>
                    </a:p>
                    <a:p>
                      <a:pPr algn="ctr"/>
                      <a:r>
                        <a:rPr lang="en-GB" sz="420" b="0" dirty="0">
                          <a:solidFill>
                            <a:schemeClr val="bg1"/>
                          </a:solidFill>
                          <a:latin typeface="Arial" panose="020B0604020202020204" pitchFamily="34" charset="0"/>
                          <a:cs typeface="Arial" panose="020B0604020202020204" pitchFamily="34" charset="0"/>
                        </a:rPr>
                        <a:t>Site Minder  Upgrade</a:t>
                      </a:r>
                    </a:p>
                    <a:p>
                      <a:pPr algn="ctr"/>
                      <a:endParaRPr lang="en-GB" sz="35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065743"/>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8" y="128468"/>
            <a:ext cx="9095985"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JUNE 2022 – MAY 2024</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nvGraphicFramePr>
        <p:xfrm>
          <a:off x="7409402" y="2736875"/>
          <a:ext cx="1403401"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16339">
                  <a:extLst>
                    <a:ext uri="{9D8B030D-6E8A-4147-A177-3AD203B41FA5}">
                      <a16:colId xmlns:a16="http://schemas.microsoft.com/office/drawing/2014/main" val="1815604966"/>
                    </a:ext>
                  </a:extLst>
                </a:gridCol>
                <a:gridCol w="1087062">
                  <a:extLst>
                    <a:ext uri="{9D8B030D-6E8A-4147-A177-3AD203B41FA5}">
                      <a16:colId xmlns:a16="http://schemas.microsoft.com/office/drawing/2014/main" val="4201395258"/>
                    </a:ext>
                  </a:extLst>
                </a:gridCol>
              </a:tblGrid>
              <a:tr h="208394">
                <a:tc gridSpan="2">
                  <a:txBody>
                    <a:bodyPr/>
                    <a:lstStyle/>
                    <a:p>
                      <a:pPr algn="ctr"/>
                      <a:r>
                        <a:rPr lang="en-US" sz="500" dirty="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dirty="0"/>
                    </a:p>
                  </a:txBody>
                  <a:tcPr>
                    <a:solidFill>
                      <a:schemeClr val="bg1">
                        <a:lumMod val="75000"/>
                      </a:schemeClr>
                    </a:solidFill>
                  </a:tcPr>
                </a:tc>
                <a:tc>
                  <a:txBody>
                    <a:bodyPr/>
                    <a:lstStyle/>
                    <a:p>
                      <a:pPr algn="l"/>
                      <a:r>
                        <a:rPr lang="en-GB" sz="400" b="1" dirty="0">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dirty="0"/>
                    </a:p>
                  </a:txBody>
                  <a:tcPr/>
                </a:tc>
                <a:tc>
                  <a:txBody>
                    <a:bodyPr/>
                    <a:lstStyle/>
                    <a:p>
                      <a:pPr algn="l"/>
                      <a:r>
                        <a:rPr lang="en-GB" sz="400" b="1" dirty="0">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dirty="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400" b="1" dirty="0">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dirty="0"/>
                    </a:p>
                  </a:txBody>
                  <a:tcPr/>
                </a:tc>
                <a:tc>
                  <a:txBody>
                    <a:bodyPr/>
                    <a:lstStyle/>
                    <a:p>
                      <a:pPr algn="l"/>
                      <a:r>
                        <a:rPr lang="en-GB" sz="400" b="1" dirty="0">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dirty="0"/>
                    </a:p>
                  </a:txBody>
                  <a:tcPr>
                    <a:solidFill>
                      <a:schemeClr val="bg1">
                        <a:lumMod val="65000"/>
                      </a:schemeClr>
                    </a:solidFill>
                  </a:tcPr>
                </a:tc>
                <a:tc>
                  <a:txBody>
                    <a:bodyPr/>
                    <a:lstStyle/>
                    <a:p>
                      <a:pPr algn="l"/>
                      <a:r>
                        <a:rPr lang="en-GB" sz="400" b="1" dirty="0">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nvGraphicFramePr>
        <p:xfrm>
          <a:off x="7409402" y="4028455"/>
          <a:ext cx="1400035"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400035">
                  <a:extLst>
                    <a:ext uri="{9D8B030D-6E8A-4147-A177-3AD203B41FA5}">
                      <a16:colId xmlns:a16="http://schemas.microsoft.com/office/drawing/2014/main" val="1815604966"/>
                    </a:ext>
                  </a:extLst>
                </a:gridCol>
              </a:tblGrid>
              <a:tr h="192685">
                <a:tc>
                  <a:txBody>
                    <a:bodyPr/>
                    <a:lstStyle/>
                    <a:p>
                      <a:pPr algn="ctr"/>
                      <a:r>
                        <a:rPr lang="en-GB" sz="500" dirty="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400" b="1" dirty="0">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400" b="1" dirty="0">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400" b="1" dirty="0">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400" b="1" dirty="0">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67715" y="296400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53438" y="3161147"/>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61286" y="3387674"/>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03843" y="361387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54609" y="3778775"/>
            <a:ext cx="216316" cy="188665"/>
          </a:xfrm>
          <a:prstGeom prst="star5">
            <a:avLst>
              <a:gd name="adj" fmla="val 16054"/>
              <a:gd name="hf" fmla="val 105146"/>
              <a:gd name="vf" fmla="val 110557"/>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39F9791-B8C4-4BF7-99A0-BAEFDB72DF6F}"/>
              </a:ext>
            </a:extLst>
          </p:cNvPr>
          <p:cNvSpPr/>
          <p:nvPr/>
        </p:nvSpPr>
        <p:spPr>
          <a:xfrm>
            <a:off x="2256797" y="2541518"/>
            <a:ext cx="3534637" cy="205511"/>
          </a:xfrm>
          <a:prstGeom prst="rect">
            <a:avLst/>
          </a:prstGeom>
          <a:solidFill>
            <a:schemeClr val="accent6">
              <a:lumMod val="75000"/>
            </a:schemeClr>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 Design to PIS - Nov 21  to Nov  22 </a:t>
            </a:r>
            <a:endParaRPr lang="en-US" sz="4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1" name="Flowchart: Connector 30">
            <a:extLst>
              <a:ext uri="{FF2B5EF4-FFF2-40B4-BE49-F238E27FC236}">
                <a16:creationId xmlns:a16="http://schemas.microsoft.com/office/drawing/2014/main" id="{2AC8455C-4FB3-4106-BDCD-EAB1B95F4821}"/>
              </a:ext>
            </a:extLst>
          </p:cNvPr>
          <p:cNvSpPr/>
          <p:nvPr/>
        </p:nvSpPr>
        <p:spPr>
          <a:xfrm>
            <a:off x="4067944" y="2279420"/>
            <a:ext cx="360040" cy="301365"/>
          </a:xfrm>
          <a:prstGeom prst="flowChartConnector">
            <a:avLst/>
          </a:prstGeom>
          <a:solidFill>
            <a:schemeClr val="accent1">
              <a:lumMod val="5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50" b="1" dirty="0">
                <a:solidFill>
                  <a:schemeClr val="bg1"/>
                </a:solidFill>
              </a:rPr>
              <a:t>GO Live</a:t>
            </a:r>
          </a:p>
          <a:p>
            <a:pPr algn="ctr"/>
            <a:r>
              <a:rPr lang="en-GB" sz="350" b="1" dirty="0">
                <a:solidFill>
                  <a:schemeClr val="bg1"/>
                </a:solidFill>
              </a:rPr>
              <a:t>1</a:t>
            </a:r>
            <a:r>
              <a:rPr lang="en-GB" sz="350" b="1" baseline="30000" dirty="0">
                <a:solidFill>
                  <a:schemeClr val="bg1"/>
                </a:solidFill>
              </a:rPr>
              <a:t>st</a:t>
            </a:r>
            <a:r>
              <a:rPr lang="en-GB" sz="350" b="1" dirty="0">
                <a:solidFill>
                  <a:schemeClr val="bg1"/>
                </a:solidFill>
              </a:rPr>
              <a:t> Sep </a:t>
            </a:r>
          </a:p>
        </p:txBody>
      </p:sp>
      <p:sp>
        <p:nvSpPr>
          <p:cNvPr id="25" name="Rectangle 24">
            <a:extLst>
              <a:ext uri="{FF2B5EF4-FFF2-40B4-BE49-F238E27FC236}">
                <a16:creationId xmlns:a16="http://schemas.microsoft.com/office/drawing/2014/main" id="{4EADAD00-54BA-4628-8178-932BA0330454}"/>
              </a:ext>
            </a:extLst>
          </p:cNvPr>
          <p:cNvSpPr/>
          <p:nvPr/>
        </p:nvSpPr>
        <p:spPr>
          <a:xfrm>
            <a:off x="2264291" y="3154687"/>
            <a:ext cx="1214559" cy="202771"/>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Complete</a:t>
            </a:r>
          </a:p>
        </p:txBody>
      </p:sp>
      <p:sp>
        <p:nvSpPr>
          <p:cNvPr id="27" name="Rectangle 26">
            <a:extLst>
              <a:ext uri="{FF2B5EF4-FFF2-40B4-BE49-F238E27FC236}">
                <a16:creationId xmlns:a16="http://schemas.microsoft.com/office/drawing/2014/main" id="{DACD7209-4948-48D4-A6D6-1B8A70449017}"/>
              </a:ext>
            </a:extLst>
          </p:cNvPr>
          <p:cNvSpPr/>
          <p:nvPr/>
        </p:nvSpPr>
        <p:spPr>
          <a:xfrm>
            <a:off x="2262738" y="3867817"/>
            <a:ext cx="1214559" cy="202771"/>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Complete</a:t>
            </a:r>
          </a:p>
        </p:txBody>
      </p:sp>
      <p:sp>
        <p:nvSpPr>
          <p:cNvPr id="28" name="Rectangle 27">
            <a:extLst>
              <a:ext uri="{FF2B5EF4-FFF2-40B4-BE49-F238E27FC236}">
                <a16:creationId xmlns:a16="http://schemas.microsoft.com/office/drawing/2014/main" id="{AE75F0BE-B507-4FE1-8F4B-51D1DBDB9A1A}"/>
              </a:ext>
            </a:extLst>
          </p:cNvPr>
          <p:cNvSpPr/>
          <p:nvPr/>
        </p:nvSpPr>
        <p:spPr>
          <a:xfrm>
            <a:off x="2256797" y="4597841"/>
            <a:ext cx="1222053" cy="202771"/>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Complete</a:t>
            </a:r>
          </a:p>
        </p:txBody>
      </p:sp>
      <p:sp>
        <p:nvSpPr>
          <p:cNvPr id="29" name="Rectangle 28">
            <a:extLst>
              <a:ext uri="{FF2B5EF4-FFF2-40B4-BE49-F238E27FC236}">
                <a16:creationId xmlns:a16="http://schemas.microsoft.com/office/drawing/2014/main" id="{B93E36D6-FC15-468D-9227-568D5F84DD1E}"/>
              </a:ext>
            </a:extLst>
          </p:cNvPr>
          <p:cNvSpPr/>
          <p:nvPr/>
        </p:nvSpPr>
        <p:spPr>
          <a:xfrm>
            <a:off x="2270734" y="1839637"/>
            <a:ext cx="1216629" cy="202771"/>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Complete</a:t>
            </a:r>
          </a:p>
        </p:txBody>
      </p:sp>
      <p:sp>
        <p:nvSpPr>
          <p:cNvPr id="24" name="Star: 5 Points 23">
            <a:extLst>
              <a:ext uri="{FF2B5EF4-FFF2-40B4-BE49-F238E27FC236}">
                <a16:creationId xmlns:a16="http://schemas.microsoft.com/office/drawing/2014/main" id="{D822DF0C-78EE-480C-8B5B-B1A109FED932}"/>
              </a:ext>
            </a:extLst>
          </p:cNvPr>
          <p:cNvSpPr/>
          <p:nvPr/>
        </p:nvSpPr>
        <p:spPr>
          <a:xfrm>
            <a:off x="3416563" y="1875559"/>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0FBB4D00-2DE9-4F35-90FF-EB5CDC246CC9}"/>
              </a:ext>
            </a:extLst>
          </p:cNvPr>
          <p:cNvSpPr/>
          <p:nvPr/>
        </p:nvSpPr>
        <p:spPr>
          <a:xfrm>
            <a:off x="3421927" y="3211187"/>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tar: 5 Points 31">
            <a:extLst>
              <a:ext uri="{FF2B5EF4-FFF2-40B4-BE49-F238E27FC236}">
                <a16:creationId xmlns:a16="http://schemas.microsoft.com/office/drawing/2014/main" id="{9A4FF6B1-2EFF-4E13-9C4F-A57D18562D7B}"/>
              </a:ext>
            </a:extLst>
          </p:cNvPr>
          <p:cNvSpPr/>
          <p:nvPr/>
        </p:nvSpPr>
        <p:spPr>
          <a:xfrm>
            <a:off x="3418116" y="3936083"/>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2099C240-E9CA-4BBB-AA28-AF6D0BF6ECCC}"/>
              </a:ext>
            </a:extLst>
          </p:cNvPr>
          <p:cNvSpPr/>
          <p:nvPr/>
        </p:nvSpPr>
        <p:spPr>
          <a:xfrm>
            <a:off x="3416563" y="4664749"/>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913C12C-BD99-4820-B518-98F80904FD0F}"/>
              </a:ext>
            </a:extLst>
          </p:cNvPr>
          <p:cNvSpPr/>
          <p:nvPr/>
        </p:nvSpPr>
        <p:spPr>
          <a:xfrm>
            <a:off x="2268101" y="1208062"/>
            <a:ext cx="3523333" cy="20551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 Design to PIS –Apr 22 to Nov  22 </a:t>
            </a:r>
            <a:endParaRPr lang="en-US" sz="4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6" name="Star: 5 Points 35">
            <a:extLst>
              <a:ext uri="{FF2B5EF4-FFF2-40B4-BE49-F238E27FC236}">
                <a16:creationId xmlns:a16="http://schemas.microsoft.com/office/drawing/2014/main" id="{FBAF1439-2E2D-4B22-90DA-FBEE9904F330}"/>
              </a:ext>
            </a:extLst>
          </p:cNvPr>
          <p:cNvSpPr/>
          <p:nvPr/>
        </p:nvSpPr>
        <p:spPr>
          <a:xfrm>
            <a:off x="5693108" y="123285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BEAB6F0B-E878-4EE7-AFF2-FD3C3F54AED5}"/>
              </a:ext>
            </a:extLst>
          </p:cNvPr>
          <p:cNvSpPr/>
          <p:nvPr/>
        </p:nvSpPr>
        <p:spPr>
          <a:xfrm>
            <a:off x="5685341" y="254689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49853-68B4-4775-B5F8-7CA6BBB1740F}"/>
              </a:ext>
            </a:extLst>
          </p:cNvPr>
          <p:cNvSpPr txBox="1">
            <a:spLocks/>
          </p:cNvSpPr>
          <p:nvPr/>
        </p:nvSpPr>
        <p:spPr>
          <a:xfrm>
            <a:off x="295940" y="284577"/>
            <a:ext cx="7772400" cy="5003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Proposed Budget  </a:t>
            </a:r>
          </a:p>
        </p:txBody>
      </p:sp>
      <p:sp>
        <p:nvSpPr>
          <p:cNvPr id="2" name="TextBox 1">
            <a:extLst>
              <a:ext uri="{FF2B5EF4-FFF2-40B4-BE49-F238E27FC236}">
                <a16:creationId xmlns:a16="http://schemas.microsoft.com/office/drawing/2014/main" id="{583C74B7-03B5-4105-BF8B-F89420B9A644}"/>
              </a:ext>
            </a:extLst>
          </p:cNvPr>
          <p:cNvSpPr txBox="1"/>
          <p:nvPr/>
        </p:nvSpPr>
        <p:spPr>
          <a:xfrm>
            <a:off x="6047091" y="881996"/>
            <a:ext cx="2934585" cy="3539430"/>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GB" sz="1600" b="1" dirty="0">
                <a:solidFill>
                  <a:schemeClr val="bg1"/>
                </a:solidFill>
              </a:rPr>
              <a:t>Proposed total budget is the same size as in BP22</a:t>
            </a:r>
          </a:p>
          <a:p>
            <a:pPr marL="285750" indent="-285750">
              <a:buFont typeface="Arial" panose="020B0604020202020204" pitchFamily="34" charset="0"/>
              <a:buChar char="•"/>
            </a:pPr>
            <a:endParaRPr lang="en-GB" sz="1600" b="1" dirty="0">
              <a:solidFill>
                <a:schemeClr val="bg1"/>
              </a:solidFill>
            </a:endParaRPr>
          </a:p>
          <a:p>
            <a:pPr marL="285750" indent="-285750">
              <a:buFont typeface="Arial" panose="020B0604020202020204" pitchFamily="34" charset="0"/>
              <a:buChar char="•"/>
            </a:pPr>
            <a:r>
              <a:rPr lang="en-GB" sz="1600" b="1" dirty="0">
                <a:solidFill>
                  <a:schemeClr val="bg1"/>
                </a:solidFill>
              </a:rPr>
              <a:t>Calculation based on major release bandwidth, historic trends / costs and a provision for REC change development above and beyond ‘BAU’ levels of regulatory change post CSSC implementation</a:t>
            </a:r>
          </a:p>
          <a:p>
            <a:endParaRPr lang="en-GB" sz="1600" b="1" dirty="0">
              <a:solidFill>
                <a:schemeClr val="bg1"/>
              </a:solidFill>
            </a:endParaRPr>
          </a:p>
          <a:p>
            <a:endParaRPr lang="en-GB" sz="1600" b="1" dirty="0">
              <a:solidFill>
                <a:schemeClr val="bg1"/>
              </a:solidFill>
            </a:endParaRPr>
          </a:p>
        </p:txBody>
      </p:sp>
      <p:pic>
        <p:nvPicPr>
          <p:cNvPr id="3" name="Picture 2">
            <a:extLst>
              <a:ext uri="{FF2B5EF4-FFF2-40B4-BE49-F238E27FC236}">
                <a16:creationId xmlns:a16="http://schemas.microsoft.com/office/drawing/2014/main" id="{6D46DA6E-F125-4CC3-A9C2-8416ED8F7F15}"/>
              </a:ext>
            </a:extLst>
          </p:cNvPr>
          <p:cNvPicPr>
            <a:picLocks noChangeAspect="1"/>
          </p:cNvPicPr>
          <p:nvPr/>
        </p:nvPicPr>
        <p:blipFill>
          <a:blip r:embed="rId3"/>
          <a:stretch>
            <a:fillRect/>
          </a:stretch>
        </p:blipFill>
        <p:spPr>
          <a:xfrm>
            <a:off x="155944" y="924578"/>
            <a:ext cx="5746724" cy="3458748"/>
          </a:xfrm>
          <a:prstGeom prst="rect">
            <a:avLst/>
          </a:prstGeom>
        </p:spPr>
      </p:pic>
    </p:spTree>
    <p:extLst>
      <p:ext uri="{BB962C8B-B14F-4D97-AF65-F5344CB8AC3E}">
        <p14:creationId xmlns:p14="http://schemas.microsoft.com/office/powerpoint/2010/main" val="4087400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July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1284942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76"/>
          <a:ext cx="9143999" cy="5106662"/>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411562">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 Green Status with all activities tracking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A Go decision for the Switching Programme implementation was approved at Delivery Group on the 30</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June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25547">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810988">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44784">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962687">
                <a:tc gridSpan="4">
                  <a:txBody>
                    <a:body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Transition Stage 2</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Activities continue to plan.  This phase ends on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Transition Stage 3</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Activities continue to track to plan.  Key documentation has been reviewed and signed off by all key stakeholders in readiness for governance and Go/No Go activities.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Our internal Go/No Go is planned and is on track for a Go decision</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All cutover activities are tracking to plan with all resource, governance and processes in place for the cutover weekend</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PIS approach has been signed off with parties all clear and roles and activities for this period.  All activities are tracking to plan for both readiness and support.</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War room is set up with appropriate model and processes in place.  Bridge and processes are in place with the central switching team in readiness for Day 1</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Business Change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Tracking to plan with internal governance and criteria in place and approved in readiness for Go/No Go decision.</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Awareness and knowledge transfer will be completed for Go-Live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Transition Stage 2 continued monitoring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Refinement of Transition Stage 3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 OAT and PT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03900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lstStyle/>
          <a:p>
            <a:r>
              <a:rPr lang="en-US" dirty="0" err="1"/>
              <a:t>ChMC</a:t>
            </a:r>
            <a:r>
              <a:rPr lang="en-US" dirty="0"/>
              <a:t> CMS Rebuild </a:t>
            </a:r>
            <a:br>
              <a:rPr lang="en-US" dirty="0"/>
            </a:br>
            <a:r>
              <a:rPr lang="en-US" dirty="0"/>
              <a:t>July Update </a:t>
            </a:r>
          </a:p>
        </p:txBody>
      </p:sp>
    </p:spTree>
    <p:extLst>
      <p:ext uri="{BB962C8B-B14F-4D97-AF65-F5344CB8AC3E}">
        <p14:creationId xmlns:p14="http://schemas.microsoft.com/office/powerpoint/2010/main" val="1710057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457200" y="637580"/>
            <a:ext cx="8229600" cy="4382442"/>
          </a:xfrm>
        </p:spPr>
        <p:txBody>
          <a:bodyPr vert="horz" lIns="68580" tIns="34290" rIns="68580" bIns="34290" rtlCol="0" anchor="t">
            <a:normAutofit fontScale="70000" lnSpcReduction="20000"/>
          </a:bodyPr>
          <a:lstStyle/>
          <a:p>
            <a:pPr marL="342424" indent="-342424"/>
            <a:endParaRPr lang="en-US" sz="1200" dirty="0">
              <a:latin typeface="Arial"/>
              <a:cs typeface="Arial"/>
            </a:endParaRPr>
          </a:p>
          <a:p>
            <a:pPr marL="342424" indent="-342424"/>
            <a:r>
              <a:rPr lang="en-US" sz="1200" dirty="0">
                <a:latin typeface="Arial"/>
                <a:cs typeface="Arial"/>
              </a:rPr>
              <a:t>The CMS Rebuild Team have now completed the Meter Number Creation Process (MNC) and have commenced building the new Supplier Theft of Gas (SUT).</a:t>
            </a:r>
          </a:p>
          <a:p>
            <a:pPr marL="0" indent="0">
              <a:buNone/>
            </a:pPr>
            <a:endParaRPr lang="en-US" sz="1200" dirty="0">
              <a:latin typeface="Arial"/>
              <a:cs typeface="Arial"/>
            </a:endParaRPr>
          </a:p>
          <a:p>
            <a:pPr marL="342424" indent="-342424"/>
            <a:r>
              <a:rPr lang="en-US" sz="1200" dirty="0">
                <a:latin typeface="Arial"/>
                <a:cs typeface="Arial"/>
              </a:rPr>
              <a:t>After the User Story sizing exercise to estimate the scale of Release 1 the number of processes remains at two. We had previously advised that we were investigating if Address Amendments (ADD) could be included. However, due to the complexities of the process it would not be able to be delivered in time for Release 1. A good proportion of the generic functionality has been developed in order to build MNC and SUT and therefore we are anticipating that we can release additional processes more quickly in a number of releases to ensure customers receive the benefit of the new CMS as soon as possible. Release 1.1 will follow shortly after Release 1 containing the Duplicates (DUP) process.</a:t>
            </a:r>
          </a:p>
          <a:p>
            <a:pPr marL="0" indent="0">
              <a:buNone/>
            </a:pPr>
            <a:endParaRPr lang="en-US" sz="1200" dirty="0">
              <a:solidFill>
                <a:srgbClr val="FF0000"/>
              </a:solidFill>
              <a:latin typeface="Arial"/>
              <a:cs typeface="Arial"/>
            </a:endParaRPr>
          </a:p>
          <a:p>
            <a:pPr marL="342424" indent="-342424"/>
            <a:r>
              <a:rPr lang="en-US" sz="1200" dirty="0">
                <a:latin typeface="Arial"/>
                <a:cs typeface="Arial"/>
              </a:rPr>
              <a:t>Release 1 is still targeted to be released in October / November 2022. The delivery date will be communicated out by the end of July. </a:t>
            </a:r>
          </a:p>
          <a:p>
            <a:pPr marL="342424" indent="-342424"/>
            <a:endParaRPr lang="en-US" sz="1200" dirty="0">
              <a:latin typeface="Arial"/>
              <a:cs typeface="Arial"/>
            </a:endParaRPr>
          </a:p>
          <a:p>
            <a:pPr marL="342424" indent="-342424"/>
            <a:r>
              <a:rPr lang="en-US" sz="1200" dirty="0">
                <a:latin typeface="Arial"/>
                <a:cs typeface="Arial"/>
              </a:rPr>
              <a:t>We are launching Alpha Trials in July to the Customer Focus Group attendees. This will provide those attendees access to a sandbox environment which they can navigate through the processes as they are being developed.  Alpha Trials will enable us to obtain real-time feedback from customers on the solution, showcase Agile delivery and generate </a:t>
            </a:r>
            <a:r>
              <a:rPr lang="en-US" sz="1200" dirty="0" err="1">
                <a:latin typeface="Arial"/>
                <a:cs typeface="Arial"/>
              </a:rPr>
              <a:t>familarisation</a:t>
            </a:r>
            <a:r>
              <a:rPr lang="en-US" sz="1200" dirty="0">
                <a:latin typeface="Arial"/>
                <a:cs typeface="Arial"/>
              </a:rPr>
              <a:t>. This will assist with the Beta Trials (External UAT) rollout which we are currently scheduling for September 2022.  Additional information can be found on the following slide, this will also be discussed in detail at the Customer Focus Group on 06 July 2022.</a:t>
            </a:r>
          </a:p>
          <a:p>
            <a:pPr marL="342424" indent="-342424"/>
            <a:endParaRPr lang="en-GB" sz="1200" dirty="0">
              <a:latin typeface="Arial"/>
              <a:cs typeface="Arial"/>
            </a:endParaRPr>
          </a:p>
          <a:p>
            <a:pPr marL="342424" indent="-342424"/>
            <a:r>
              <a:rPr lang="en-GB" sz="1200" dirty="0">
                <a:latin typeface="Arial"/>
                <a:cs typeface="Arial"/>
              </a:rPr>
              <a:t>The CMS Rebuild webpage (</a:t>
            </a:r>
            <a:r>
              <a:rPr lang="en-GB" sz="1200" dirty="0">
                <a:latin typeface="Arial"/>
                <a:cs typeface="Arial"/>
                <a:hlinkClick r:id="rId3"/>
              </a:rPr>
              <a:t>https://www.xoserve.com/products-services/data-products/contact-management-service-cms/cms-rebuild-product/</a:t>
            </a:r>
            <a:r>
              <a:rPr lang="en-GB" sz="1200" dirty="0">
                <a:latin typeface="Arial"/>
                <a:cs typeface="Arial"/>
              </a:rPr>
              <a:t> ) contains the link to register for future Customer Focus Groups which are captured below, please note the agenda for the Focus Groups will be issued 7 days prior to the session:</a:t>
            </a:r>
            <a:endParaRPr lang="en-US" sz="1200" dirty="0">
              <a:latin typeface="Arial"/>
              <a:cs typeface="Arial"/>
            </a:endParaRPr>
          </a:p>
          <a:p>
            <a:endParaRPr lang="en-US" sz="1200" dirty="0"/>
          </a:p>
          <a:p>
            <a:endParaRPr lang="en-US" sz="1200" dirty="0"/>
          </a:p>
          <a:p>
            <a:endParaRPr lang="en-US" sz="1200" dirty="0"/>
          </a:p>
          <a:p>
            <a:endParaRPr lang="en-US" sz="1200" dirty="0"/>
          </a:p>
          <a:p>
            <a:endParaRPr lang="en-US" sz="1200" dirty="0"/>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0" indent="0">
              <a:buNone/>
            </a:pPr>
            <a:endParaRPr lang="en-US" sz="1200" dirty="0">
              <a:latin typeface="Arial"/>
              <a:cs typeface="Arial"/>
            </a:endParaRPr>
          </a:p>
          <a:p>
            <a:pPr marL="0" indent="0">
              <a:buNone/>
            </a:pPr>
            <a:endParaRPr lang="en-US" sz="1200" dirty="0">
              <a:latin typeface="Arial"/>
              <a:cs typeface="Arial"/>
            </a:endParaRPr>
          </a:p>
          <a:p>
            <a:pPr marL="342424" indent="-342424"/>
            <a:endParaRPr lang="en-US" sz="1200" dirty="0">
              <a:latin typeface="Arial"/>
              <a:cs typeface="Arial"/>
            </a:endParaRPr>
          </a:p>
          <a:p>
            <a:pPr marL="342424" indent="-342424"/>
            <a:r>
              <a:rPr lang="en-US" sz="1200" dirty="0"/>
              <a:t>Further updates will be provided in August </a:t>
            </a:r>
            <a:r>
              <a:rPr lang="en-US" sz="1200" dirty="0" err="1"/>
              <a:t>ChMC</a:t>
            </a:r>
            <a:r>
              <a:rPr lang="en-US" sz="1200" dirty="0"/>
              <a:t>.</a:t>
            </a:r>
          </a:p>
        </p:txBody>
      </p:sp>
      <p:graphicFrame>
        <p:nvGraphicFramePr>
          <p:cNvPr id="4" name="Table 3">
            <a:extLst>
              <a:ext uri="{FF2B5EF4-FFF2-40B4-BE49-F238E27FC236}">
                <a16:creationId xmlns:a16="http://schemas.microsoft.com/office/drawing/2014/main" id="{4F80F9FA-0A23-C047-B9AD-D41A91C9BEC5}"/>
              </a:ext>
            </a:extLst>
          </p:cNvPr>
          <p:cNvGraphicFramePr>
            <a:graphicFrameLocks noGrp="1"/>
          </p:cNvGraphicFramePr>
          <p:nvPr/>
        </p:nvGraphicFramePr>
        <p:xfrm>
          <a:off x="3340298" y="2977082"/>
          <a:ext cx="1857375" cy="1371600"/>
        </p:xfrm>
        <a:graphic>
          <a:graphicData uri="http://schemas.openxmlformats.org/drawingml/2006/table">
            <a:tbl>
              <a:tblPr>
                <a:tableStyleId>{5C22544A-7EE6-4342-B048-85BDC9FD1C3A}</a:tableStyleId>
              </a:tblPr>
              <a:tblGrid>
                <a:gridCol w="619125">
                  <a:extLst>
                    <a:ext uri="{9D8B030D-6E8A-4147-A177-3AD203B41FA5}">
                      <a16:colId xmlns:a16="http://schemas.microsoft.com/office/drawing/2014/main" val="2578991102"/>
                    </a:ext>
                  </a:extLst>
                </a:gridCol>
                <a:gridCol w="619125">
                  <a:extLst>
                    <a:ext uri="{9D8B030D-6E8A-4147-A177-3AD203B41FA5}">
                      <a16:colId xmlns:a16="http://schemas.microsoft.com/office/drawing/2014/main" val="1846843008"/>
                    </a:ext>
                  </a:extLst>
                </a:gridCol>
                <a:gridCol w="619125">
                  <a:extLst>
                    <a:ext uri="{9D8B030D-6E8A-4147-A177-3AD203B41FA5}">
                      <a16:colId xmlns:a16="http://schemas.microsoft.com/office/drawing/2014/main" val="1323656476"/>
                    </a:ext>
                  </a:extLst>
                </a:gridCol>
              </a:tblGrid>
              <a:tr h="152400">
                <a:tc>
                  <a:txBody>
                    <a:bodyPr/>
                    <a:lstStyle/>
                    <a:p>
                      <a:pPr algn="l" fontAlgn="b"/>
                      <a:r>
                        <a:rPr lang="en-GB" sz="900" u="none" strike="noStrike">
                          <a:effectLst/>
                        </a:rPr>
                        <a:t>Date</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Start</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end</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822136"/>
                  </a:ext>
                </a:extLst>
              </a:tr>
              <a:tr h="152400">
                <a:tc>
                  <a:txBody>
                    <a:bodyPr/>
                    <a:lstStyle/>
                    <a:p>
                      <a:pPr algn="r" fontAlgn="b"/>
                      <a:r>
                        <a:rPr lang="en-GB" sz="900" u="none" strike="noStrike">
                          <a:effectLst/>
                        </a:rPr>
                        <a:t>09/08/2022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467639"/>
                  </a:ext>
                </a:extLst>
              </a:tr>
              <a:tr h="152400">
                <a:tc>
                  <a:txBody>
                    <a:bodyPr/>
                    <a:lstStyle/>
                    <a:p>
                      <a:pPr algn="r" fontAlgn="b"/>
                      <a:r>
                        <a:rPr lang="en-GB" sz="900" u="none" strike="noStrike">
                          <a:effectLst/>
                        </a:rPr>
                        <a:t>09/09/2022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734864"/>
                  </a:ext>
                </a:extLst>
              </a:tr>
              <a:tr h="152400">
                <a:tc>
                  <a:txBody>
                    <a:bodyPr/>
                    <a:lstStyle/>
                    <a:p>
                      <a:pPr algn="r" fontAlgn="b"/>
                      <a:r>
                        <a:rPr lang="en-GB" sz="900" u="none" strike="noStrike">
                          <a:effectLst/>
                        </a:rPr>
                        <a:t>14/10/2022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46168"/>
                  </a:ext>
                </a:extLst>
              </a:tr>
              <a:tr h="152400">
                <a:tc>
                  <a:txBody>
                    <a:bodyPr/>
                    <a:lstStyle/>
                    <a:p>
                      <a:pPr algn="r" fontAlgn="b"/>
                      <a:r>
                        <a:rPr lang="en-GB" sz="900" u="none" strike="noStrike">
                          <a:effectLst/>
                        </a:rPr>
                        <a:t>08/11/2022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30427"/>
                  </a:ext>
                </a:extLst>
              </a:tr>
              <a:tr h="152400">
                <a:tc>
                  <a:txBody>
                    <a:bodyPr/>
                    <a:lstStyle/>
                    <a:p>
                      <a:pPr algn="r" fontAlgn="b"/>
                      <a:r>
                        <a:rPr lang="en-GB" sz="900" u="none" strike="noStrike">
                          <a:effectLst/>
                        </a:rPr>
                        <a:t>09/12/2022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85115"/>
                  </a:ext>
                </a:extLst>
              </a:tr>
              <a:tr h="152400">
                <a:tc>
                  <a:txBody>
                    <a:bodyPr/>
                    <a:lstStyle/>
                    <a:p>
                      <a:pPr algn="r" fontAlgn="b"/>
                      <a:r>
                        <a:rPr lang="en-GB" sz="900" u="none" strike="noStrike">
                          <a:effectLst/>
                        </a:rPr>
                        <a:t>10/01/2023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450457"/>
                  </a:ext>
                </a:extLst>
              </a:tr>
              <a:tr h="152400">
                <a:tc>
                  <a:txBody>
                    <a:bodyPr/>
                    <a:lstStyle/>
                    <a:p>
                      <a:pPr algn="r" fontAlgn="b"/>
                      <a:r>
                        <a:rPr lang="en-GB" sz="900" u="none" strike="noStrike">
                          <a:effectLst/>
                        </a:rPr>
                        <a:t>07/02/2023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795467"/>
                  </a:ext>
                </a:extLst>
              </a:tr>
              <a:tr h="152400">
                <a:tc>
                  <a:txBody>
                    <a:bodyPr/>
                    <a:lstStyle/>
                    <a:p>
                      <a:pPr algn="r" fontAlgn="b"/>
                      <a:r>
                        <a:rPr lang="en-GB" sz="900" u="none" strike="noStrike">
                          <a:effectLst/>
                        </a:rPr>
                        <a:t>07/03/2023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12:00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943979"/>
                  </a:ext>
                </a:extLst>
              </a:tr>
            </a:tbl>
          </a:graphicData>
        </a:graphic>
      </p:graphicFrame>
    </p:spTree>
    <p:extLst>
      <p:ext uri="{BB962C8B-B14F-4D97-AF65-F5344CB8AC3E}">
        <p14:creationId xmlns:p14="http://schemas.microsoft.com/office/powerpoint/2010/main" val="1440704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F10A-59D5-AA71-AFF1-9EDE80A74329}"/>
              </a:ext>
            </a:extLst>
          </p:cNvPr>
          <p:cNvSpPr>
            <a:spLocks noGrp="1"/>
          </p:cNvSpPr>
          <p:nvPr>
            <p:ph type="title"/>
          </p:nvPr>
        </p:nvSpPr>
        <p:spPr/>
        <p:txBody>
          <a:bodyPr/>
          <a:lstStyle/>
          <a:p>
            <a:r>
              <a:rPr lang="en-US"/>
              <a:t>Alpha Trials – Customer Focus Group</a:t>
            </a:r>
          </a:p>
        </p:txBody>
      </p:sp>
      <p:sp>
        <p:nvSpPr>
          <p:cNvPr id="4" name="Content Placeholder 2">
            <a:extLst>
              <a:ext uri="{FF2B5EF4-FFF2-40B4-BE49-F238E27FC236}">
                <a16:creationId xmlns:a16="http://schemas.microsoft.com/office/drawing/2014/main" id="{CE8C0774-C21C-3D1F-3CF6-DCC7461635A4}"/>
              </a:ext>
            </a:extLst>
          </p:cNvPr>
          <p:cNvSpPr txBox="1">
            <a:spLocks/>
          </p:cNvSpPr>
          <p:nvPr/>
        </p:nvSpPr>
        <p:spPr>
          <a:xfrm>
            <a:off x="353144" y="637580"/>
            <a:ext cx="8229600" cy="4382442"/>
          </a:xfrm>
          <a:prstGeom prst="rect">
            <a:avLst/>
          </a:prstGeom>
        </p:spPr>
        <p:txBody>
          <a:bodyPr vert="horz" lIns="68580" tIns="34290" rIns="68580" bIns="34290" rtlCol="0" anchor="t">
            <a:normAutofit/>
          </a:bodyPr>
          <a:lst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342424" indent="-342424"/>
            <a:r>
              <a:rPr lang="en-US" sz="1050" dirty="0">
                <a:latin typeface="Arial"/>
                <a:cs typeface="Arial"/>
              </a:rPr>
              <a:t>The CMS Rebuild Customer Focus Group (CFG) contains attendees from 21 </a:t>
            </a:r>
            <a:r>
              <a:rPr lang="en-US" sz="1050" dirty="0" err="1">
                <a:latin typeface="Arial"/>
                <a:cs typeface="Arial"/>
              </a:rPr>
              <a:t>Organisations</a:t>
            </a:r>
            <a:r>
              <a:rPr lang="en-US" sz="1050" dirty="0">
                <a:latin typeface="Arial"/>
                <a:cs typeface="Arial"/>
              </a:rPr>
              <a:t> (below), who will be invited to partake in Alpha Trials. </a:t>
            </a:r>
            <a:endParaRPr lang="en-US" sz="2600" dirty="0"/>
          </a:p>
          <a:p>
            <a:pPr marL="741521" lvl="1" indent="-335756"/>
            <a:r>
              <a:rPr lang="en-US" sz="1050" dirty="0">
                <a:latin typeface="Arial"/>
                <a:cs typeface="Arial"/>
              </a:rPr>
              <a:t>DNs – 15 individual attendees</a:t>
            </a:r>
          </a:p>
          <a:p>
            <a:pPr marL="741521" lvl="1" indent="-341471"/>
            <a:r>
              <a:rPr lang="en-US" sz="1050" dirty="0">
                <a:latin typeface="Arial"/>
                <a:cs typeface="Arial"/>
              </a:rPr>
              <a:t>IGTs – 12 individual attendees</a:t>
            </a:r>
          </a:p>
          <a:p>
            <a:pPr marL="741998" lvl="1" indent="-342424"/>
            <a:r>
              <a:rPr lang="en-US" sz="1050" dirty="0">
                <a:latin typeface="Arial"/>
                <a:cs typeface="Arial"/>
              </a:rPr>
              <a:t>Large Shippers – 12 individual attendees</a:t>
            </a:r>
          </a:p>
          <a:p>
            <a:pPr marL="741998" lvl="1" indent="-342424"/>
            <a:r>
              <a:rPr lang="en-US" sz="1050" dirty="0">
                <a:latin typeface="Arial"/>
                <a:cs typeface="Arial"/>
              </a:rPr>
              <a:t>I&amp;C Shippers - 13 individual attendees</a:t>
            </a:r>
          </a:p>
          <a:p>
            <a:pPr marL="741998" lvl="1" indent="-342424"/>
            <a:r>
              <a:rPr lang="en-US" sz="1050" dirty="0">
                <a:latin typeface="Arial"/>
                <a:cs typeface="Arial"/>
              </a:rPr>
              <a:t>Small and Medium Shippers – 4 Individual attendees</a:t>
            </a:r>
          </a:p>
          <a:p>
            <a:pPr marL="342424" indent="-342424"/>
            <a:endParaRPr lang="en-US" sz="1200" dirty="0">
              <a:latin typeface="Arial"/>
              <a:cs typeface="Arial"/>
            </a:endParaRPr>
          </a:p>
          <a:p>
            <a:pPr marL="342424" indent="-342424"/>
            <a:r>
              <a:rPr lang="en-US" sz="1050" dirty="0">
                <a:latin typeface="Arial"/>
                <a:cs typeface="Arial"/>
              </a:rPr>
              <a:t>Key benefits of Alpha Trials</a:t>
            </a:r>
          </a:p>
          <a:p>
            <a:pPr marL="741998" lvl="1" indent="-342424"/>
            <a:r>
              <a:rPr lang="en-US" sz="975" dirty="0">
                <a:latin typeface="Arial"/>
                <a:cs typeface="Arial"/>
              </a:rPr>
              <a:t>Confirmation from a target customer group that the system is working as expected</a:t>
            </a:r>
          </a:p>
          <a:p>
            <a:pPr marL="741998" lvl="1" indent="-342424"/>
            <a:r>
              <a:rPr lang="en-US" sz="975" dirty="0">
                <a:latin typeface="Arial"/>
                <a:cs typeface="Arial"/>
              </a:rPr>
              <a:t>Obtain early feedback on User Interface and Customer Journey</a:t>
            </a:r>
          </a:p>
          <a:p>
            <a:pPr marL="741998" lvl="1" indent="-342424"/>
            <a:r>
              <a:rPr lang="en-US" sz="975" dirty="0">
                <a:latin typeface="Arial"/>
                <a:cs typeface="Arial"/>
              </a:rPr>
              <a:t>Obtain early insight into user behaviour</a:t>
            </a:r>
          </a:p>
          <a:p>
            <a:pPr marL="741998" lvl="1" indent="-342424"/>
            <a:r>
              <a:rPr lang="en-US" sz="975" dirty="0">
                <a:latin typeface="Arial"/>
                <a:cs typeface="Arial"/>
              </a:rPr>
              <a:t>Generates familiarisation with the software for customers</a:t>
            </a:r>
          </a:p>
          <a:p>
            <a:pPr marL="741998" lvl="1" indent="-342424"/>
            <a:r>
              <a:rPr lang="en-US" sz="975" dirty="0">
                <a:latin typeface="Arial"/>
                <a:cs typeface="Arial"/>
              </a:rPr>
              <a:t>Produces considerations for the Beta (External UAT) phase</a:t>
            </a:r>
          </a:p>
          <a:p>
            <a:pPr marL="741998" lvl="1" indent="-342424"/>
            <a:endParaRPr lang="en-US" sz="975" dirty="0">
              <a:solidFill>
                <a:srgbClr val="FF0000"/>
              </a:solidFill>
              <a:latin typeface="Arial"/>
              <a:cs typeface="Arial"/>
            </a:endParaRPr>
          </a:p>
          <a:p>
            <a:pPr marL="341948" indent="-342424"/>
            <a:r>
              <a:rPr lang="en-US" sz="1050" dirty="0">
                <a:latin typeface="Arial"/>
                <a:cs typeface="Arial"/>
              </a:rPr>
              <a:t>Proposed Timeline</a:t>
            </a:r>
            <a:endParaRPr lang="en-US" sz="1200" dirty="0">
              <a:latin typeface="Arial"/>
              <a:cs typeface="Arial"/>
            </a:endParaRPr>
          </a:p>
          <a:p>
            <a:pPr marL="0" indent="0">
              <a:buNone/>
            </a:pPr>
            <a:endParaRPr lang="en-US" sz="1200" dirty="0">
              <a:latin typeface="Arial"/>
              <a:cs typeface="Arial"/>
            </a:endParaRPr>
          </a:p>
        </p:txBody>
      </p:sp>
      <p:sp>
        <p:nvSpPr>
          <p:cNvPr id="12" name="Rectangle 11">
            <a:extLst>
              <a:ext uri="{FF2B5EF4-FFF2-40B4-BE49-F238E27FC236}">
                <a16:creationId xmlns:a16="http://schemas.microsoft.com/office/drawing/2014/main" id="{8C7F8E1E-5801-2659-1F95-C407C5A1D89B}"/>
              </a:ext>
            </a:extLst>
          </p:cNvPr>
          <p:cNvSpPr/>
          <p:nvPr/>
        </p:nvSpPr>
        <p:spPr>
          <a:xfrm>
            <a:off x="1585731" y="3667283"/>
            <a:ext cx="191153" cy="803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a:t>Activities</a:t>
            </a:r>
          </a:p>
        </p:txBody>
      </p:sp>
      <p:sp>
        <p:nvSpPr>
          <p:cNvPr id="13" name="Rectangle 12">
            <a:extLst>
              <a:ext uri="{FF2B5EF4-FFF2-40B4-BE49-F238E27FC236}">
                <a16:creationId xmlns:a16="http://schemas.microsoft.com/office/drawing/2014/main" id="{3F80EB6E-18A3-07AE-0888-4788344A4F26}"/>
              </a:ext>
            </a:extLst>
          </p:cNvPr>
          <p:cNvSpPr/>
          <p:nvPr/>
        </p:nvSpPr>
        <p:spPr>
          <a:xfrm rot="5400000">
            <a:off x="2535727" y="2922151"/>
            <a:ext cx="166676" cy="165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a:t>July</a:t>
            </a:r>
          </a:p>
        </p:txBody>
      </p:sp>
      <p:sp>
        <p:nvSpPr>
          <p:cNvPr id="14" name="Rectangle 13">
            <a:extLst>
              <a:ext uri="{FF2B5EF4-FFF2-40B4-BE49-F238E27FC236}">
                <a16:creationId xmlns:a16="http://schemas.microsoft.com/office/drawing/2014/main" id="{594EAA2C-3D66-52EF-0C49-3984F11C7F49}"/>
              </a:ext>
            </a:extLst>
          </p:cNvPr>
          <p:cNvSpPr/>
          <p:nvPr/>
        </p:nvSpPr>
        <p:spPr>
          <a:xfrm rot="5400000">
            <a:off x="4300717" y="2918722"/>
            <a:ext cx="159819" cy="1656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a:t>August</a:t>
            </a:r>
          </a:p>
        </p:txBody>
      </p:sp>
      <p:sp>
        <p:nvSpPr>
          <p:cNvPr id="15" name="Rectangle 14">
            <a:extLst>
              <a:ext uri="{FF2B5EF4-FFF2-40B4-BE49-F238E27FC236}">
                <a16:creationId xmlns:a16="http://schemas.microsoft.com/office/drawing/2014/main" id="{12B33188-339B-C5D9-CBE1-3347A0991EDC}"/>
              </a:ext>
            </a:extLst>
          </p:cNvPr>
          <p:cNvSpPr/>
          <p:nvPr/>
        </p:nvSpPr>
        <p:spPr>
          <a:xfrm rot="5400000">
            <a:off x="6062279" y="2908308"/>
            <a:ext cx="159819" cy="165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dirty="0"/>
              <a:t>September</a:t>
            </a:r>
          </a:p>
        </p:txBody>
      </p:sp>
      <p:sp>
        <p:nvSpPr>
          <p:cNvPr id="16" name="Rectangle 15">
            <a:extLst>
              <a:ext uri="{FF2B5EF4-FFF2-40B4-BE49-F238E27FC236}">
                <a16:creationId xmlns:a16="http://schemas.microsoft.com/office/drawing/2014/main" id="{0A0B2E5F-1E4A-0587-C671-B0218AEBBB0E}"/>
              </a:ext>
            </a:extLst>
          </p:cNvPr>
          <p:cNvSpPr/>
          <p:nvPr/>
        </p:nvSpPr>
        <p:spPr>
          <a:xfrm>
            <a:off x="1986891" y="3907102"/>
            <a:ext cx="394807" cy="326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CFG</a:t>
            </a:r>
          </a:p>
        </p:txBody>
      </p:sp>
      <p:sp>
        <p:nvSpPr>
          <p:cNvPr id="17" name="Rectangle 16">
            <a:extLst>
              <a:ext uri="{FF2B5EF4-FFF2-40B4-BE49-F238E27FC236}">
                <a16:creationId xmlns:a16="http://schemas.microsoft.com/office/drawing/2014/main" id="{965566ED-A604-7314-DB6A-882FDA71F273}"/>
              </a:ext>
            </a:extLst>
          </p:cNvPr>
          <p:cNvSpPr/>
          <p:nvPr/>
        </p:nvSpPr>
        <p:spPr>
          <a:xfrm>
            <a:off x="2620002" y="3923294"/>
            <a:ext cx="2986876" cy="326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rPr>
              <a:t>Alpha Trials </a:t>
            </a:r>
          </a:p>
        </p:txBody>
      </p:sp>
      <p:sp>
        <p:nvSpPr>
          <p:cNvPr id="18" name="Rectangle 17">
            <a:extLst>
              <a:ext uri="{FF2B5EF4-FFF2-40B4-BE49-F238E27FC236}">
                <a16:creationId xmlns:a16="http://schemas.microsoft.com/office/drawing/2014/main" id="{54204A6C-AC7E-274A-3F4D-75EC871BB41C}"/>
              </a:ext>
            </a:extLst>
          </p:cNvPr>
          <p:cNvSpPr/>
          <p:nvPr/>
        </p:nvSpPr>
        <p:spPr>
          <a:xfrm>
            <a:off x="5834404" y="3923294"/>
            <a:ext cx="1136255" cy="326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600" b="1" dirty="0">
                <a:solidFill>
                  <a:schemeClr val="tx1"/>
                </a:solidFill>
                <a:cs typeface="Arial"/>
              </a:rPr>
              <a:t>Beta (External UAT)</a:t>
            </a:r>
          </a:p>
        </p:txBody>
      </p:sp>
    </p:spTree>
    <p:extLst>
      <p:ext uri="{BB962C8B-B14F-4D97-AF65-F5344CB8AC3E}">
        <p14:creationId xmlns:p14="http://schemas.microsoft.com/office/powerpoint/2010/main" val="1923423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lstStyle/>
          <a:p>
            <a:r>
              <a:rPr lang="en-US" dirty="0"/>
              <a:t>Move To Cloud Update</a:t>
            </a:r>
          </a:p>
        </p:txBody>
      </p:sp>
      <p:sp>
        <p:nvSpPr>
          <p:cNvPr id="3" name="Subtitle 2">
            <a:extLst>
              <a:ext uri="{FF2B5EF4-FFF2-40B4-BE49-F238E27FC236}">
                <a16:creationId xmlns:a16="http://schemas.microsoft.com/office/drawing/2014/main" id="{20DF67C2-CE90-4EB7-AEB8-42FCC6A2E739}"/>
              </a:ext>
            </a:extLst>
          </p:cNvPr>
          <p:cNvSpPr>
            <a:spLocks noGrp="1"/>
          </p:cNvSpPr>
          <p:nvPr>
            <p:ph type="subTitle" idx="1"/>
          </p:nvPr>
        </p:nvSpPr>
        <p:spPr>
          <a:xfrm>
            <a:off x="954157" y="2914650"/>
            <a:ext cx="7335077" cy="1314450"/>
          </a:xfrm>
        </p:spPr>
        <p:txBody>
          <a:bodyPr/>
          <a:lstStyle/>
          <a:p>
            <a:r>
              <a:rPr lang="en-GB" dirty="0"/>
              <a:t>Verbal Update</a:t>
            </a:r>
            <a:r>
              <a:rPr lang="en-GB"/>
              <a:t> presented by Emma Lyndon</a:t>
            </a:r>
            <a:endParaRPr lang="en-GB" dirty="0"/>
          </a:p>
        </p:txBody>
      </p:sp>
    </p:spTree>
    <p:extLst>
      <p:ext uri="{BB962C8B-B14F-4D97-AF65-F5344CB8AC3E}">
        <p14:creationId xmlns:p14="http://schemas.microsoft.com/office/powerpoint/2010/main" val="2871217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title"/>
          </p:nvPr>
        </p:nvSpPr>
        <p:spPr>
          <a:xfrm>
            <a:off x="457199" y="256482"/>
            <a:ext cx="8229600" cy="637580"/>
          </a:xfrm>
        </p:spPr>
        <p:txBody>
          <a:bodyPr/>
          <a:lstStyle/>
          <a:p>
            <a:r>
              <a:rPr lang="en-US" dirty="0"/>
              <a:t>New Format for ROM requests</a:t>
            </a:r>
          </a:p>
        </p:txBody>
      </p:sp>
      <p:graphicFrame>
        <p:nvGraphicFramePr>
          <p:cNvPr id="3" name="Object 2">
            <a:extLst>
              <a:ext uri="{FF2B5EF4-FFF2-40B4-BE49-F238E27FC236}">
                <a16:creationId xmlns:a16="http://schemas.microsoft.com/office/drawing/2014/main" id="{32E955D0-C4B3-46C1-BEE0-AC7338E108E3}"/>
              </a:ext>
            </a:extLst>
          </p:cNvPr>
          <p:cNvGraphicFramePr>
            <a:graphicFrameLocks noChangeAspect="1"/>
          </p:cNvGraphicFramePr>
          <p:nvPr>
            <p:extLst>
              <p:ext uri="{D42A27DB-BD31-4B8C-83A1-F6EECF244321}">
                <p14:modId xmlns:p14="http://schemas.microsoft.com/office/powerpoint/2010/main" val="1661886081"/>
              </p:ext>
            </p:extLst>
          </p:nvPr>
        </p:nvGraphicFramePr>
        <p:xfrm>
          <a:off x="3989817" y="1971924"/>
          <a:ext cx="1164365" cy="1026905"/>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3" name="Object 2">
                        <a:extLst>
                          <a:ext uri="{FF2B5EF4-FFF2-40B4-BE49-F238E27FC236}">
                            <a16:creationId xmlns:a16="http://schemas.microsoft.com/office/drawing/2014/main" id="{32E955D0-C4B3-46C1-BEE0-AC7338E108E3}"/>
                          </a:ext>
                        </a:extLst>
                      </p:cNvPr>
                      <p:cNvPicPr/>
                      <p:nvPr/>
                    </p:nvPicPr>
                    <p:blipFill>
                      <a:blip r:embed="rId3"/>
                      <a:stretch>
                        <a:fillRect/>
                      </a:stretch>
                    </p:blipFill>
                    <p:spPr>
                      <a:xfrm>
                        <a:off x="3989817" y="1971924"/>
                        <a:ext cx="1164365" cy="1026905"/>
                      </a:xfrm>
                      <a:prstGeom prst="rect">
                        <a:avLst/>
                      </a:prstGeom>
                    </p:spPr>
                  </p:pic>
                </p:oleObj>
              </mc:Fallback>
            </mc:AlternateContent>
          </a:graphicData>
        </a:graphic>
      </p:graphicFrame>
    </p:spTree>
    <p:extLst>
      <p:ext uri="{BB962C8B-B14F-4D97-AF65-F5344CB8AC3E}">
        <p14:creationId xmlns:p14="http://schemas.microsoft.com/office/powerpoint/2010/main" val="1640283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1583-1B69-49CB-9B37-E3F7BF8E34B0}"/>
              </a:ext>
            </a:extLst>
          </p:cNvPr>
          <p:cNvSpPr>
            <a:spLocks noGrp="1"/>
          </p:cNvSpPr>
          <p:nvPr>
            <p:ph type="title"/>
          </p:nvPr>
        </p:nvSpPr>
        <p:spPr>
          <a:xfrm>
            <a:off x="457200" y="2029468"/>
            <a:ext cx="8229600" cy="637580"/>
          </a:xfrm>
        </p:spPr>
        <p:txBody>
          <a:bodyPr/>
          <a:lstStyle/>
          <a:p>
            <a:r>
              <a:rPr lang="en-GB" dirty="0"/>
              <a:t>Appendix</a:t>
            </a:r>
          </a:p>
        </p:txBody>
      </p:sp>
    </p:spTree>
    <p:extLst>
      <p:ext uri="{BB962C8B-B14F-4D97-AF65-F5344CB8AC3E}">
        <p14:creationId xmlns:p14="http://schemas.microsoft.com/office/powerpoint/2010/main" val="1888904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51021" y="6374"/>
            <a:ext cx="8229600" cy="465223"/>
          </a:xfrm>
        </p:spPr>
        <p:txBody>
          <a:bodyPr>
            <a:normAutofit/>
          </a:bodyPr>
          <a:lstStyle/>
          <a:p>
            <a:r>
              <a:rPr lang="en-GB" sz="1800"/>
              <a:t>Outages</a:t>
            </a:r>
          </a:p>
        </p:txBody>
      </p:sp>
      <p:graphicFrame>
        <p:nvGraphicFramePr>
          <p:cNvPr id="6" name="Table 5">
            <a:extLst>
              <a:ext uri="{FF2B5EF4-FFF2-40B4-BE49-F238E27FC236}">
                <a16:creationId xmlns:a16="http://schemas.microsoft.com/office/drawing/2014/main" id="{895F0429-7C7A-4010-B1C4-A9F0A717417D}"/>
              </a:ext>
            </a:extLst>
          </p:cNvPr>
          <p:cNvGraphicFramePr>
            <a:graphicFrameLocks noGrp="1"/>
          </p:cNvGraphicFramePr>
          <p:nvPr>
            <p:extLst>
              <p:ext uri="{D42A27DB-BD31-4B8C-83A1-F6EECF244321}">
                <p14:modId xmlns:p14="http://schemas.microsoft.com/office/powerpoint/2010/main" val="1447774712"/>
              </p:ext>
            </p:extLst>
          </p:nvPr>
        </p:nvGraphicFramePr>
        <p:xfrm>
          <a:off x="93573" y="406282"/>
          <a:ext cx="8944495" cy="4481601"/>
        </p:xfrm>
        <a:graphic>
          <a:graphicData uri="http://schemas.openxmlformats.org/drawingml/2006/table">
            <a:tbl>
              <a:tblPr/>
              <a:tblGrid>
                <a:gridCol w="560779">
                  <a:extLst>
                    <a:ext uri="{9D8B030D-6E8A-4147-A177-3AD203B41FA5}">
                      <a16:colId xmlns:a16="http://schemas.microsoft.com/office/drawing/2014/main" val="347571895"/>
                    </a:ext>
                  </a:extLst>
                </a:gridCol>
                <a:gridCol w="520047">
                  <a:extLst>
                    <a:ext uri="{9D8B030D-6E8A-4147-A177-3AD203B41FA5}">
                      <a16:colId xmlns:a16="http://schemas.microsoft.com/office/drawing/2014/main" val="2605437213"/>
                    </a:ext>
                  </a:extLst>
                </a:gridCol>
                <a:gridCol w="538179">
                  <a:extLst>
                    <a:ext uri="{9D8B030D-6E8A-4147-A177-3AD203B41FA5}">
                      <a16:colId xmlns:a16="http://schemas.microsoft.com/office/drawing/2014/main" val="3965748433"/>
                    </a:ext>
                  </a:extLst>
                </a:gridCol>
                <a:gridCol w="463622">
                  <a:extLst>
                    <a:ext uri="{9D8B030D-6E8A-4147-A177-3AD203B41FA5}">
                      <a16:colId xmlns:a16="http://schemas.microsoft.com/office/drawing/2014/main" val="1471590064"/>
                    </a:ext>
                  </a:extLst>
                </a:gridCol>
                <a:gridCol w="592946">
                  <a:extLst>
                    <a:ext uri="{9D8B030D-6E8A-4147-A177-3AD203B41FA5}">
                      <a16:colId xmlns:a16="http://schemas.microsoft.com/office/drawing/2014/main" val="4095218312"/>
                    </a:ext>
                  </a:extLst>
                </a:gridCol>
                <a:gridCol w="430485">
                  <a:extLst>
                    <a:ext uri="{9D8B030D-6E8A-4147-A177-3AD203B41FA5}">
                      <a16:colId xmlns:a16="http://schemas.microsoft.com/office/drawing/2014/main" val="3943402433"/>
                    </a:ext>
                  </a:extLst>
                </a:gridCol>
                <a:gridCol w="4779988">
                  <a:extLst>
                    <a:ext uri="{9D8B030D-6E8A-4147-A177-3AD203B41FA5}">
                      <a16:colId xmlns:a16="http://schemas.microsoft.com/office/drawing/2014/main" val="1234513932"/>
                    </a:ext>
                  </a:extLst>
                </a:gridCol>
                <a:gridCol w="1058449">
                  <a:extLst>
                    <a:ext uri="{9D8B030D-6E8A-4147-A177-3AD203B41FA5}">
                      <a16:colId xmlns:a16="http://schemas.microsoft.com/office/drawing/2014/main" val="2424485918"/>
                    </a:ext>
                  </a:extLst>
                </a:gridCol>
              </a:tblGrid>
              <a:tr h="222717">
                <a:tc gridSpan="8">
                  <a:txBody>
                    <a:bodyPr/>
                    <a:lstStyle/>
                    <a:p>
                      <a:pPr algn="ctr" fontAlgn="ctr"/>
                      <a:r>
                        <a:rPr lang="en-GB" sz="1000" b="1" i="0" u="none" strike="noStrike">
                          <a:solidFill>
                            <a:srgbClr val="000000"/>
                          </a:solidFill>
                          <a:effectLst/>
                          <a:latin typeface="Arial" panose="020B0604020202020204" pitchFamily="34" charset="0"/>
                        </a:rPr>
                        <a:t>Outages</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09310628"/>
                  </a:ext>
                </a:extLst>
              </a:tr>
              <a:tr h="461701">
                <a:tc>
                  <a:txBody>
                    <a:bodyPr/>
                    <a:lstStyle/>
                    <a:p>
                      <a:pPr algn="l" fontAlgn="ctr"/>
                      <a:r>
                        <a:rPr lang="en-GB" sz="700" b="0" i="0" u="none" strike="noStrike">
                          <a:solidFill>
                            <a:srgbClr val="000000"/>
                          </a:solidFill>
                          <a:effectLst/>
                          <a:latin typeface="Arial" panose="020B0604020202020204" pitchFamily="34" charset="0"/>
                        </a:rPr>
                        <a:t>Change  Request Number</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ctr"/>
                      <a:r>
                        <a:rPr lang="en-GB" sz="700" b="0" i="0" u="none" strike="noStrike" dirty="0">
                          <a:solidFill>
                            <a:srgbClr val="000000"/>
                          </a:solidFill>
                          <a:effectLst/>
                          <a:latin typeface="Arial" panose="020B0604020202020204" pitchFamily="34" charset="0"/>
                        </a:rPr>
                        <a:t>Impacted System</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4">
                  <a:txBody>
                    <a:bodyPr/>
                    <a:lstStyle/>
                    <a:p>
                      <a:pPr algn="ctr" fontAlgn="ctr"/>
                      <a:r>
                        <a:rPr lang="en-GB" sz="700" b="0" i="0" u="none" strike="noStrike">
                          <a:solidFill>
                            <a:srgbClr val="000000"/>
                          </a:solidFill>
                          <a:effectLst/>
                          <a:latin typeface="Arial" panose="020B0604020202020204" pitchFamily="34" charset="0"/>
                        </a:rPr>
                        <a:t>Outage Duration</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r>
                        <a:rPr lang="en-GB" sz="700" b="0" i="0" u="none" strike="noStrike">
                          <a:solidFill>
                            <a:srgbClr val="000000"/>
                          </a:solidFill>
                          <a:effectLst/>
                          <a:latin typeface="Arial" panose="020B0604020202020204" pitchFamily="34" charset="0"/>
                        </a:rPr>
                        <a:t> </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Committee Notified Date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16859972"/>
                  </a:ext>
                </a:extLst>
              </a:tr>
              <a:tr h="157539">
                <a:tc>
                  <a:txBody>
                    <a:bodyPr/>
                    <a:lstStyle/>
                    <a:p>
                      <a:pPr algn="l" fontAlgn="ctr"/>
                      <a:r>
                        <a:rPr lang="en-GB" sz="700" b="0" i="0" u="none" strike="noStrike" dirty="0">
                          <a:solidFill>
                            <a:srgbClr val="000000"/>
                          </a:solidFill>
                          <a:effectLst/>
                          <a:latin typeface="Arial" panose="020B0604020202020204" pitchFamily="34" charset="0"/>
                        </a:rPr>
                        <a:t> </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tc>
                  <a:txBody>
                    <a:bodyPr/>
                    <a:lstStyle/>
                    <a:p>
                      <a:pPr algn="l" fontAlgn="ctr"/>
                      <a:r>
                        <a:rPr lang="en-GB" sz="700" b="0" i="0" u="none" strike="noStrike">
                          <a:solidFill>
                            <a:srgbClr val="000000"/>
                          </a:solidFill>
                          <a:effectLst/>
                          <a:latin typeface="Arial" panose="020B0604020202020204" pitchFamily="34" charset="0"/>
                        </a:rPr>
                        <a:t> </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Start Date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Start Time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End Date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End Time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Brief Description</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ctr"/>
                      <a:r>
                        <a:rPr lang="en-GB" sz="700" b="0" i="0" u="none" strike="noStrike">
                          <a:solidFill>
                            <a:srgbClr val="000000"/>
                          </a:solidFill>
                          <a:effectLst/>
                          <a:latin typeface="Arial" panose="020B0604020202020204" pitchFamily="34" charset="0"/>
                        </a:rPr>
                        <a:t> </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803515436"/>
                  </a:ext>
                </a:extLst>
              </a:tr>
              <a:tr h="425625">
                <a:tc>
                  <a:txBody>
                    <a:bodyPr/>
                    <a:lstStyle/>
                    <a:p>
                      <a:pPr algn="ctr" rtl="0" fontAlgn="ctr"/>
                      <a:r>
                        <a:rPr lang="en-GB" sz="800" b="0" i="0" u="none" strike="noStrike" dirty="0">
                          <a:solidFill>
                            <a:srgbClr val="000000"/>
                          </a:solidFill>
                          <a:effectLst/>
                          <a:latin typeface="Calibri" panose="020F0502020204030204" pitchFamily="34" charset="0"/>
                        </a:rPr>
                        <a:t>XRN 5301</a:t>
                      </a:r>
                    </a:p>
                  </a:txBody>
                  <a:tcPr marL="3828" marR="3828" marT="382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UKLink Portal</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02/07/2022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09:00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04/07/2022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07:00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Calibri" panose="020F0502020204030204" pitchFamily="34" charset="0"/>
                        </a:rPr>
                        <a:t>As part of the UK Link move to Cloud Programme, an extended outage will be required to complete implementation and cutover activities for the new DES &amp; Portal screens.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These systems will be unavailable for use from 2nd July 09:00 to 4th July 07:00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09/02/2022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454262"/>
                  </a:ext>
                </a:extLst>
              </a:tr>
              <a:tr h="791228">
                <a:tc>
                  <a:txBody>
                    <a:bodyPr/>
                    <a:lstStyle/>
                    <a:p>
                      <a:pPr algn="ctr" rtl="0" fontAlgn="ctr"/>
                      <a:r>
                        <a:rPr lang="en-GB" sz="800" b="0" i="0" u="none" strike="noStrike">
                          <a:solidFill>
                            <a:srgbClr val="000000"/>
                          </a:solidFill>
                          <a:effectLst/>
                          <a:latin typeface="Calibri" panose="020F0502020204030204" pitchFamily="34" charset="0"/>
                        </a:rPr>
                        <a:t>CHG0033709</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dirty="0">
                          <a:solidFill>
                            <a:srgbClr val="000000"/>
                          </a:solidFill>
                          <a:effectLst/>
                          <a:latin typeface="Calibri" panose="020F0502020204030204" pitchFamily="34" charset="0"/>
                        </a:rPr>
                        <a:t>Gemini</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18/06/2022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03:15</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18/06/2022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07:30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1" i="0" u="sng" strike="noStrike">
                          <a:solidFill>
                            <a:srgbClr val="000000"/>
                          </a:solidFill>
                          <a:effectLst/>
                          <a:latin typeface="Calibri" panose="020F0502020204030204" pitchFamily="34" charset="0"/>
                        </a:rPr>
                        <a:t>Gemini Disaster Recovery Test 2022</a:t>
                      </a:r>
                      <a:br>
                        <a:rPr lang="en-US" sz="800" b="1" i="0" u="sng"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This is an annual activity to confirm Gemini services can be migrated to a secondary data centre location should there be a catastrophic failure within the primary data centre.</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During this phase of the test Gemini services will failover from the primary site to the secondary site.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The activity starts within the scheduled maintenance window and the system will operate normally during times where there is no outage. </a:t>
                      </a:r>
                      <a:endParaRPr lang="en-US" sz="800" b="1" i="0" u="sng" strike="noStrike">
                        <a:solidFill>
                          <a:srgbClr val="000000"/>
                        </a:solidFill>
                        <a:effectLst/>
                        <a:latin typeface="Calibri" panose="020F0502020204030204" pitchFamily="34" charset="0"/>
                      </a:endParaRP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13/04/2022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170496"/>
                  </a:ext>
                </a:extLst>
              </a:tr>
              <a:tr h="567501">
                <a:tc>
                  <a:txBody>
                    <a:bodyPr/>
                    <a:lstStyle/>
                    <a:p>
                      <a:pPr algn="ctr" rtl="0" fontAlgn="ctr"/>
                      <a:r>
                        <a:rPr lang="en-GB" sz="800" b="0" i="0" u="none" strike="noStrike">
                          <a:solidFill>
                            <a:srgbClr val="000000"/>
                          </a:solidFill>
                          <a:effectLst/>
                          <a:latin typeface="Calibri" panose="020F0502020204030204" pitchFamily="34" charset="0"/>
                        </a:rPr>
                        <a:t>CHG0033709</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Gemini</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19/06/2022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03:00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19/06/2022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07:30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1" i="0" u="sng" strike="noStrike">
                          <a:solidFill>
                            <a:srgbClr val="000000"/>
                          </a:solidFill>
                          <a:effectLst/>
                          <a:latin typeface="Calibri" panose="020F0502020204030204" pitchFamily="34" charset="0"/>
                        </a:rPr>
                        <a:t>Gemini Disaster Recovery Test 2022</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During this phase of the test Gemini services will failback from the secondary site to the primary site.</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Again the activity starts within the scheduled maintenance window and the system will operate normally during times where there is no outage.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13/04/2022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691935"/>
                  </a:ext>
                </a:extLst>
              </a:tr>
              <a:tr h="1145913">
                <a:tc>
                  <a:txBody>
                    <a:bodyPr/>
                    <a:lstStyle/>
                    <a:p>
                      <a:pPr algn="ctr" rtl="0" fontAlgn="ctr"/>
                      <a:r>
                        <a:rPr lang="en-GB" sz="800" b="0" i="0" u="none" strike="noStrike">
                          <a:solidFill>
                            <a:srgbClr val="000000"/>
                          </a:solidFill>
                          <a:effectLst/>
                          <a:latin typeface="Calibri" panose="020F0502020204030204" pitchFamily="34" charset="0"/>
                        </a:rPr>
                        <a:t>CHG0033562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CMS</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30/07/2022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00:00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30/07/2022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07:00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1" i="0" u="sng" strike="noStrike">
                          <a:solidFill>
                            <a:srgbClr val="000000"/>
                          </a:solidFill>
                          <a:effectLst/>
                          <a:latin typeface="Calibri" panose="020F0502020204030204" pitchFamily="34" charset="0"/>
                        </a:rPr>
                        <a:t>CMS Disaster Recovery Test 2022</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This is an annual activity to confirm CMS (Contact Management Service) services can be migrated to a secondary data centre location should there be a catastrophic failure within the primary data centre.</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During this phase of the test CMS services will failover from the primary site to the secondary site. </a:t>
                      </a:r>
                      <a:br>
                        <a:rPr lang="en-US" sz="800" b="0"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NOTE: This activity will run during the normal CMS maintenance window so no extended outage is expected however if we experience issues when the system is released there may be an extended outage until 11:00 as we revert the system back</a:t>
                      </a:r>
                      <a:endParaRPr lang="en-US" sz="800" b="0" i="0" u="none" strike="noStrike">
                        <a:solidFill>
                          <a:srgbClr val="000000"/>
                        </a:solidFill>
                        <a:effectLst/>
                        <a:latin typeface="Calibri" panose="020F0502020204030204" pitchFamily="34" charset="0"/>
                      </a:endParaRP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08/06/2022</a:t>
                      </a:r>
                      <a:br>
                        <a:rPr lang="en-GB" sz="800" b="0" i="0" u="none" strike="noStrike">
                          <a:solidFill>
                            <a:srgbClr val="000000"/>
                          </a:solidFill>
                          <a:effectLst/>
                          <a:latin typeface="Calibri" panose="020F0502020204030204" pitchFamily="34" charset="0"/>
                        </a:rPr>
                      </a:br>
                      <a:r>
                        <a:rPr lang="en-GB" sz="800" b="1" i="0" u="none" strike="noStrike">
                          <a:solidFill>
                            <a:srgbClr val="000000"/>
                          </a:solidFill>
                          <a:effectLst/>
                          <a:latin typeface="Calibri" panose="020F0502020204030204" pitchFamily="34" charset="0"/>
                        </a:rPr>
                        <a:t>Dates amended</a:t>
                      </a:r>
                      <a:endParaRPr lang="en-GB" sz="800" b="0" i="0" u="none" strike="noStrike">
                        <a:solidFill>
                          <a:srgbClr val="000000"/>
                        </a:solidFill>
                        <a:effectLst/>
                        <a:latin typeface="Calibri" panose="020F0502020204030204" pitchFamily="34" charset="0"/>
                      </a:endParaRP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990011"/>
                  </a:ext>
                </a:extLst>
              </a:tr>
              <a:tr h="709377">
                <a:tc>
                  <a:txBody>
                    <a:bodyPr/>
                    <a:lstStyle/>
                    <a:p>
                      <a:pPr algn="ctr" rtl="0" fontAlgn="ctr"/>
                      <a:r>
                        <a:rPr lang="en-GB" sz="800" b="0" i="0" u="none" strike="noStrike">
                          <a:solidFill>
                            <a:srgbClr val="000000"/>
                          </a:solidFill>
                          <a:effectLst/>
                          <a:latin typeface="Calibri" panose="020F0502020204030204" pitchFamily="34" charset="0"/>
                        </a:rPr>
                        <a:t>CHG0033562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CMS</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31/07/2022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dirty="0">
                          <a:solidFill>
                            <a:srgbClr val="000000"/>
                          </a:solidFill>
                          <a:effectLst/>
                          <a:latin typeface="Calibri" panose="020F0502020204030204" pitchFamily="34" charset="0"/>
                        </a:rPr>
                        <a:t>00:00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31/07/2022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dirty="0">
                          <a:solidFill>
                            <a:srgbClr val="000000"/>
                          </a:solidFill>
                          <a:effectLst/>
                          <a:latin typeface="Calibri" panose="020F0502020204030204" pitchFamily="34" charset="0"/>
                        </a:rPr>
                        <a:t>07:00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1" i="0" u="sng" strike="noStrike">
                          <a:solidFill>
                            <a:srgbClr val="000000"/>
                          </a:solidFill>
                          <a:effectLst/>
                          <a:latin typeface="Calibri" panose="020F0502020204030204" pitchFamily="34" charset="0"/>
                        </a:rPr>
                        <a:t>CMS Disaster Recovery Test 2022</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During this phase of the test CMS services will failback from the secondary site to the primary site.</a:t>
                      </a:r>
                      <a:br>
                        <a:rPr lang="en-US" sz="800" b="0"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NOTE: This activity will run during the normal CMS maintenance window so no extended outage is expected however if we experience issues when the system is released there may be an extended outage until 11:00 as we revert the system back</a:t>
                      </a:r>
                      <a:endParaRPr lang="en-US" sz="800" b="0" i="0" u="none" strike="noStrike">
                        <a:solidFill>
                          <a:srgbClr val="000000"/>
                        </a:solidFill>
                        <a:effectLst/>
                        <a:latin typeface="Calibri" panose="020F0502020204030204" pitchFamily="34" charset="0"/>
                      </a:endParaRP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08/06/2022</a:t>
                      </a:r>
                      <a:br>
                        <a:rPr lang="en-GB" sz="800" b="0" i="0" u="none" strike="noStrike" dirty="0">
                          <a:solidFill>
                            <a:srgbClr val="000000"/>
                          </a:solidFill>
                          <a:effectLst/>
                          <a:latin typeface="Calibri" panose="020F0502020204030204" pitchFamily="34" charset="0"/>
                        </a:rPr>
                      </a:br>
                      <a:r>
                        <a:rPr lang="en-GB" sz="800" b="1" i="0" u="none" strike="noStrike" dirty="0">
                          <a:solidFill>
                            <a:srgbClr val="000000"/>
                          </a:solidFill>
                          <a:effectLst/>
                          <a:latin typeface="Calibri" panose="020F0502020204030204" pitchFamily="34" charset="0"/>
                        </a:rPr>
                        <a:t>Dates amended</a:t>
                      </a:r>
                      <a:endParaRPr lang="en-GB" sz="800" b="0" i="0" u="none" strike="noStrike" dirty="0">
                        <a:solidFill>
                          <a:srgbClr val="000000"/>
                        </a:solidFill>
                        <a:effectLst/>
                        <a:latin typeface="Calibri" panose="020F0502020204030204" pitchFamily="34" charset="0"/>
                      </a:endParaRP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464037"/>
                  </a:ext>
                </a:extLst>
              </a:tr>
            </a:tbl>
          </a:graphicData>
        </a:graphic>
      </p:graphicFrame>
      <p:cxnSp>
        <p:nvCxnSpPr>
          <p:cNvPr id="8" name="Straight Connector 7">
            <a:extLst>
              <a:ext uri="{FF2B5EF4-FFF2-40B4-BE49-F238E27FC236}">
                <a16:creationId xmlns:a16="http://schemas.microsoft.com/office/drawing/2014/main" id="{1102A76E-8EE8-4337-BF2B-D4BD301ACF65}"/>
              </a:ext>
            </a:extLst>
          </p:cNvPr>
          <p:cNvCxnSpPr>
            <a:cxnSpLocks/>
          </p:cNvCxnSpPr>
          <p:nvPr/>
        </p:nvCxnSpPr>
        <p:spPr>
          <a:xfrm>
            <a:off x="93573" y="1155469"/>
            <a:ext cx="0" cy="5636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502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31212E-24E0-46AC-8811-01354CCE80E1}"/>
              </a:ext>
            </a:extLst>
          </p:cNvPr>
          <p:cNvPicPr>
            <a:picLocks noChangeAspect="1"/>
          </p:cNvPicPr>
          <p:nvPr/>
        </p:nvPicPr>
        <p:blipFill>
          <a:blip r:embed="rId3"/>
          <a:stretch>
            <a:fillRect/>
          </a:stretch>
        </p:blipFill>
        <p:spPr>
          <a:xfrm>
            <a:off x="547488" y="575312"/>
            <a:ext cx="7833272" cy="4424306"/>
          </a:xfrm>
          <a:prstGeom prst="rect">
            <a:avLst/>
          </a:prstGeom>
        </p:spPr>
      </p:pic>
      <p:sp>
        <p:nvSpPr>
          <p:cNvPr id="4" name="Title 1">
            <a:extLst>
              <a:ext uri="{FF2B5EF4-FFF2-40B4-BE49-F238E27FC236}">
                <a16:creationId xmlns:a16="http://schemas.microsoft.com/office/drawing/2014/main" id="{C8C49853-68B4-4775-B5F8-7CA6BBB1740F}"/>
              </a:ext>
            </a:extLst>
          </p:cNvPr>
          <p:cNvSpPr txBox="1">
            <a:spLocks/>
          </p:cNvSpPr>
          <p:nvPr/>
        </p:nvSpPr>
        <p:spPr>
          <a:xfrm>
            <a:off x="516920" y="97833"/>
            <a:ext cx="7772400" cy="5003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Breakdown</a:t>
            </a:r>
          </a:p>
        </p:txBody>
      </p:sp>
      <p:sp>
        <p:nvSpPr>
          <p:cNvPr id="6" name="TextBox 5">
            <a:extLst>
              <a:ext uri="{FF2B5EF4-FFF2-40B4-BE49-F238E27FC236}">
                <a16:creationId xmlns:a16="http://schemas.microsoft.com/office/drawing/2014/main" id="{E9082AE1-8042-4262-A3FF-05FF00654FA1}"/>
              </a:ext>
            </a:extLst>
          </p:cNvPr>
          <p:cNvSpPr txBox="1"/>
          <p:nvPr/>
        </p:nvSpPr>
        <p:spPr>
          <a:xfrm>
            <a:off x="2507506" y="856805"/>
            <a:ext cx="4639340" cy="2062103"/>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GB" sz="1600" b="1" dirty="0">
                <a:solidFill>
                  <a:schemeClr val="bg1"/>
                </a:solidFill>
              </a:rPr>
              <a:t>Same as previous years, except with the introduction of ring-fenced ‘Design’ pot for transparency and to support ‘factory model’ of design activity </a:t>
            </a:r>
          </a:p>
          <a:p>
            <a:pPr marL="285750" indent="-285750">
              <a:buFont typeface="Arial" panose="020B0604020202020204" pitchFamily="34" charset="0"/>
              <a:buChar char="•"/>
            </a:pPr>
            <a:r>
              <a:rPr lang="en-GB" sz="1600" b="1" dirty="0">
                <a:solidFill>
                  <a:schemeClr val="bg1"/>
                </a:solidFill>
              </a:rPr>
              <a:t>Cost splits the same as in BP20 and BP21:</a:t>
            </a:r>
          </a:p>
          <a:p>
            <a:pPr marL="285750" indent="-285750">
              <a:buFont typeface="Arial" panose="020B0604020202020204" pitchFamily="34" charset="0"/>
              <a:buChar char="•"/>
            </a:pPr>
            <a:endParaRPr lang="en-GB" sz="1600" b="1" dirty="0">
              <a:solidFill>
                <a:schemeClr val="bg1"/>
              </a:solidFill>
            </a:endParaRPr>
          </a:p>
          <a:p>
            <a:pPr marL="285750" indent="-285750">
              <a:buFont typeface="Arial" panose="020B0604020202020204" pitchFamily="34" charset="0"/>
              <a:buChar char="•"/>
            </a:pPr>
            <a:endParaRPr lang="en-GB" sz="1600" b="1" dirty="0">
              <a:solidFill>
                <a:schemeClr val="bg1"/>
              </a:solidFill>
            </a:endParaRPr>
          </a:p>
          <a:p>
            <a:pPr marL="285750" indent="-285750">
              <a:buFont typeface="Arial" panose="020B0604020202020204" pitchFamily="34" charset="0"/>
              <a:buChar char="•"/>
            </a:pPr>
            <a:endParaRPr lang="en-GB" sz="1600" b="1" dirty="0">
              <a:solidFill>
                <a:schemeClr val="bg1"/>
              </a:solidFill>
            </a:endParaRPr>
          </a:p>
        </p:txBody>
      </p:sp>
      <p:graphicFrame>
        <p:nvGraphicFramePr>
          <p:cNvPr id="2" name="Table 1">
            <a:extLst>
              <a:ext uri="{FF2B5EF4-FFF2-40B4-BE49-F238E27FC236}">
                <a16:creationId xmlns:a16="http://schemas.microsoft.com/office/drawing/2014/main" id="{956D5C0D-42C2-4CAA-8EE4-EF077B4F57B8}"/>
              </a:ext>
            </a:extLst>
          </p:cNvPr>
          <p:cNvGraphicFramePr>
            <a:graphicFrameLocks noGrp="1"/>
          </p:cNvGraphicFramePr>
          <p:nvPr/>
        </p:nvGraphicFramePr>
        <p:xfrm>
          <a:off x="2904652" y="2169800"/>
          <a:ext cx="3962921" cy="685800"/>
        </p:xfrm>
        <a:graphic>
          <a:graphicData uri="http://schemas.openxmlformats.org/drawingml/2006/table">
            <a:tbl>
              <a:tblPr>
                <a:tableStyleId>{5C22544A-7EE6-4342-B048-85BDC9FD1C3A}</a:tableStyleId>
              </a:tblPr>
              <a:tblGrid>
                <a:gridCol w="1194305">
                  <a:extLst>
                    <a:ext uri="{9D8B030D-6E8A-4147-A177-3AD203B41FA5}">
                      <a16:colId xmlns:a16="http://schemas.microsoft.com/office/drawing/2014/main" val="1877367841"/>
                    </a:ext>
                  </a:extLst>
                </a:gridCol>
                <a:gridCol w="575438">
                  <a:extLst>
                    <a:ext uri="{9D8B030D-6E8A-4147-A177-3AD203B41FA5}">
                      <a16:colId xmlns:a16="http://schemas.microsoft.com/office/drawing/2014/main" val="4171193843"/>
                    </a:ext>
                  </a:extLst>
                </a:gridCol>
                <a:gridCol w="575438">
                  <a:extLst>
                    <a:ext uri="{9D8B030D-6E8A-4147-A177-3AD203B41FA5}">
                      <a16:colId xmlns:a16="http://schemas.microsoft.com/office/drawing/2014/main" val="2337659225"/>
                    </a:ext>
                  </a:extLst>
                </a:gridCol>
                <a:gridCol w="575438">
                  <a:extLst>
                    <a:ext uri="{9D8B030D-6E8A-4147-A177-3AD203B41FA5}">
                      <a16:colId xmlns:a16="http://schemas.microsoft.com/office/drawing/2014/main" val="3353980923"/>
                    </a:ext>
                  </a:extLst>
                </a:gridCol>
                <a:gridCol w="521151">
                  <a:extLst>
                    <a:ext uri="{9D8B030D-6E8A-4147-A177-3AD203B41FA5}">
                      <a16:colId xmlns:a16="http://schemas.microsoft.com/office/drawing/2014/main" val="1543686955"/>
                    </a:ext>
                  </a:extLst>
                </a:gridCol>
                <a:gridCol w="521151">
                  <a:extLst>
                    <a:ext uri="{9D8B030D-6E8A-4147-A177-3AD203B41FA5}">
                      <a16:colId xmlns:a16="http://schemas.microsoft.com/office/drawing/2014/main" val="4095682846"/>
                    </a:ext>
                  </a:extLst>
                </a:gridCol>
              </a:tblGrid>
              <a:tr h="105963">
                <a:tc>
                  <a:txBody>
                    <a:bodyPr/>
                    <a:lstStyle/>
                    <a:p>
                      <a:pPr algn="l" fontAlgn="b"/>
                      <a:r>
                        <a:rPr lang="en-GB" sz="1100" u="none" strike="noStrike">
                          <a:effectLst/>
                        </a:rPr>
                        <a:t>PAC funding split</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58.4%</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35.5%</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6.1%</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13352855"/>
                  </a:ext>
                </a:extLst>
              </a:tr>
              <a:tr h="198680">
                <a:tc>
                  <a:txBody>
                    <a:bodyPr/>
                    <a:lstStyle/>
                    <a:p>
                      <a:pPr algn="l" fontAlgn="b"/>
                      <a:r>
                        <a:rPr lang="en-US" sz="1100" u="none" strike="noStrike">
                          <a:effectLst/>
                        </a:rPr>
                        <a:t>All other categories funding split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57.7%</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34.8%</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5.4%</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effectLst/>
                        </a:rPr>
                        <a:t>2%</a:t>
                      </a:r>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65494859"/>
                  </a:ext>
                </a:extLst>
              </a:tr>
            </a:tbl>
          </a:graphicData>
        </a:graphic>
      </p:graphicFrame>
    </p:spTree>
    <p:extLst>
      <p:ext uri="{BB962C8B-B14F-4D97-AF65-F5344CB8AC3E}">
        <p14:creationId xmlns:p14="http://schemas.microsoft.com/office/powerpoint/2010/main" val="763790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a:xfrm>
            <a:off x="457200" y="495022"/>
            <a:ext cx="8229600" cy="637580"/>
          </a:xfrm>
        </p:spPr>
        <p:txBody>
          <a:bodyPr/>
          <a:lstStyle/>
          <a:p>
            <a:r>
              <a:rPr lang="en-GB" dirty="0">
                <a:highlight>
                  <a:srgbClr val="FFFFFF"/>
                </a:highlight>
              </a:rPr>
              <a:t>Portfolio POAP</a:t>
            </a:r>
          </a:p>
        </p:txBody>
      </p:sp>
      <p:graphicFrame>
        <p:nvGraphicFramePr>
          <p:cNvPr id="3" name="Object 2">
            <a:extLst>
              <a:ext uri="{FF2B5EF4-FFF2-40B4-BE49-F238E27FC236}">
                <a16:creationId xmlns:a16="http://schemas.microsoft.com/office/drawing/2014/main" id="{84FA90D7-3229-4F2D-B40B-3C855525F51B}"/>
              </a:ext>
            </a:extLst>
          </p:cNvPr>
          <p:cNvGraphicFramePr>
            <a:graphicFrameLocks noChangeAspect="1"/>
          </p:cNvGraphicFramePr>
          <p:nvPr>
            <p:extLst>
              <p:ext uri="{D42A27DB-BD31-4B8C-83A1-F6EECF244321}">
                <p14:modId xmlns:p14="http://schemas.microsoft.com/office/powerpoint/2010/main" val="1083846054"/>
              </p:ext>
            </p:extLst>
          </p:nvPr>
        </p:nvGraphicFramePr>
        <p:xfrm>
          <a:off x="3851329" y="1936158"/>
          <a:ext cx="1441342" cy="1271183"/>
        </p:xfrm>
        <a:graphic>
          <a:graphicData uri="http://schemas.openxmlformats.org/presentationml/2006/ole">
            <mc:AlternateContent xmlns:mc="http://schemas.openxmlformats.org/markup-compatibility/2006">
              <mc:Choice xmlns:v="urn:schemas-microsoft-com:vml" Requires="v">
                <p:oleObj name="Acrobat Document" showAsIcon="1" r:id="rId2" imgW="914400" imgH="806400" progId="AcroExch.Document.DC">
                  <p:embed/>
                </p:oleObj>
              </mc:Choice>
              <mc:Fallback>
                <p:oleObj name="Acrobat Document" showAsIcon="1" r:id="rId2" imgW="914400" imgH="806400" progId="AcroExch.Document.DC">
                  <p:embed/>
                  <p:pic>
                    <p:nvPicPr>
                      <p:cNvPr id="3" name="Object 2">
                        <a:extLst>
                          <a:ext uri="{FF2B5EF4-FFF2-40B4-BE49-F238E27FC236}">
                            <a16:creationId xmlns:a16="http://schemas.microsoft.com/office/drawing/2014/main" id="{84FA90D7-3229-4F2D-B40B-3C855525F51B}"/>
                          </a:ext>
                        </a:extLst>
                      </p:cNvPr>
                      <p:cNvPicPr/>
                      <p:nvPr/>
                    </p:nvPicPr>
                    <p:blipFill>
                      <a:blip r:embed="rId3"/>
                      <a:stretch>
                        <a:fillRect/>
                      </a:stretch>
                    </p:blipFill>
                    <p:spPr>
                      <a:xfrm>
                        <a:off x="3851329" y="1936158"/>
                        <a:ext cx="1441342" cy="1271183"/>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July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76"/>
          <a:ext cx="9143999" cy="5106662"/>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411562">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 Green Status with all activities tracking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A Go decision for the Switching Programme implementation was approved at Delivery Group on the 30</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June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25547">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810988">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44784">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962687">
                <a:tc gridSpan="4">
                  <a:txBody>
                    <a:body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Transition Stage 2</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Activities continue to plan.  This phase ends on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Transition Stage 3</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Activities continue to track to plan.  Key documentation has been reviewed and signed off by all key stakeholders in readiness for governance and Go/No Go activities.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Our internal Go/No Go is planned and is on track for a Go decision</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All cutover activities are tracking to plan with all resource, governance and processes in place for the cutover weekend</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PIS approach has been signed off with parties all clear and roles and activities for this period.  All activities are tracking to plan for both readiness and support.</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War room is set up with appropriate model and processes in place.  Bridge and processes are in place with the central switching team in readiness for Day 1</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Business Change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Tracking to plan with internal governance and criteria in place and approved in readiness for Go/No Go decision.</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Awareness and knowledge transfer will be completed for Go-Live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Transition Stage 2 continued monitoring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Refinement of Transition Stage 3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 OAT and PT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580130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446380"/>
          <a:ext cx="9125999" cy="439497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45500">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489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Overall Transition RAG is Green</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No significant risks </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Key critical activities are on-track or planned in the case of stage 3 implementation planning </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All key resource and processes are in place for the cutover weekend of the 16</a:t>
                      </a:r>
                      <a:r>
                        <a:rPr lang="en-US" sz="900" b="0" i="0" u="none" strike="noStrike" kern="1200" baseline="30000" noProof="0" dirty="0">
                          <a:solidFill>
                            <a:schemeClr val="tx1"/>
                          </a:solidFill>
                          <a:effectLst/>
                          <a:latin typeface="+mn-lt"/>
                          <a:ea typeface="+mn-ea"/>
                          <a:cs typeface="+mn-cs"/>
                        </a:rPr>
                        <a:t>th</a:t>
                      </a:r>
                      <a:r>
                        <a:rPr lang="en-US" sz="900" b="0" i="0" u="none" strike="noStrike" kern="1200" noProof="0" dirty="0">
                          <a:solidFill>
                            <a:schemeClr val="tx1"/>
                          </a:solidFill>
                          <a:effectLst/>
                          <a:latin typeface="+mn-lt"/>
                          <a:ea typeface="+mn-ea"/>
                          <a:cs typeface="+mn-cs"/>
                        </a:rPr>
                        <a:t> and 17</a:t>
                      </a:r>
                      <a:r>
                        <a:rPr lang="en-US" sz="900" b="0" i="0" u="none" strike="noStrike" kern="1200" baseline="30000" noProof="0" dirty="0">
                          <a:solidFill>
                            <a:schemeClr val="tx1"/>
                          </a:solidFill>
                          <a:effectLst/>
                          <a:latin typeface="+mn-lt"/>
                          <a:ea typeface="+mn-ea"/>
                          <a:cs typeface="+mn-cs"/>
                        </a:rPr>
                        <a:t>th</a:t>
                      </a:r>
                      <a:r>
                        <a:rPr lang="en-US" sz="900" b="0" i="0" u="none" strike="noStrike" kern="1200" noProof="0" dirty="0">
                          <a:solidFill>
                            <a:schemeClr val="tx1"/>
                          </a:solidFill>
                          <a:effectLst/>
                          <a:latin typeface="+mn-lt"/>
                          <a:ea typeface="+mn-ea"/>
                          <a:cs typeface="+mn-cs"/>
                        </a:rPr>
                        <a:t> July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13479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The overall RAG is Green</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SME assurance activities continue for regression packs and CR’s</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Concluding the last remainder of CR code testing including final regression tests.  All on track</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No critical risks being held</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MI and reporting in place in readiness for governance and Go-No/Go approvals</a:t>
                      </a:r>
                      <a:endParaRPr lang="en-US" sz="900" kern="1200" dirty="0">
                        <a:solidFill>
                          <a:srgbClr val="1E1246"/>
                        </a:solidFill>
                        <a:latin typeface="+mn-lt"/>
                        <a:ea typeface="+mn-ea"/>
                        <a:cs typeface="Poppins Ligh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155667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dirty="0">
                          <a:solidFill>
                            <a:schemeClr val="tx1"/>
                          </a:solidFill>
                        </a:rPr>
                        <a:t>Non-Functional Test</a:t>
                      </a:r>
                      <a:r>
                        <a:rPr lang="en-GB" sz="800" b="1" dirty="0">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fontAlgn="base">
                        <a:buFont typeface="Arial" panose="020B0604020202020204" pitchFamily="34" charset="0"/>
                        <a:buChar char="•"/>
                      </a:pPr>
                      <a:r>
                        <a:rPr lang="en-GB" sz="900" b="0" dirty="0"/>
                        <a:t>The overall RAG is Amber tracking to Green</a:t>
                      </a:r>
                    </a:p>
                    <a:p>
                      <a:pPr marL="171450" indent="-171450" fontAlgn="base">
                        <a:buFont typeface="Arial" panose="020B0604020202020204" pitchFamily="34" charset="0"/>
                        <a:buChar char="•"/>
                      </a:pPr>
                      <a:r>
                        <a:rPr lang="en-GB" sz="900" b="0" dirty="0"/>
                        <a:t>Amber status due to 3 P2 defects with AMT.  Issues found following issues with AMT regression code.  These defects have been fixed and we are deploying into environment and will run regression tests</a:t>
                      </a:r>
                    </a:p>
                    <a:p>
                      <a:pPr marL="171450" indent="-171450" fontAlgn="base">
                        <a:buFont typeface="Arial" panose="020B0604020202020204" pitchFamily="34" charset="0"/>
                        <a:buChar char="•"/>
                      </a:pPr>
                      <a:r>
                        <a:rPr lang="en-GB" sz="900" b="0" dirty="0"/>
                        <a:t>Dependency on </a:t>
                      </a:r>
                      <a:r>
                        <a:rPr lang="en-GB" sz="900" b="0" i="0" dirty="0"/>
                        <a:t>IPT testing has been resolved</a:t>
                      </a:r>
                    </a:p>
                    <a:p>
                      <a:pPr marL="171450" indent="-171450" fontAlgn="base">
                        <a:buFont typeface="Arial" panose="020B0604020202020204" pitchFamily="34" charset="0"/>
                        <a:buChar char="•"/>
                      </a:pPr>
                      <a:r>
                        <a:rPr lang="en-GB" sz="900" b="0" i="0" dirty="0"/>
                        <a:t>OAT testing continues and is on track</a:t>
                      </a:r>
                    </a:p>
                    <a:p>
                      <a:pPr marL="171450" indent="-171450" fontAlgn="base">
                        <a:buFont typeface="Arial" panose="020B0604020202020204" pitchFamily="34" charset="0"/>
                        <a:buChar char="•"/>
                      </a:pPr>
                      <a:r>
                        <a:rPr lang="en-GB" sz="900" b="0" i="0" dirty="0"/>
                        <a:t>Minor elements will be moved to a work off plan following senior stakeholder agreement</a:t>
                      </a:r>
                      <a:endParaRPr lang="en-GB" sz="900" b="0" dirty="0"/>
                    </a:p>
                    <a:p>
                      <a:pPr marL="171450" indent="-171450" fontAlgn="base">
                        <a:buFont typeface="Arial" panose="020B0604020202020204" pitchFamily="34" charset="0"/>
                        <a:buChar char="•"/>
                      </a:pPr>
                      <a:endParaRPr lang="en-US" sz="900" b="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3651624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892629"/>
          <a:ext cx="9125999" cy="396965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33901">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6210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CSSC –</a:t>
                      </a:r>
                      <a:r>
                        <a:rPr lang="en-GB" sz="1050" b="1" baseline="0" dirty="0">
                          <a:solidFill>
                            <a:schemeClr val="tx1"/>
                          </a:solidFill>
                        </a:rPr>
                        <a:t> UK Link</a:t>
                      </a: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All change requests still on track for delivery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CR0196 Reconciliation Report – TS and System testing documentations issued for review to Tech Ops and testing workstream.</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CR252 Schema Changes and Go-live Configuration. CR issued for approval, planning and preparatory activities in progress. Production deployment planned for 04/06</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New exceptions SLA’s agreed as part of the business change activities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chemeClr val="tx1"/>
                        </a:solidFill>
                        <a:effectLst/>
                        <a:uLnTx/>
                        <a:uFillTx/>
                        <a:latin typeface="Poppins Ligh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873654">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CSSC –</a:t>
                      </a:r>
                      <a:r>
                        <a:rPr lang="en-GB" sz="1050" b="1" baseline="0" dirty="0">
                          <a:solidFill>
                            <a:schemeClr val="tx1"/>
                          </a:solidFill>
                        </a:rPr>
                        <a:t> API</a:t>
                      </a:r>
                      <a:endParaRPr lang="en-GB" sz="105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All build activities complete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Customer portal activities on track</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Onboarding activities planned for next week for API’s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Cutover planning and resource in place in readiness for cutover weekend</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sz="900" b="0" i="0" u="none" strike="noStrike" kern="1200" dirty="0">
                          <a:solidFill>
                            <a:srgbClr val="1E1246"/>
                          </a:solidFill>
                          <a:effectLst/>
                          <a:latin typeface="+mn-lt"/>
                          <a:ea typeface="+mn-ea"/>
                          <a:cs typeface="+mn-cs"/>
                        </a:rPr>
                        <a:t>MI and reporting in place in readiness for governance and Go-No/Go approvals</a:t>
                      </a:r>
                      <a:endParaRPr lang="en-US" sz="900" kern="1200" dirty="0">
                        <a:solidFill>
                          <a:srgbClr val="1E1246"/>
                        </a:solidFill>
                        <a:latin typeface="+mn-lt"/>
                        <a:ea typeface="+mn-ea"/>
                        <a:cs typeface="Poppins Light"/>
                      </a:endParaRP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US" sz="900" b="0" i="0" u="none" strike="noStrike"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1330211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900021"/>
          <a:ext cx="9125999" cy="227880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04807">
                <a:tc>
                  <a:txBody>
                    <a:bodyPr/>
                    <a:lstStyle/>
                    <a:p>
                      <a:endParaRPr lang="en-GB" sz="800" dirty="0">
                        <a:latin typeface="+mn-lt"/>
                      </a:endParaRPr>
                    </a:p>
                    <a:p>
                      <a:r>
                        <a:rPr lang="en-GB" sz="800" dirty="0">
                          <a:latin typeface="+mn-lt"/>
                        </a:rPr>
                        <a:t>RAG</a:t>
                      </a:r>
                    </a:p>
                    <a:p>
                      <a:r>
                        <a:rPr lang="en-GB" sz="800" dirty="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2999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The overall RAG is Green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Processes in place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New processes and knowledge transfer in situ and due to complete prior to Go Live for primary processes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Knowledge transfer will continue during PIS period with support teams working alongside Programme teams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74399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The overall RAG is Green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Knowledge transfer has commenced in readiness for transfer to support target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WAR room in place including processes, resource and out of hours </a:t>
                      </a:r>
                      <a:r>
                        <a:rPr lang="en-US" sz="800" b="0" i="0" u="none" strike="noStrike" kern="1200" baseline="0" dirty="0" err="1">
                          <a:solidFill>
                            <a:schemeClr val="tx1"/>
                          </a:solidFill>
                          <a:effectLst/>
                          <a:latin typeface="+mn-lt"/>
                          <a:ea typeface="+mn-ea"/>
                          <a:cs typeface="Arial" panose="020B0604020202020204" pitchFamily="34" charset="0"/>
                        </a:rPr>
                        <a:t>rotas</a:t>
                      </a:r>
                      <a:endParaRPr lang="en-US" sz="800" b="0" i="0" u="none" strike="noStrike" kern="1200" baseline="0" dirty="0">
                        <a:solidFill>
                          <a:schemeClr val="tx1"/>
                        </a:solidFill>
                        <a:effectLst/>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TOM tracking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nvGraphicFramePr>
        <p:xfrm>
          <a:off x="1912" y="3178821"/>
          <a:ext cx="9125999" cy="82171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82171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The overall RAG is Green</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Post Go Live environment confirmation has been provided to the Central Programme following mandatory request</a:t>
                      </a:r>
                      <a:endParaRPr lang="en-US" sz="800" b="0" i="0" u="none" strike="noStrike" kern="1200" dirty="0">
                        <a:solidFill>
                          <a:schemeClr val="tx1"/>
                        </a:solidFill>
                        <a:effectLst/>
                        <a:latin typeface="+mn-lt"/>
                        <a:ea typeface="+mn-ea"/>
                        <a:cs typeface="Arial"/>
                      </a:endParaRPr>
                    </a:p>
                    <a:p>
                      <a:pPr marL="0" marR="0" lvl="0" indent="0" algn="l" defTabSz="914400" rtl="0" eaLnBrk="0" fontAlgn="auto" latinLnBrk="0" hangingPunct="0">
                        <a:lnSpc>
                          <a:spcPct val="100000"/>
                        </a:lnSpc>
                        <a:spcBef>
                          <a:spcPts val="85"/>
                        </a:spcBef>
                        <a:spcAft>
                          <a:spcPts val="85"/>
                        </a:spcAft>
                        <a:buClrTx/>
                        <a:buSzTx/>
                        <a:buFont typeface="Wingdings" panose="05000000000000000000" pitchFamily="2" charset="2"/>
                        <a:buNone/>
                        <a:tabLst/>
                        <a:defRP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nvGraphicFramePr>
        <p:xfrm>
          <a:off x="3551" y="4000538"/>
          <a:ext cx="9125999" cy="57626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overall RAG is Green – all on track for Go-Live</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1" i="0" kern="1200" baseline="0" dirty="0" err="1">
                          <a:solidFill>
                            <a:schemeClr val="bg1"/>
                          </a:solidFill>
                          <a:latin typeface="+mn-lt"/>
                          <a:ea typeface="+mn-ea"/>
                          <a:cs typeface="Arial"/>
                        </a:rPr>
                        <a:t>Allbeen</a:t>
                      </a:r>
                      <a:r>
                        <a:rPr lang="en-US" altLang="en-US" sz="800" b="1" i="0" kern="1200" baseline="0" dirty="0">
                          <a:solidFill>
                            <a:schemeClr val="bg1"/>
                          </a:solidFill>
                          <a:latin typeface="+mn-lt"/>
                          <a:ea typeface="+mn-ea"/>
                          <a:cs typeface="Arial"/>
                        </a:rPr>
                        <a:t>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9000" y="1027611"/>
          <a:ext cx="9125999" cy="395804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736541">
                <a:tc>
                  <a:txBody>
                    <a:bodyPr/>
                    <a:lstStyle/>
                    <a:p>
                      <a:pPr algn="l"/>
                      <a:endParaRPr lang="en-GB" sz="800" dirty="0">
                        <a:latin typeface="+mn-lt"/>
                      </a:endParaRPr>
                    </a:p>
                    <a:p>
                      <a:pPr algn="l"/>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74345">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err="1">
                          <a:solidFill>
                            <a:schemeClr val="tx1"/>
                          </a:solidFill>
                          <a:latin typeface="+mn-lt"/>
                          <a:ea typeface="+mn-ea"/>
                          <a:cs typeface="+mn-cs"/>
                        </a:rPr>
                        <a:t>Prioritised</a:t>
                      </a:r>
                      <a:r>
                        <a:rPr lang="en-US" sz="800" b="0" i="0" u="none" strike="noStrike" kern="1200" baseline="0" noProof="0" dirty="0">
                          <a:solidFill>
                            <a:schemeClr val="tx1"/>
                          </a:solidFill>
                          <a:latin typeface="+mn-lt"/>
                          <a:ea typeface="+mn-ea"/>
                          <a:cs typeface="+mn-cs"/>
                        </a:rPr>
                        <a:t> areas of work are planned and in progress as per the change impact assessment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For the unhappy path we are pending the update from the Industry Workshop to understand cut off times for messages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Raised questions with DCC and the SI in respect of customer queries, pending a definitive answer on how a customer raises a query and if a set of FAQ’s is being raised and published by the Programme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Continue to work through internal business awareness sessions with the whole </a:t>
                      </a:r>
                      <a:r>
                        <a:rPr lang="en-US" sz="800" b="0" i="0" u="none" strike="noStrike" kern="1200" baseline="0" noProof="0" dirty="0" err="1">
                          <a:solidFill>
                            <a:schemeClr val="tx1"/>
                          </a:solidFill>
                          <a:latin typeface="+mn-lt"/>
                          <a:ea typeface="+mn-ea"/>
                          <a:cs typeface="+mn-cs"/>
                        </a:rPr>
                        <a:t>organisation</a:t>
                      </a:r>
                      <a:r>
                        <a:rPr lang="en-US" sz="800" b="0" i="0" u="none" strike="noStrike" kern="1200" baseline="0" noProof="0" dirty="0">
                          <a:solidFill>
                            <a:schemeClr val="tx1"/>
                          </a:solidFill>
                          <a:latin typeface="+mn-lt"/>
                          <a:ea typeface="+mn-ea"/>
                          <a:cs typeface="+mn-cs"/>
                        </a:rPr>
                        <a:t> via a set of dedicated topics.  Each topic is recorded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A further external CSSC training day has taken place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44716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dirty="0">
                          <a:solidFill>
                            <a:schemeClr val="dk1"/>
                          </a:solidFill>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dirty="0">
                          <a:solidFill>
                            <a:schemeClr val="dk1"/>
                          </a:solidFill>
                          <a:latin typeface="+mn-lt"/>
                          <a:ea typeface="+mn-ea"/>
                          <a:cs typeface="+mn-cs"/>
                        </a:rPr>
                        <a:t>All activities are tracking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25565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5A5FC0-D72C-4B1E-A1B0-9D3A04410008}"/>
              </a:ext>
            </a:extLst>
          </p:cNvPr>
          <p:cNvSpPr>
            <a:spLocks noGrp="1"/>
          </p:cNvSpPr>
          <p:nvPr>
            <p:ph type="body" sz="quarter" idx="17"/>
          </p:nvPr>
        </p:nvSpPr>
        <p:spPr>
          <a:xfrm>
            <a:off x="354006" y="851018"/>
            <a:ext cx="2743200" cy="491994"/>
          </a:xfrm>
        </p:spPr>
        <p:txBody>
          <a:bodyPr/>
          <a:lstStyle/>
          <a:p>
            <a:endParaRPr lang="en-GB"/>
          </a:p>
        </p:txBody>
      </p:sp>
      <p:sp>
        <p:nvSpPr>
          <p:cNvPr id="7" name="Title 1">
            <a:extLst>
              <a:ext uri="{FF2B5EF4-FFF2-40B4-BE49-F238E27FC236}">
                <a16:creationId xmlns:a16="http://schemas.microsoft.com/office/drawing/2014/main" id="{AF98F06F-B85C-4AC6-8EED-A70EEEF66F62}"/>
              </a:ext>
            </a:extLst>
          </p:cNvPr>
          <p:cNvSpPr txBox="1">
            <a:spLocks/>
          </p:cNvSpPr>
          <p:nvPr/>
        </p:nvSpPr>
        <p:spPr>
          <a:xfrm>
            <a:off x="462273" y="111038"/>
            <a:ext cx="8219453" cy="503379"/>
          </a:xfrm>
          <a:prstGeom prst="rect">
            <a:avLst/>
          </a:prstGeom>
        </p:spPr>
        <p:txBody>
          <a:bodyPr>
            <a:noAutofit/>
          </a:bodyPr>
          <a:lstStyle>
            <a:lvl1pPr>
              <a:defRPr>
                <a:latin typeface="+mj-lt"/>
                <a:ea typeface="+mj-ea"/>
                <a:cs typeface="+mj-cs"/>
              </a:defRPr>
            </a:lvl1pPr>
          </a:lstStyle>
          <a:p>
            <a:pPr algn="ctr" defTabSz="913303" fontAlgn="auto">
              <a:spcBef>
                <a:spcPts val="0"/>
              </a:spcBef>
              <a:spcAft>
                <a:spcPts val="0"/>
              </a:spcAft>
            </a:pPr>
            <a:r>
              <a:rPr lang="en-GB" sz="2397" kern="0" dirty="0">
                <a:solidFill>
                  <a:sysClr val="windowText" lastClr="000000"/>
                </a:solidFill>
                <a:latin typeface="Poppins Medium"/>
                <a:cs typeface="Arial"/>
              </a:rPr>
              <a:t>Key Programme Risks</a:t>
            </a:r>
          </a:p>
        </p:txBody>
      </p:sp>
      <p:graphicFrame>
        <p:nvGraphicFramePr>
          <p:cNvPr id="8" name="Table 7">
            <a:extLst>
              <a:ext uri="{FF2B5EF4-FFF2-40B4-BE49-F238E27FC236}">
                <a16:creationId xmlns:a16="http://schemas.microsoft.com/office/drawing/2014/main" id="{461EDD28-4C35-4367-A0DF-B8864F3AFD95}"/>
              </a:ext>
            </a:extLst>
          </p:cNvPr>
          <p:cNvGraphicFramePr>
            <a:graphicFrameLocks noGrp="1"/>
          </p:cNvGraphicFramePr>
          <p:nvPr/>
        </p:nvGraphicFramePr>
        <p:xfrm>
          <a:off x="29831" y="713165"/>
          <a:ext cx="9108562" cy="4228183"/>
        </p:xfrm>
        <a:graphic>
          <a:graphicData uri="http://schemas.openxmlformats.org/drawingml/2006/table">
            <a:tbl>
              <a:tblPr firstRow="1" bandRow="1">
                <a:tableStyleId>{5C22544A-7EE6-4342-B048-85BDC9FD1C3A}</a:tableStyleId>
              </a:tblPr>
              <a:tblGrid>
                <a:gridCol w="483323">
                  <a:extLst>
                    <a:ext uri="{9D8B030D-6E8A-4147-A177-3AD203B41FA5}">
                      <a16:colId xmlns:a16="http://schemas.microsoft.com/office/drawing/2014/main" val="4143460512"/>
                    </a:ext>
                  </a:extLst>
                </a:gridCol>
                <a:gridCol w="97312">
                  <a:extLst>
                    <a:ext uri="{9D8B030D-6E8A-4147-A177-3AD203B41FA5}">
                      <a16:colId xmlns:a16="http://schemas.microsoft.com/office/drawing/2014/main" val="3886787746"/>
                    </a:ext>
                  </a:extLst>
                </a:gridCol>
                <a:gridCol w="791973">
                  <a:extLst>
                    <a:ext uri="{9D8B030D-6E8A-4147-A177-3AD203B41FA5}">
                      <a16:colId xmlns:a16="http://schemas.microsoft.com/office/drawing/2014/main" val="1615208885"/>
                    </a:ext>
                  </a:extLst>
                </a:gridCol>
                <a:gridCol w="2985403">
                  <a:extLst>
                    <a:ext uri="{9D8B030D-6E8A-4147-A177-3AD203B41FA5}">
                      <a16:colId xmlns:a16="http://schemas.microsoft.com/office/drawing/2014/main" val="2939424069"/>
                    </a:ext>
                  </a:extLst>
                </a:gridCol>
                <a:gridCol w="2079805">
                  <a:extLst>
                    <a:ext uri="{9D8B030D-6E8A-4147-A177-3AD203B41FA5}">
                      <a16:colId xmlns:a16="http://schemas.microsoft.com/office/drawing/2014/main" val="2575209674"/>
                    </a:ext>
                  </a:extLst>
                </a:gridCol>
                <a:gridCol w="1956311">
                  <a:extLst>
                    <a:ext uri="{9D8B030D-6E8A-4147-A177-3AD203B41FA5}">
                      <a16:colId xmlns:a16="http://schemas.microsoft.com/office/drawing/2014/main" val="4262794956"/>
                    </a:ext>
                  </a:extLst>
                </a:gridCol>
                <a:gridCol w="714435">
                  <a:extLst>
                    <a:ext uri="{9D8B030D-6E8A-4147-A177-3AD203B41FA5}">
                      <a16:colId xmlns:a16="http://schemas.microsoft.com/office/drawing/2014/main" val="1738064881"/>
                    </a:ext>
                  </a:extLst>
                </a:gridCol>
              </a:tblGrid>
              <a:tr h="310653">
                <a:tc>
                  <a:txBody>
                    <a:bodyPr/>
                    <a:lstStyle/>
                    <a:p>
                      <a:pPr algn="ctr"/>
                      <a:r>
                        <a:rPr lang="en-GB" sz="700" dirty="0">
                          <a:solidFill>
                            <a:schemeClr val="accent5"/>
                          </a:solidFill>
                        </a:rPr>
                        <a:t>RTC</a:t>
                      </a:r>
                    </a:p>
                  </a:txBody>
                  <a:tcPr marL="35956" marR="35956" marT="35956" marB="35956"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5956" marR="35956" marT="35956" marB="35956"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5956" marR="35956" marT="35956" marB="35956"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1509767">
                <a:tc>
                  <a:txBody>
                    <a:bodyPr/>
                    <a:lstStyle/>
                    <a:p>
                      <a:pPr algn="ctr" fontAlgn="ctr"/>
                      <a:r>
                        <a:rPr lang="en-GB" sz="600" b="0" i="0" u="none" strike="noStrike" kern="1200" dirty="0">
                          <a:solidFill>
                            <a:schemeClr val="bg1"/>
                          </a:solidFill>
                          <a:effectLst/>
                          <a:latin typeface="+mj-lt"/>
                          <a:ea typeface="+mn-ea"/>
                          <a:cs typeface="+mn-cs"/>
                        </a:rPr>
                        <a:t>64002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dirty="0">
                        <a:solidFill>
                          <a:schemeClr val="bg1"/>
                        </a:solidFill>
                        <a:effectLst/>
                        <a:latin typeface="+mj-lt"/>
                        <a:ea typeface="+mn-ea"/>
                        <a:cs typeface="+mn-cs"/>
                      </a:endParaRPr>
                    </a:p>
                  </a:txBody>
                  <a:tcPr marL="6342" marR="6342" marT="6342" marB="0" anchor="ctr">
                    <a:solidFill>
                      <a:schemeClr val="accent4"/>
                    </a:solidFill>
                  </a:tcPr>
                </a:tc>
                <a:tc>
                  <a:txBody>
                    <a:bodyPr/>
                    <a:lstStyle/>
                    <a:p>
                      <a:pPr algn="ctr" fontAlgn="b"/>
                      <a:r>
                        <a:rPr lang="en-GB" sz="600" b="0" i="0" u="none" strike="noStrike" kern="1200" dirty="0">
                          <a:solidFill>
                            <a:schemeClr val="bg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ongoing pipeline of customer driven and regulatory change within the industry could impact the CSSC and wider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delivery because of technical conflict with the design of other changes and demand on resources across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and the customer teams involved in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delivery leading to additional regression testing activity, CRs raised to modify solutions already developed and tested by the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delays to the overall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and therefore unplanned costs for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a:t>
                      </a:r>
                    </a:p>
                  </a:txBody>
                  <a:tcPr marL="0" marR="0" marT="0" marB="0" anchor="ctr">
                    <a:solidFill>
                      <a:srgbClr val="E8EAF1"/>
                    </a:solidFill>
                  </a:tcPr>
                </a:tc>
                <a:tc>
                  <a:txBody>
                    <a:bodyPr/>
                    <a:lstStyle/>
                    <a:p>
                      <a:pPr algn="l" fontAlgn="ctr"/>
                      <a:r>
                        <a:rPr lang="en-US" sz="600" b="0" i="0" u="none" strike="noStrike" kern="1200" dirty="0">
                          <a:solidFill>
                            <a:schemeClr val="bg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00" b="0" i="0" u="none" strike="noStrike" kern="1200" dirty="0">
                          <a:solidFill>
                            <a:schemeClr val="bg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00" b="0" i="0" u="none" strike="noStrike" kern="1200" dirty="0">
                          <a:solidFill>
                            <a:schemeClr val="bg1"/>
                          </a:solidFill>
                          <a:effectLst/>
                          <a:latin typeface="+mj-lt"/>
                          <a:ea typeface="+mn-ea"/>
                          <a:cs typeface="+mn-cs"/>
                        </a:rPr>
                        <a:t>3. Work with the SI to monitor for any potential impact on </a:t>
                      </a:r>
                      <a:r>
                        <a:rPr lang="en-US" sz="600" b="0" i="0" u="none" strike="noStrike" kern="1200" dirty="0" err="1">
                          <a:solidFill>
                            <a:schemeClr val="bg1"/>
                          </a:solidFill>
                          <a:effectLst/>
                          <a:latin typeface="+mj-lt"/>
                          <a:ea typeface="+mn-ea"/>
                          <a:cs typeface="+mn-cs"/>
                        </a:rPr>
                        <a:t>programme</a:t>
                      </a:r>
                      <a:r>
                        <a:rPr lang="en-US" sz="600" b="0" i="0" u="none" strike="noStrike" kern="1200" dirty="0">
                          <a:solidFill>
                            <a:schemeClr val="bg1"/>
                          </a:solidFill>
                          <a:effectLst/>
                          <a:latin typeface="+mj-lt"/>
                          <a:ea typeface="+mn-ea"/>
                          <a:cs typeface="+mn-cs"/>
                        </a:rPr>
                        <a:t> resources, including customer resources, that may result from change initiatives running in parallel with critical path Switching </a:t>
                      </a:r>
                      <a:r>
                        <a:rPr lang="en-US" sz="600" b="0" i="0" u="none" strike="noStrike" kern="1200" dirty="0" err="1">
                          <a:solidFill>
                            <a:schemeClr val="bg1"/>
                          </a:solidFill>
                          <a:effectLst/>
                          <a:latin typeface="+mj-lt"/>
                          <a:ea typeface="+mn-ea"/>
                          <a:cs typeface="+mn-cs"/>
                        </a:rPr>
                        <a:t>Programme</a:t>
                      </a:r>
                      <a:r>
                        <a:rPr lang="en-US" sz="600" b="0" i="0" u="none" strike="noStrike" kern="1200" dirty="0">
                          <a:solidFill>
                            <a:schemeClr val="bg1"/>
                          </a:solidFill>
                          <a:effectLst/>
                          <a:latin typeface="+mj-lt"/>
                          <a:ea typeface="+mn-ea"/>
                          <a:cs typeface="+mn-cs"/>
                        </a:rPr>
                        <a:t> phases.</a:t>
                      </a:r>
                    </a:p>
                  </a:txBody>
                  <a:tcPr marL="0" marR="0" marT="0" marB="0" anchor="ctr">
                    <a:solidFill>
                      <a:srgbClr val="E8EAF1"/>
                    </a:solidFill>
                  </a:tcPr>
                </a:tc>
                <a:tc>
                  <a:txBody>
                    <a:bodyPr/>
                    <a:lstStyle/>
                    <a:p>
                      <a:pPr algn="l" rtl="0" fontAlgn="ctr"/>
                      <a:r>
                        <a:rPr lang="en-GB" sz="600" b="0" i="0" u="none" strike="noStrike" dirty="0">
                          <a:solidFill>
                            <a:schemeClr val="bg1"/>
                          </a:solidFill>
                          <a:effectLst/>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31/10/22</a:t>
                      </a:r>
                    </a:p>
                  </a:txBody>
                  <a:tcPr marL="0" marR="0" marT="0" marB="0" anchor="ctr">
                    <a:solidFill>
                      <a:srgbClr val="E8EAF1"/>
                    </a:solidFill>
                  </a:tcPr>
                </a:tc>
                <a:extLst>
                  <a:ext uri="{0D108BD9-81ED-4DB2-BD59-A6C34878D82A}">
                    <a16:rowId xmlns:a16="http://schemas.microsoft.com/office/drawing/2014/main" val="2827513896"/>
                  </a:ext>
                </a:extLst>
              </a:tr>
              <a:tr h="553382">
                <a:tc>
                  <a:txBody>
                    <a:bodyPr/>
                    <a:lstStyle/>
                    <a:p>
                      <a:pPr marL="0" algn="ctr" defTabSz="914378" rtl="0" eaLnBrk="1" fontAlgn="ctr" latinLnBrk="0" hangingPunct="1"/>
                      <a:r>
                        <a:rPr lang="en-GB" sz="600" b="0" i="0" u="none" strike="noStrike" kern="1200" dirty="0">
                          <a:solidFill>
                            <a:schemeClr val="bg1"/>
                          </a:solidFill>
                          <a:effectLst/>
                          <a:latin typeface="+mj-lt"/>
                          <a:ea typeface="+mn-ea"/>
                          <a:cs typeface="+mn-cs"/>
                        </a:rPr>
                        <a:t>67421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dirty="0">
                        <a:solidFill>
                          <a:schemeClr val="bg1"/>
                        </a:solidFill>
                        <a:latin typeface="+mj-lt"/>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dirty="0">
                          <a:solidFill>
                            <a:schemeClr val="bg1"/>
                          </a:solidFill>
                          <a:effectLst/>
                          <a:latin typeface="+mj-lt"/>
                        </a:rPr>
                        <a:t>Transition</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activities are delayed during actual transition or contingency is lost because CSS do not deliver the required dependency as per the planned dates leading to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activities needing to be </a:t>
                      </a:r>
                      <a:r>
                        <a:rPr lang="en-US" sz="600" b="0" i="0" u="none" strike="noStrike" dirty="0" err="1">
                          <a:solidFill>
                            <a:schemeClr val="bg1"/>
                          </a:solidFill>
                          <a:effectLst/>
                          <a:latin typeface="+mj-lt"/>
                        </a:rPr>
                        <a:t>replanned</a:t>
                      </a:r>
                      <a:r>
                        <a:rPr lang="en-US" sz="600" b="0" i="0" u="none" strike="noStrike" dirty="0">
                          <a:solidFill>
                            <a:schemeClr val="bg1"/>
                          </a:solidFill>
                          <a:effectLst/>
                          <a:latin typeface="+mj-lt"/>
                        </a:rPr>
                        <a:t> and contingency reduced or potentially all transition activities needing to be </a:t>
                      </a:r>
                      <a:r>
                        <a:rPr lang="en-US" sz="600" b="0" i="0" u="none" strike="noStrike" dirty="0" err="1">
                          <a:solidFill>
                            <a:schemeClr val="bg1"/>
                          </a:solidFill>
                          <a:effectLst/>
                          <a:latin typeface="+mj-lt"/>
                        </a:rPr>
                        <a:t>replanned</a:t>
                      </a:r>
                      <a:endParaRPr lang="en-US" sz="600" b="0" i="0" u="none" strike="noStrike" dirty="0">
                        <a:solidFill>
                          <a:schemeClr val="bg1"/>
                        </a:solidFill>
                        <a:effectLst/>
                        <a:latin typeface="+mj-lt"/>
                      </a:endParaRP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00" b="0" i="0" u="none" strike="noStrike" kern="1200" dirty="0">
                          <a:solidFill>
                            <a:schemeClr val="bg1"/>
                          </a:solidFill>
                          <a:effectLst/>
                          <a:latin typeface="+mj-lt"/>
                          <a:ea typeface="+mn-ea"/>
                          <a:cs typeface="+mn-cs"/>
                        </a:rPr>
                        <a:t>Raise with SI transition group</a:t>
                      </a:r>
                    </a:p>
                  </a:txBody>
                  <a:tcPr marL="0" marR="0" marT="0" marB="0" anchor="ctr">
                    <a:solidFill>
                      <a:srgbClr val="E8EAF1"/>
                    </a:solidFill>
                  </a:tcPr>
                </a:tc>
                <a:tc>
                  <a:txBody>
                    <a:bodyPr/>
                    <a:lstStyle/>
                    <a:p>
                      <a:r>
                        <a:rPr lang="en-US" sz="600" dirty="0">
                          <a:solidFill>
                            <a:schemeClr val="bg1"/>
                          </a:solidFill>
                          <a:latin typeface="+mj-lt"/>
                        </a:rPr>
                        <a:t>Continue to monitor throughout transition</a:t>
                      </a: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4142019542"/>
                  </a:ext>
                </a:extLst>
              </a:tr>
              <a:tr h="553382">
                <a:tc>
                  <a:txBody>
                    <a:bodyPr/>
                    <a:lstStyle/>
                    <a:p>
                      <a:pPr algn="ctr" fontAlgn="ctr"/>
                      <a:r>
                        <a:rPr lang="en-GB" sz="600" b="0" i="0" u="none" strike="noStrike" kern="1200" dirty="0">
                          <a:solidFill>
                            <a:schemeClr val="bg1"/>
                          </a:solidFill>
                          <a:effectLst/>
                          <a:latin typeface="+mj-lt"/>
                          <a:ea typeface="+mn-ea"/>
                          <a:cs typeface="+mn-cs"/>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dirty="0">
                        <a:solidFill>
                          <a:schemeClr val="bg1"/>
                        </a:solidFill>
                        <a:effectLst/>
                        <a:latin typeface="+mj-lt"/>
                        <a:ea typeface="+mn-ea"/>
                        <a:cs typeface="+mn-cs"/>
                      </a:endParaRPr>
                    </a:p>
                  </a:txBody>
                  <a:tcPr marL="6342" marR="6342" marT="6342" marB="0" anchor="ctr">
                    <a:solidFill>
                      <a:schemeClr val="accent3"/>
                    </a:solidFill>
                  </a:tcPr>
                </a:tc>
                <a:tc>
                  <a:txBody>
                    <a:bodyPr/>
                    <a:lstStyle/>
                    <a:p>
                      <a:pPr algn="ctr" fontAlgn="b"/>
                      <a:r>
                        <a:rPr lang="en-GB" sz="600" b="0" i="0" u="none" strike="noStrike" kern="1200" dirty="0">
                          <a:solidFill>
                            <a:schemeClr val="bg1"/>
                          </a:solidFill>
                          <a:effectLst/>
                          <a:latin typeface="+mj-lt"/>
                          <a:ea typeface="+mn-ea"/>
                          <a:cs typeface="+mn-cs"/>
                        </a:rPr>
                        <a:t>Data</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ea typeface="+mn-ea"/>
                          <a:cs typeface="+mn-cs"/>
                        </a:rPr>
                        <a:t>There is a risk that data cleansing requirements may not be met because </a:t>
                      </a:r>
                      <a:r>
                        <a:rPr lang="en-US" sz="600" b="0" i="0" u="none" strike="noStrike" dirty="0" err="1">
                          <a:solidFill>
                            <a:schemeClr val="bg1"/>
                          </a:solidFill>
                          <a:effectLst/>
                          <a:latin typeface="+mj-lt"/>
                          <a:ea typeface="+mn-ea"/>
                          <a:cs typeface="+mn-cs"/>
                        </a:rPr>
                        <a:t>Xoserve</a:t>
                      </a:r>
                      <a:r>
                        <a:rPr lang="en-US" sz="600" b="0" i="0" u="none" strike="noStrike" dirty="0">
                          <a:solidFill>
                            <a:schemeClr val="bg1"/>
                          </a:solidFill>
                          <a:effectLst/>
                          <a:latin typeface="+mj-lt"/>
                          <a:ea typeface="+mn-ea"/>
                          <a:cs typeface="+mn-cs"/>
                        </a:rPr>
                        <a:t> are not responsible for the data in UK Link, and can't compel shippers / GTs / </a:t>
                      </a:r>
                      <a:r>
                        <a:rPr lang="en-US" sz="600" b="0" i="0" u="none" strike="noStrike" dirty="0" err="1">
                          <a:solidFill>
                            <a:schemeClr val="bg1"/>
                          </a:solidFill>
                          <a:effectLst/>
                          <a:latin typeface="+mj-lt"/>
                          <a:ea typeface="+mn-ea"/>
                          <a:cs typeface="+mn-cs"/>
                        </a:rPr>
                        <a:t>iGTs</a:t>
                      </a:r>
                      <a:r>
                        <a:rPr lang="en-US" sz="600" b="0" i="0" u="none" strike="noStrike" dirty="0">
                          <a:solidFill>
                            <a:schemeClr val="bg1"/>
                          </a:solidFill>
                          <a:effectLst/>
                          <a:latin typeface="+mj-lt"/>
                          <a:ea typeface="+mn-ea"/>
                          <a:cs typeface="+mn-cs"/>
                        </a:rPr>
                        <a:t> to correct their data leading to incorrect data at the point of go live.</a:t>
                      </a:r>
                      <a:endParaRPr lang="en-US" sz="600" b="0" i="0" u="none" strike="noStrike" dirty="0">
                        <a:solidFill>
                          <a:schemeClr val="bg1"/>
                        </a:solidFill>
                        <a:effectLst/>
                        <a:latin typeface="+mj-lt"/>
                      </a:endParaRPr>
                    </a:p>
                  </a:txBody>
                  <a:tcPr marL="0" marR="0" marT="0" marB="0" anchor="ctr">
                    <a:solidFill>
                      <a:srgbClr val="E8EAF1"/>
                    </a:solidFill>
                  </a:tcPr>
                </a:tc>
                <a:tc>
                  <a:txBody>
                    <a:bodyPr/>
                    <a:lstStyle/>
                    <a:p>
                      <a:pPr algn="l" fontAlgn="ctr"/>
                      <a:r>
                        <a:rPr lang="en-US" sz="600" b="0" i="0" u="none" strike="noStrike" kern="1200" dirty="0">
                          <a:solidFill>
                            <a:schemeClr val="bg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00" b="0" i="0" u="none" strike="noStrike" dirty="0">
                          <a:solidFill>
                            <a:schemeClr val="bg1"/>
                          </a:solidFill>
                          <a:effectLst/>
                          <a:latin typeface="+mj-lt"/>
                          <a:ea typeface="+mn-ea"/>
                          <a:cs typeface="+mn-cs"/>
                        </a:rPr>
                        <a:t>Probability has reduced however there is no monitoring of the cleansing so risk remains open but minimal.</a:t>
                      </a:r>
                      <a:endParaRPr lang="en-GB" sz="600" b="0" i="0" u="none" strike="noStrike" dirty="0">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39540316"/>
                  </a:ext>
                </a:extLst>
              </a:tr>
              <a:tr h="647043">
                <a:tc>
                  <a:txBody>
                    <a:bodyPr/>
                    <a:lstStyle/>
                    <a:p>
                      <a:pPr marL="0" algn="ctr" fontAlgn="b"/>
                      <a:r>
                        <a:rPr lang="en-GB" sz="600" b="0" i="0" u="none" strike="noStrike" kern="1200" dirty="0">
                          <a:solidFill>
                            <a:schemeClr val="bg1"/>
                          </a:solidFill>
                          <a:effectLst/>
                          <a:latin typeface="+mj-lt"/>
                          <a:ea typeface="+mn-ea"/>
                          <a:cs typeface="+mn-cs"/>
                        </a:rPr>
                        <a:t>67839</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dirty="0">
                        <a:solidFill>
                          <a:schemeClr val="bg1"/>
                        </a:solidFill>
                        <a:effectLst/>
                        <a:latin typeface="+mj-lt"/>
                        <a:ea typeface="+mn-ea"/>
                        <a:cs typeface="+mn-cs"/>
                      </a:endParaRPr>
                    </a:p>
                  </a:txBody>
                  <a:tcPr marL="35956" marR="35956" marT="35956" marB="35956" anchor="ctr">
                    <a:solidFill>
                      <a:schemeClr val="accent4"/>
                    </a:solidFill>
                  </a:tcPr>
                </a:tc>
                <a:tc>
                  <a:txBody>
                    <a:bodyPr/>
                    <a:lstStyle/>
                    <a:p>
                      <a:pPr marL="0" algn="l" fontAlgn="b"/>
                      <a:r>
                        <a:rPr lang="en-GB" sz="600" b="0" i="0" u="none" strike="noStrike" dirty="0">
                          <a:solidFill>
                            <a:schemeClr val="bg1"/>
                          </a:solidFill>
                          <a:effectLst/>
                          <a:latin typeface="+mj-lt"/>
                          <a:ea typeface="+mn-ea"/>
                          <a:cs typeface="+mn-cs"/>
                        </a:rPr>
                        <a:t>Business Change</a:t>
                      </a:r>
                    </a:p>
                  </a:txBody>
                  <a:tcPr marL="6342" marR="6342" marT="6342" marB="0" anchor="ctr">
                    <a:solidFill>
                      <a:srgbClr val="E8EAF1"/>
                    </a:solidFill>
                  </a:tcPr>
                </a:tc>
                <a:tc>
                  <a:txBody>
                    <a:bodyPr/>
                    <a:lstStyle/>
                    <a:p>
                      <a:pPr algn="l" fontAlgn="b"/>
                      <a:r>
                        <a:rPr lang="en-US" sz="600" b="0" i="0" u="none" strike="noStrike" dirty="0">
                          <a:solidFill>
                            <a:schemeClr val="bg1"/>
                          </a:solidFill>
                          <a:effectLst/>
                          <a:latin typeface="+mj-lt"/>
                          <a:ea typeface="+mn-ea"/>
                          <a:cs typeface="+mn-cs"/>
                        </a:rPr>
                        <a:t>There is a risk that not all customers will have migrated to new APIs that have changed as part of the </a:t>
                      </a:r>
                      <a:r>
                        <a:rPr lang="en-US" sz="600" b="0" i="0" u="none" strike="noStrike" dirty="0" err="1">
                          <a:solidFill>
                            <a:schemeClr val="bg1"/>
                          </a:solidFill>
                          <a:effectLst/>
                          <a:latin typeface="+mj-lt"/>
                          <a:ea typeface="+mn-ea"/>
                          <a:cs typeface="+mn-cs"/>
                        </a:rPr>
                        <a:t>programme</a:t>
                      </a:r>
                      <a:r>
                        <a:rPr lang="en-US" sz="600" b="0" i="0" u="none" strike="noStrike" dirty="0">
                          <a:solidFill>
                            <a:schemeClr val="bg1"/>
                          </a:solidFill>
                          <a:effectLst/>
                          <a:latin typeface="+mj-lt"/>
                          <a:ea typeface="+mn-ea"/>
                          <a:cs typeface="+mn-cs"/>
                        </a:rPr>
                        <a:t> ahead of go live because of a lack of understanding of the need to do this and the consequences of not doing this leading to a loss of relevant switching service API activities that the user has access to today.</a:t>
                      </a:r>
                    </a:p>
                  </a:txBody>
                  <a:tcPr marL="6342" marR="6342" marT="6342" marB="0" anchor="b">
                    <a:solidFill>
                      <a:srgbClr val="E8EAF1"/>
                    </a:solidFill>
                  </a:tcPr>
                </a:tc>
                <a:tc>
                  <a:txBody>
                    <a:bodyPr/>
                    <a:lstStyle/>
                    <a:p>
                      <a:pPr algn="l" fontAlgn="ctr"/>
                      <a:r>
                        <a:rPr lang="en-US" sz="600" b="0" i="0" u="none" strike="noStrike" dirty="0">
                          <a:solidFill>
                            <a:schemeClr val="bg1"/>
                          </a:solidFill>
                          <a:effectLst/>
                          <a:latin typeface="+mj-lt"/>
                        </a:rPr>
                        <a:t>1. Send information pack to affected parties with key dates</a:t>
                      </a:r>
                    </a:p>
                    <a:p>
                      <a:pPr algn="l" fontAlgn="ctr"/>
                      <a:r>
                        <a:rPr lang="en-US" sz="600" b="0" i="0" u="none" strike="noStrike" dirty="0">
                          <a:solidFill>
                            <a:schemeClr val="bg1"/>
                          </a:solidFill>
                          <a:effectLst/>
                          <a:latin typeface="+mj-lt"/>
                        </a:rPr>
                        <a:t>2. CAM outreach to users</a:t>
                      </a:r>
                    </a:p>
                    <a:p>
                      <a:pPr algn="l" fontAlgn="ctr"/>
                      <a:r>
                        <a:rPr lang="en-US" sz="600" b="0" i="0" u="none" strike="noStrike" dirty="0">
                          <a:solidFill>
                            <a:schemeClr val="bg1"/>
                          </a:solidFill>
                          <a:effectLst/>
                          <a:latin typeface="+mj-lt"/>
                        </a:rPr>
                        <a:t>3. Simplify forms that users need to complete to sign up</a:t>
                      </a:r>
                    </a:p>
                    <a:p>
                      <a:pPr algn="l" fontAlgn="ctr"/>
                      <a:r>
                        <a:rPr lang="en-US" sz="600" b="0" i="0" u="none" strike="noStrike" dirty="0">
                          <a:solidFill>
                            <a:schemeClr val="bg1"/>
                          </a:solidFill>
                          <a:effectLst/>
                          <a:latin typeface="+mj-lt"/>
                        </a:rPr>
                        <a:t>4. Send comms to customers via </a:t>
                      </a:r>
                      <a:r>
                        <a:rPr lang="en-US" sz="600" b="0" i="0" u="none" strike="noStrike" dirty="0" err="1">
                          <a:solidFill>
                            <a:schemeClr val="bg1"/>
                          </a:solidFill>
                          <a:effectLst/>
                          <a:latin typeface="+mj-lt"/>
                        </a:rPr>
                        <a:t>RECco</a:t>
                      </a:r>
                      <a:r>
                        <a:rPr lang="en-US" sz="600" b="0" i="0" u="none" strike="noStrike" dirty="0">
                          <a:solidFill>
                            <a:schemeClr val="bg1"/>
                          </a:solidFill>
                          <a:effectLst/>
                          <a:latin typeface="+mj-lt"/>
                        </a:rPr>
                        <a:t>.</a:t>
                      </a:r>
                    </a:p>
                  </a:txBody>
                  <a:tcPr marL="0" marR="0" marT="0" marB="0" anchor="ctr">
                    <a:solidFill>
                      <a:srgbClr val="E8EAF1"/>
                    </a:solidFill>
                  </a:tcPr>
                </a:tc>
                <a:tc>
                  <a:txBody>
                    <a:bodyPr/>
                    <a:lstStyle/>
                    <a:p>
                      <a:r>
                        <a:rPr lang="en-US" sz="600" dirty="0">
                          <a:solidFill>
                            <a:schemeClr val="bg1"/>
                          </a:solidFill>
                          <a:latin typeface="+mj-lt"/>
                        </a:rPr>
                        <a:t>34/40 responses received. Still chasing the remaining customers. The risk remains that some customer will lose access to GES, however the impact is mitigated by the audit trail we have of attempts to contact them.</a:t>
                      </a:r>
                      <a:endParaRPr lang="en-GB" sz="600" dirty="0">
                        <a:solidFill>
                          <a:schemeClr val="bg1"/>
                        </a:solidFill>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3129474563"/>
                  </a:ext>
                </a:extLst>
              </a:tr>
              <a:tr h="653956">
                <a:tc>
                  <a:txBody>
                    <a:bodyPr/>
                    <a:lstStyle/>
                    <a:p>
                      <a:pPr marL="0" algn="ctr" fontAlgn="b"/>
                      <a:r>
                        <a:rPr lang="en-GB" sz="600" b="0" i="0" u="none" strike="noStrike" kern="1200" dirty="0">
                          <a:solidFill>
                            <a:schemeClr val="bg1"/>
                          </a:solidFill>
                          <a:effectLst/>
                          <a:latin typeface="+mj-lt"/>
                          <a:ea typeface="+mn-ea"/>
                          <a:cs typeface="+mn-cs"/>
                        </a:rPr>
                        <a:t>67959</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dirty="0">
                        <a:solidFill>
                          <a:schemeClr val="bg1"/>
                        </a:solidFill>
                        <a:effectLst/>
                        <a:latin typeface="+mj-lt"/>
                        <a:ea typeface="+mn-ea"/>
                        <a:cs typeface="+mn-cs"/>
                      </a:endParaRPr>
                    </a:p>
                  </a:txBody>
                  <a:tcPr marL="35956" marR="35956" marT="35956" marB="35956" anchor="ctr">
                    <a:solidFill>
                      <a:srgbClr val="FF0000"/>
                    </a:solidFill>
                  </a:tcPr>
                </a:tc>
                <a:tc>
                  <a:txBody>
                    <a:bodyPr/>
                    <a:lstStyle/>
                    <a:p>
                      <a:pPr marL="0" algn="l" fontAlgn="b"/>
                      <a:r>
                        <a:rPr lang="en-GB" sz="600" b="0" i="0" u="none" strike="noStrike" dirty="0">
                          <a:solidFill>
                            <a:schemeClr val="bg1"/>
                          </a:solidFill>
                          <a:effectLst/>
                          <a:latin typeface="+mj-lt"/>
                          <a:ea typeface="+mn-ea"/>
                          <a:cs typeface="+mn-cs"/>
                        </a:rPr>
                        <a:t>Programme</a:t>
                      </a:r>
                    </a:p>
                  </a:txBody>
                  <a:tcPr marL="6342" marR="6342" marT="6342" marB="0" anchor="ctr">
                    <a:solidFill>
                      <a:srgbClr val="E8EAF1"/>
                    </a:solidFill>
                  </a:tcPr>
                </a:tc>
                <a:tc>
                  <a:txBody>
                    <a:bodyPr/>
                    <a:lstStyle/>
                    <a:p>
                      <a:pPr algn="l" fontAlgn="b"/>
                      <a:r>
                        <a:rPr lang="en-US" sz="600" b="0" i="0" u="none" strike="noStrike" dirty="0">
                          <a:solidFill>
                            <a:schemeClr val="bg1"/>
                          </a:solidFill>
                          <a:effectLst/>
                          <a:latin typeface="+mj-lt"/>
                          <a:ea typeface="+mn-ea"/>
                          <a:cs typeface="+mn-cs"/>
                        </a:rPr>
                        <a:t>There is a risk that the GES contract between </a:t>
                      </a:r>
                      <a:r>
                        <a:rPr lang="en-US" sz="600" b="0" i="0" u="none" strike="noStrike" dirty="0" err="1">
                          <a:solidFill>
                            <a:schemeClr val="bg1"/>
                          </a:solidFill>
                          <a:effectLst/>
                          <a:latin typeface="+mj-lt"/>
                          <a:ea typeface="+mn-ea"/>
                          <a:cs typeface="+mn-cs"/>
                        </a:rPr>
                        <a:t>RECCo</a:t>
                      </a:r>
                      <a:r>
                        <a:rPr lang="en-US" sz="600" b="0" i="0" u="none" strike="noStrike" dirty="0">
                          <a:solidFill>
                            <a:schemeClr val="bg1"/>
                          </a:solidFill>
                          <a:effectLst/>
                          <a:latin typeface="+mj-lt"/>
                          <a:ea typeface="+mn-ea"/>
                          <a:cs typeface="+mn-cs"/>
                        </a:rPr>
                        <a:t> and </a:t>
                      </a:r>
                      <a:r>
                        <a:rPr lang="en-US" sz="600" b="0" i="0" u="none" strike="noStrike" dirty="0" err="1">
                          <a:solidFill>
                            <a:schemeClr val="bg1"/>
                          </a:solidFill>
                          <a:effectLst/>
                          <a:latin typeface="+mj-lt"/>
                          <a:ea typeface="+mn-ea"/>
                          <a:cs typeface="+mn-cs"/>
                        </a:rPr>
                        <a:t>Xoserve</a:t>
                      </a:r>
                      <a:r>
                        <a:rPr lang="en-US" sz="600" b="0" i="0" u="none" strike="noStrike" dirty="0">
                          <a:solidFill>
                            <a:schemeClr val="bg1"/>
                          </a:solidFill>
                          <a:effectLst/>
                          <a:latin typeface="+mj-lt"/>
                          <a:ea typeface="+mn-ea"/>
                          <a:cs typeface="+mn-cs"/>
                        </a:rPr>
                        <a:t> cannot be agreed because of the draft MSC terms provided by </a:t>
                      </a:r>
                      <a:r>
                        <a:rPr lang="en-US" sz="600" b="0" i="0" u="none" strike="noStrike" dirty="0" err="1">
                          <a:solidFill>
                            <a:schemeClr val="bg1"/>
                          </a:solidFill>
                          <a:effectLst/>
                          <a:latin typeface="+mj-lt"/>
                          <a:ea typeface="+mn-ea"/>
                          <a:cs typeface="+mn-cs"/>
                        </a:rPr>
                        <a:t>RECCo</a:t>
                      </a:r>
                      <a:r>
                        <a:rPr lang="en-US" sz="600" b="0" i="0" u="none" strike="noStrike" dirty="0">
                          <a:solidFill>
                            <a:schemeClr val="bg1"/>
                          </a:solidFill>
                          <a:effectLst/>
                          <a:latin typeface="+mj-lt"/>
                          <a:ea typeface="+mn-ea"/>
                          <a:cs typeface="+mn-cs"/>
                        </a:rPr>
                        <a:t> misaligning with the terms of the DSC that binds </a:t>
                      </a:r>
                      <a:r>
                        <a:rPr lang="en-US" sz="600" b="0" i="0" u="none" strike="noStrike" dirty="0" err="1">
                          <a:solidFill>
                            <a:schemeClr val="bg1"/>
                          </a:solidFill>
                          <a:effectLst/>
                          <a:latin typeface="+mj-lt"/>
                          <a:ea typeface="+mn-ea"/>
                          <a:cs typeface="+mn-cs"/>
                        </a:rPr>
                        <a:t>Xoserve</a:t>
                      </a:r>
                      <a:r>
                        <a:rPr lang="en-US" sz="600" b="0" i="0" u="none" strike="noStrike" dirty="0">
                          <a:solidFill>
                            <a:schemeClr val="bg1"/>
                          </a:solidFill>
                          <a:effectLst/>
                          <a:latin typeface="+mj-lt"/>
                          <a:ea typeface="+mn-ea"/>
                          <a:cs typeface="+mn-cs"/>
                        </a:rPr>
                        <a:t>,  leading to services being provided without a contract and at risk, or in the non- provision of the Gas Enquiry Service unless funded directly by DSC Customers.</a:t>
                      </a:r>
                    </a:p>
                  </a:txBody>
                  <a:tcPr marL="6342" marR="6342" marT="6342" marB="0" anchor="b">
                    <a:solidFill>
                      <a:srgbClr val="E8EAF1"/>
                    </a:solidFill>
                  </a:tcPr>
                </a:tc>
                <a:tc>
                  <a:txBody>
                    <a:bodyPr/>
                    <a:lstStyle/>
                    <a:p>
                      <a:pPr algn="l" fontAlgn="ct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proposed draft terms based on previously agreed industry terms (DSC)</a:t>
                      </a:r>
                    </a:p>
                    <a:p>
                      <a:pPr algn="l" fontAlgn="ctr"/>
                      <a:r>
                        <a:rPr lang="en-US" sz="600" b="0" i="0" u="none" strike="noStrike" dirty="0">
                          <a:solidFill>
                            <a:schemeClr val="bg1"/>
                          </a:solidFill>
                          <a:effectLst/>
                          <a:latin typeface="+mj-lt"/>
                        </a:rPr>
                        <a:t>Continued discussions between both parties</a:t>
                      </a:r>
                    </a:p>
                    <a:p>
                      <a:pPr algn="l" fontAlgn="ctr"/>
                      <a:r>
                        <a:rPr lang="en-US" sz="600" b="0" i="0" u="none" strike="noStrike" dirty="0">
                          <a:solidFill>
                            <a:schemeClr val="bg1"/>
                          </a:solidFill>
                          <a:effectLst/>
                          <a:latin typeface="+mj-lt"/>
                        </a:rPr>
                        <a:t>Escalation to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and </a:t>
                      </a:r>
                      <a:r>
                        <a:rPr lang="en-US" sz="600" b="0" i="0" u="none" strike="noStrike" dirty="0" err="1">
                          <a:solidFill>
                            <a:schemeClr val="bg1"/>
                          </a:solidFill>
                          <a:effectLst/>
                          <a:latin typeface="+mj-lt"/>
                        </a:rPr>
                        <a:t>RECCo</a:t>
                      </a:r>
                      <a:r>
                        <a:rPr lang="en-US" sz="600" b="0" i="0" u="none" strike="noStrike" dirty="0">
                          <a:solidFill>
                            <a:schemeClr val="bg1"/>
                          </a:solidFill>
                          <a:effectLst/>
                          <a:latin typeface="+mj-lt"/>
                        </a:rPr>
                        <a:t> CEOs</a:t>
                      </a:r>
                    </a:p>
                    <a:p>
                      <a:pPr algn="l" fontAlgn="ctr"/>
                      <a:r>
                        <a:rPr lang="en-US" sz="600" b="0" i="0" u="none" strike="noStrike" dirty="0">
                          <a:solidFill>
                            <a:schemeClr val="bg1"/>
                          </a:solidFill>
                          <a:effectLst/>
                          <a:latin typeface="+mj-lt"/>
                        </a:rPr>
                        <a:t>Discuss further with </a:t>
                      </a:r>
                      <a:r>
                        <a:rPr lang="en-US" sz="600" b="0" i="0" u="none" strike="noStrike" dirty="0" err="1">
                          <a:solidFill>
                            <a:schemeClr val="bg1"/>
                          </a:solidFill>
                          <a:effectLst/>
                          <a:latin typeface="+mj-lt"/>
                        </a:rPr>
                        <a:t>CoMC</a:t>
                      </a:r>
                      <a:endParaRPr lang="en-US" sz="600" b="0" i="0" u="none" strike="noStrike" dirty="0">
                        <a:solidFill>
                          <a:schemeClr val="bg1"/>
                        </a:solidFill>
                        <a:effectLst/>
                        <a:latin typeface="+mj-lt"/>
                      </a:endParaRPr>
                    </a:p>
                  </a:txBody>
                  <a:tcPr marL="0" marR="0" marT="0" marB="0" anchor="ctr">
                    <a:solidFill>
                      <a:srgbClr val="E8EAF1"/>
                    </a:solidFill>
                  </a:tcPr>
                </a:tc>
                <a:tc>
                  <a:txBody>
                    <a:bodyPr/>
                    <a:lstStyle/>
                    <a:p>
                      <a:r>
                        <a:rPr lang="en-US" sz="600" dirty="0">
                          <a:solidFill>
                            <a:schemeClr val="bg1"/>
                          </a:solidFill>
                          <a:latin typeface="+mj-lt"/>
                        </a:rPr>
                        <a:t>Contract negotiations between </a:t>
                      </a:r>
                      <a:r>
                        <a:rPr lang="en-US" sz="600" dirty="0" err="1">
                          <a:solidFill>
                            <a:schemeClr val="bg1"/>
                          </a:solidFill>
                          <a:latin typeface="+mj-lt"/>
                        </a:rPr>
                        <a:t>Xoserve</a:t>
                      </a:r>
                      <a:r>
                        <a:rPr lang="en-US" sz="600" dirty="0">
                          <a:solidFill>
                            <a:schemeClr val="bg1"/>
                          </a:solidFill>
                          <a:latin typeface="+mj-lt"/>
                        </a:rPr>
                        <a:t> and </a:t>
                      </a:r>
                      <a:r>
                        <a:rPr lang="en-US" sz="600" dirty="0" err="1">
                          <a:solidFill>
                            <a:schemeClr val="bg1"/>
                          </a:solidFill>
                          <a:latin typeface="+mj-lt"/>
                        </a:rPr>
                        <a:t>RECCo</a:t>
                      </a:r>
                      <a:r>
                        <a:rPr lang="en-US" sz="600" dirty="0">
                          <a:solidFill>
                            <a:schemeClr val="bg1"/>
                          </a:solidFill>
                          <a:latin typeface="+mj-lt"/>
                        </a:rPr>
                        <a:t> are progressing, and are nearing completion.</a:t>
                      </a:r>
                      <a:endParaRPr lang="en-GB" sz="600" dirty="0">
                        <a:solidFill>
                          <a:schemeClr val="bg1"/>
                        </a:solidFill>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17/07/22</a:t>
                      </a:r>
                    </a:p>
                  </a:txBody>
                  <a:tcPr marL="0" marR="0" marT="0" marB="0" anchor="ctr">
                    <a:solidFill>
                      <a:srgbClr val="E8EAF1"/>
                    </a:solidFill>
                  </a:tcPr>
                </a:tc>
                <a:extLst>
                  <a:ext uri="{0D108BD9-81ED-4DB2-BD59-A6C34878D82A}">
                    <a16:rowId xmlns:a16="http://schemas.microsoft.com/office/drawing/2014/main" val="1148385576"/>
                  </a:ext>
                </a:extLst>
              </a:tr>
            </a:tbl>
          </a:graphicData>
        </a:graphic>
      </p:graphicFrame>
    </p:spTree>
    <p:extLst>
      <p:ext uri="{BB962C8B-B14F-4D97-AF65-F5344CB8AC3E}">
        <p14:creationId xmlns:p14="http://schemas.microsoft.com/office/powerpoint/2010/main" val="3973719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5A5FC0-D72C-4B1E-A1B0-9D3A04410008}"/>
              </a:ext>
            </a:extLst>
          </p:cNvPr>
          <p:cNvSpPr>
            <a:spLocks noGrp="1"/>
          </p:cNvSpPr>
          <p:nvPr>
            <p:ph type="body" sz="quarter" idx="17"/>
          </p:nvPr>
        </p:nvSpPr>
        <p:spPr>
          <a:xfrm>
            <a:off x="354006" y="851018"/>
            <a:ext cx="2743200" cy="491994"/>
          </a:xfrm>
        </p:spPr>
        <p:txBody>
          <a:bodyPr/>
          <a:lstStyle/>
          <a:p>
            <a:endParaRPr lang="en-GB"/>
          </a:p>
        </p:txBody>
      </p:sp>
      <p:sp>
        <p:nvSpPr>
          <p:cNvPr id="7" name="Title 1">
            <a:extLst>
              <a:ext uri="{FF2B5EF4-FFF2-40B4-BE49-F238E27FC236}">
                <a16:creationId xmlns:a16="http://schemas.microsoft.com/office/drawing/2014/main" id="{AF98F06F-B85C-4AC6-8EED-A70EEEF66F62}"/>
              </a:ext>
            </a:extLst>
          </p:cNvPr>
          <p:cNvSpPr txBox="1">
            <a:spLocks/>
          </p:cNvSpPr>
          <p:nvPr/>
        </p:nvSpPr>
        <p:spPr>
          <a:xfrm>
            <a:off x="462273" y="111038"/>
            <a:ext cx="8219453" cy="503379"/>
          </a:xfrm>
          <a:prstGeom prst="rect">
            <a:avLst/>
          </a:prstGeom>
        </p:spPr>
        <p:txBody>
          <a:bodyPr>
            <a:noAutofit/>
          </a:bodyPr>
          <a:lstStyle>
            <a:lvl1pPr>
              <a:defRPr>
                <a:latin typeface="+mj-lt"/>
                <a:ea typeface="+mj-ea"/>
                <a:cs typeface="+mj-cs"/>
              </a:defRPr>
            </a:lvl1pPr>
          </a:lstStyle>
          <a:p>
            <a:pPr algn="ctr" defTabSz="913303" fontAlgn="auto">
              <a:spcBef>
                <a:spcPts val="0"/>
              </a:spcBef>
              <a:spcAft>
                <a:spcPts val="0"/>
              </a:spcAft>
            </a:pPr>
            <a:r>
              <a:rPr lang="en-GB" sz="2397" kern="0" dirty="0">
                <a:solidFill>
                  <a:sysClr val="windowText" lastClr="000000"/>
                </a:solidFill>
                <a:latin typeface="Poppins Medium"/>
                <a:cs typeface="Arial"/>
              </a:rPr>
              <a:t>Key Programme Risks</a:t>
            </a:r>
          </a:p>
        </p:txBody>
      </p:sp>
      <p:graphicFrame>
        <p:nvGraphicFramePr>
          <p:cNvPr id="8" name="Table 7">
            <a:extLst>
              <a:ext uri="{FF2B5EF4-FFF2-40B4-BE49-F238E27FC236}">
                <a16:creationId xmlns:a16="http://schemas.microsoft.com/office/drawing/2014/main" id="{461EDD28-4C35-4367-A0DF-B8864F3AFD95}"/>
              </a:ext>
            </a:extLst>
          </p:cNvPr>
          <p:cNvGraphicFramePr>
            <a:graphicFrameLocks noGrp="1"/>
          </p:cNvGraphicFramePr>
          <p:nvPr/>
        </p:nvGraphicFramePr>
        <p:xfrm>
          <a:off x="22425" y="713164"/>
          <a:ext cx="9115936" cy="4319299"/>
        </p:xfrm>
        <a:graphic>
          <a:graphicData uri="http://schemas.openxmlformats.org/drawingml/2006/table">
            <a:tbl>
              <a:tblPr firstRow="1" bandRow="1">
                <a:tableStyleId>{5C22544A-7EE6-4342-B048-85BDC9FD1C3A}</a:tableStyleId>
              </a:tblPr>
              <a:tblGrid>
                <a:gridCol w="490586">
                  <a:extLst>
                    <a:ext uri="{9D8B030D-6E8A-4147-A177-3AD203B41FA5}">
                      <a16:colId xmlns:a16="http://schemas.microsoft.com/office/drawing/2014/main" val="4143460512"/>
                    </a:ext>
                  </a:extLst>
                </a:gridCol>
                <a:gridCol w="248647">
                  <a:extLst>
                    <a:ext uri="{9D8B030D-6E8A-4147-A177-3AD203B41FA5}">
                      <a16:colId xmlns:a16="http://schemas.microsoft.com/office/drawing/2014/main" val="3886787746"/>
                    </a:ext>
                  </a:extLst>
                </a:gridCol>
                <a:gridCol w="640749">
                  <a:extLst>
                    <a:ext uri="{9D8B030D-6E8A-4147-A177-3AD203B41FA5}">
                      <a16:colId xmlns:a16="http://schemas.microsoft.com/office/drawing/2014/main" val="1615208885"/>
                    </a:ext>
                  </a:extLst>
                </a:gridCol>
                <a:gridCol w="2985403">
                  <a:extLst>
                    <a:ext uri="{9D8B030D-6E8A-4147-A177-3AD203B41FA5}">
                      <a16:colId xmlns:a16="http://schemas.microsoft.com/office/drawing/2014/main" val="2939424069"/>
                    </a:ext>
                  </a:extLst>
                </a:gridCol>
                <a:gridCol w="2079805">
                  <a:extLst>
                    <a:ext uri="{9D8B030D-6E8A-4147-A177-3AD203B41FA5}">
                      <a16:colId xmlns:a16="http://schemas.microsoft.com/office/drawing/2014/main" val="2575209674"/>
                    </a:ext>
                  </a:extLst>
                </a:gridCol>
                <a:gridCol w="1956311">
                  <a:extLst>
                    <a:ext uri="{9D8B030D-6E8A-4147-A177-3AD203B41FA5}">
                      <a16:colId xmlns:a16="http://schemas.microsoft.com/office/drawing/2014/main" val="4262794956"/>
                    </a:ext>
                  </a:extLst>
                </a:gridCol>
                <a:gridCol w="714435">
                  <a:extLst>
                    <a:ext uri="{9D8B030D-6E8A-4147-A177-3AD203B41FA5}">
                      <a16:colId xmlns:a16="http://schemas.microsoft.com/office/drawing/2014/main" val="1738064881"/>
                    </a:ext>
                  </a:extLst>
                </a:gridCol>
              </a:tblGrid>
              <a:tr h="500087">
                <a:tc>
                  <a:txBody>
                    <a:bodyPr/>
                    <a:lstStyle/>
                    <a:p>
                      <a:pPr algn="ctr"/>
                      <a:r>
                        <a:rPr lang="en-GB" sz="700" dirty="0">
                          <a:solidFill>
                            <a:schemeClr val="accent5"/>
                          </a:solidFill>
                        </a:rPr>
                        <a:t>RTC</a:t>
                      </a:r>
                    </a:p>
                  </a:txBody>
                  <a:tcPr marL="35956" marR="35956" marT="35956" marB="35956"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5956" marR="35956" marT="35956" marB="35956"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5956" marR="35956" marT="35956" marB="35956"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694402">
                <a:tc>
                  <a:txBody>
                    <a:bodyPr/>
                    <a:lstStyle/>
                    <a:p>
                      <a:pPr marL="0" algn="ctr" fontAlgn="ctr"/>
                      <a:r>
                        <a:rPr lang="en-GB" sz="600" b="0" i="0" u="none" strike="noStrike" kern="1200" dirty="0">
                          <a:solidFill>
                            <a:schemeClr val="bg1"/>
                          </a:solidFill>
                          <a:effectLst/>
                          <a:latin typeface="+mj-lt"/>
                          <a:ea typeface="+mn-ea"/>
                          <a:cs typeface="+mn-cs"/>
                        </a:rPr>
                        <a:t>66906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dirty="0">
                        <a:solidFill>
                          <a:schemeClr val="bg1"/>
                        </a:solidFill>
                        <a:effectLst/>
                        <a:latin typeface="+mj-lt"/>
                        <a:ea typeface="+mn-ea"/>
                        <a:cs typeface="+mn-cs"/>
                      </a:endParaRPr>
                    </a:p>
                  </a:txBody>
                  <a:tcPr marL="6342" marR="6342" marT="6342"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dirty="0">
                          <a:solidFill>
                            <a:schemeClr val="bg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solidFill>
                      <a:srgbClr val="E8EAF1"/>
                    </a:solidFill>
                  </a:tcPr>
                </a:tc>
                <a:tc>
                  <a:txBody>
                    <a:bodyPr/>
                    <a:lstStyle/>
                    <a:p>
                      <a:pPr algn="l" fontAlgn="ctr"/>
                      <a:r>
                        <a:rPr lang="en-US" sz="600" b="0" i="0" u="none" strike="noStrike" kern="1200" dirty="0" err="1">
                          <a:solidFill>
                            <a:schemeClr val="bg1"/>
                          </a:solidFill>
                          <a:effectLst/>
                          <a:latin typeface="+mj-lt"/>
                          <a:ea typeface="+mn-ea"/>
                          <a:cs typeface="+mn-cs"/>
                        </a:rPr>
                        <a:t>Xoserve</a:t>
                      </a:r>
                      <a:r>
                        <a:rPr lang="en-US" sz="600" b="0" i="0" u="none" strike="noStrike" kern="1200" dirty="0">
                          <a:solidFill>
                            <a:schemeClr val="bg1"/>
                          </a:solidFill>
                          <a:effectLst/>
                          <a:latin typeface="+mj-lt"/>
                          <a:ea typeface="+mn-ea"/>
                          <a:cs typeface="+mn-cs"/>
                        </a:rPr>
                        <a:t> have raised CR-D129 to mitigate this risk.</a:t>
                      </a:r>
                    </a:p>
                    <a:p>
                      <a:pPr algn="l" fontAlgn="ctr"/>
                      <a:r>
                        <a:rPr lang="en-US" sz="600" b="0" i="0" u="none" strike="noStrike" kern="1200" dirty="0">
                          <a:solidFill>
                            <a:schemeClr val="bg1"/>
                          </a:solidFill>
                          <a:effectLst/>
                          <a:latin typeface="+mj-lt"/>
                          <a:ea typeface="+mn-ea"/>
                          <a:cs typeface="+mn-cs"/>
                        </a:rPr>
                        <a:t>Discussions ongoing with </a:t>
                      </a:r>
                      <a:r>
                        <a:rPr lang="en-US" sz="600" b="0" i="0" u="none" strike="noStrike" kern="1200" dirty="0" err="1">
                          <a:solidFill>
                            <a:schemeClr val="bg1"/>
                          </a:solidFill>
                          <a:effectLst/>
                          <a:latin typeface="+mj-lt"/>
                          <a:ea typeface="+mn-ea"/>
                          <a:cs typeface="+mn-cs"/>
                        </a:rPr>
                        <a:t>programme</a:t>
                      </a:r>
                      <a:r>
                        <a:rPr lang="en-US" sz="600" b="0" i="0" u="none" strike="noStrike" kern="1200" dirty="0">
                          <a:solidFill>
                            <a:schemeClr val="bg1"/>
                          </a:solidFill>
                          <a:effectLst/>
                          <a:latin typeface="+mj-lt"/>
                          <a:ea typeface="+mn-ea"/>
                          <a:cs typeface="+mn-cs"/>
                        </a:rPr>
                        <a:t> stakeholders</a:t>
                      </a:r>
                    </a:p>
                  </a:txBody>
                  <a:tcPr marL="0" marR="0" marT="0" marB="0" anchor="ctr">
                    <a:solidFill>
                      <a:srgbClr val="E8EAF1"/>
                    </a:solidFill>
                  </a:tcPr>
                </a:tc>
                <a:tc>
                  <a:txBody>
                    <a:bodyPr/>
                    <a:lstStyle/>
                    <a:p>
                      <a:pPr algn="l" rtl="0" fontAlgn="ctr"/>
                      <a:r>
                        <a:rPr lang="en-US" sz="600" b="0" i="0" u="none" strike="noStrike" dirty="0">
                          <a:solidFill>
                            <a:schemeClr val="bg1"/>
                          </a:solidFill>
                          <a:effectLst/>
                          <a:latin typeface="+mj-lt"/>
                        </a:rPr>
                        <a:t>Conversations with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/DCC continue. REC conversations in relation to CRD-129 being planned in. Industry discussions to be held w/c 27/6</a:t>
                      </a:r>
                      <a:endParaRPr lang="en-GB" sz="600" b="0" i="0" u="none" strike="noStrike" dirty="0">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01/07/22</a:t>
                      </a:r>
                    </a:p>
                  </a:txBody>
                  <a:tcPr marL="0" marR="0" marT="0" marB="0" anchor="ctr">
                    <a:solidFill>
                      <a:srgbClr val="E8EAF1"/>
                    </a:solidFill>
                  </a:tcPr>
                </a:tc>
                <a:extLst>
                  <a:ext uri="{0D108BD9-81ED-4DB2-BD59-A6C34878D82A}">
                    <a16:rowId xmlns:a16="http://schemas.microsoft.com/office/drawing/2014/main" val="1039504832"/>
                  </a:ext>
                </a:extLst>
              </a:tr>
              <a:tr h="694402">
                <a:tc>
                  <a:txBody>
                    <a:bodyPr/>
                    <a:lstStyle/>
                    <a:p>
                      <a:pPr marL="0" algn="ctr" fontAlgn="ctr"/>
                      <a:r>
                        <a:rPr lang="en-GB" sz="600" b="0" i="0" u="none" strike="noStrike" kern="1200" dirty="0">
                          <a:solidFill>
                            <a:schemeClr val="bg1"/>
                          </a:solidFill>
                          <a:effectLst/>
                          <a:latin typeface="+mj-lt"/>
                          <a:ea typeface="+mn-ea"/>
                          <a:cs typeface="+mn-cs"/>
                        </a:rPr>
                        <a:t>66599</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dirty="0">
                        <a:solidFill>
                          <a:schemeClr val="bg1"/>
                        </a:solidFill>
                        <a:latin typeface="+mj-lt"/>
                      </a:endParaRPr>
                    </a:p>
                  </a:txBody>
                  <a:tcPr marL="35956" marR="35956" marT="35956" marB="35956" anchor="ctr">
                    <a:solidFill>
                      <a:srgbClr val="FFC000"/>
                    </a:solidFill>
                  </a:tcPr>
                </a:tc>
                <a:tc>
                  <a:txBody>
                    <a:bodyPr/>
                    <a:lstStyle/>
                    <a:p>
                      <a:pPr algn="ctr" fontAlgn="b"/>
                      <a:r>
                        <a:rPr lang="en-GB" sz="600" b="0" i="0" u="none" strike="noStrike" dirty="0">
                          <a:solidFill>
                            <a:schemeClr val="bg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the Transition phase of the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may be adversely impacted as a result of </a:t>
                      </a:r>
                      <a:r>
                        <a:rPr lang="en-US" sz="600" b="0" i="0" u="none" strike="noStrike" dirty="0" err="1">
                          <a:solidFill>
                            <a:schemeClr val="bg1"/>
                          </a:solidFill>
                          <a:effectLst/>
                          <a:latin typeface="+mj-lt"/>
                        </a:rPr>
                        <a:t>SoLR</a:t>
                      </a:r>
                      <a:r>
                        <a:rPr lang="en-US" sz="600" b="0" i="0" u="none" strike="noStrike" dirty="0">
                          <a:solidFill>
                            <a:schemeClr val="bg1"/>
                          </a:solidFill>
                          <a:effectLst/>
                          <a:latin typeface="+mj-lt"/>
                        </a:rPr>
                        <a:t> activities consuming the focus and efforts of Business and Operational teams who had been planned to be focused on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Transition activities leading to a potential impact to Transitional activities as planned currently (March 2022)</a:t>
                      </a:r>
                    </a:p>
                  </a:txBody>
                  <a:tcPr marL="0" marR="0" marT="0" marB="0" anchor="ctr">
                    <a:solidFill>
                      <a:srgbClr val="E8EAF1"/>
                    </a:solidFill>
                  </a:tcPr>
                </a:tc>
                <a:tc>
                  <a:txBody>
                    <a:bodyPr/>
                    <a:lstStyle/>
                    <a:p>
                      <a:pPr algn="l" fontAlgn="ctr"/>
                      <a:r>
                        <a:rPr lang="en-US" sz="600" b="0" i="0" u="none" strike="noStrike" dirty="0">
                          <a:solidFill>
                            <a:schemeClr val="bg1"/>
                          </a:solidFill>
                          <a:effectLst/>
                          <a:latin typeface="+mj-lt"/>
                        </a:rPr>
                        <a:t>Liaise with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stakeholders to agree mitigations</a:t>
                      </a:r>
                    </a:p>
                  </a:txBody>
                  <a:tcPr marL="0" marR="0" marT="0" marB="0" anchor="ctr">
                    <a:solidFill>
                      <a:srgbClr val="E8EAF1"/>
                    </a:solidFill>
                  </a:tcPr>
                </a:tc>
                <a:tc>
                  <a:txBody>
                    <a:bodyPr/>
                    <a:lstStyle/>
                    <a:p>
                      <a:r>
                        <a:rPr lang="en-GB" sz="600" dirty="0">
                          <a:solidFill>
                            <a:schemeClr val="bg1"/>
                          </a:solidFill>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691944479"/>
                  </a:ext>
                </a:extLst>
              </a:tr>
              <a:tr h="694402">
                <a:tc>
                  <a:txBody>
                    <a:bodyPr/>
                    <a:lstStyle/>
                    <a:p>
                      <a:pPr marL="0" algn="ctr" fontAlgn="ctr"/>
                      <a:r>
                        <a:rPr lang="en-GB" sz="600" b="0" i="0" u="none" strike="noStrike" kern="1200" dirty="0">
                          <a:solidFill>
                            <a:schemeClr val="bg1"/>
                          </a:solidFill>
                          <a:effectLst/>
                          <a:latin typeface="+mj-lt"/>
                          <a:ea typeface="+mn-ea"/>
                          <a:cs typeface="+mn-cs"/>
                        </a:rPr>
                        <a:t>66908</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dirty="0">
                        <a:solidFill>
                          <a:schemeClr val="bg1"/>
                        </a:solidFill>
                        <a:latin typeface="+mj-lt"/>
                      </a:endParaRPr>
                    </a:p>
                  </a:txBody>
                  <a:tcPr marL="35956" marR="35956" marT="35956" marB="35956" anchor="ctr">
                    <a:solidFill>
                      <a:srgbClr val="FFC000"/>
                    </a:solidFill>
                  </a:tcPr>
                </a:tc>
                <a:tc>
                  <a:txBody>
                    <a:bodyPr/>
                    <a:lstStyle/>
                    <a:p>
                      <a:pPr algn="ctr" fontAlgn="b"/>
                      <a:r>
                        <a:rPr lang="en-GB" sz="600" b="0" i="0" u="none" strike="noStrike" dirty="0">
                          <a:solidFill>
                            <a:schemeClr val="bg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txBody>
                  <a:tcPr marL="0" marR="0" marT="0" marB="0" anchor="ctr">
                    <a:solidFill>
                      <a:srgbClr val="E8EAF1"/>
                    </a:solidFill>
                  </a:tcPr>
                </a:tc>
                <a:tc>
                  <a:txBody>
                    <a:bodyPr/>
                    <a:lstStyle/>
                    <a:p>
                      <a:pPr algn="l" fontAlgn="ctr"/>
                      <a:r>
                        <a:rPr lang="en-US" sz="600" b="0" i="0" u="none" strike="noStrike" dirty="0">
                          <a:solidFill>
                            <a:schemeClr val="bg1"/>
                          </a:solidFill>
                          <a:effectLst/>
                          <a:latin typeface="+mj-lt"/>
                        </a:rPr>
                        <a:t>This will be raised with REC and Ofgem </a:t>
                      </a:r>
                    </a:p>
                  </a:txBody>
                  <a:tcPr marL="0" marR="0" marT="0" marB="0" anchor="ctr">
                    <a:solidFill>
                      <a:srgbClr val="E8EAF1"/>
                    </a:solidFill>
                  </a:tcPr>
                </a:tc>
                <a:tc>
                  <a:txBody>
                    <a:bodyPr/>
                    <a:lstStyle/>
                    <a:p>
                      <a:pPr algn="l" rtl="0" fontAlgn="ctr"/>
                      <a:r>
                        <a:rPr lang="en-US" sz="600" b="0" i="0" u="none" strike="noStrike" dirty="0">
                          <a:solidFill>
                            <a:schemeClr val="bg1"/>
                          </a:solidFill>
                          <a:effectLst/>
                          <a:latin typeface="+mj-lt"/>
                        </a:rPr>
                        <a:t>This has been escalated as part of the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Readiness </a:t>
                      </a:r>
                      <a:r>
                        <a:rPr lang="en-US" sz="600" b="0" i="0" u="none" strike="noStrike" dirty="0" err="1">
                          <a:solidFill>
                            <a:schemeClr val="bg1"/>
                          </a:solidFill>
                          <a:effectLst/>
                          <a:latin typeface="+mj-lt"/>
                        </a:rPr>
                        <a:t>assesment</a:t>
                      </a:r>
                      <a:endParaRPr lang="en-GB" sz="600" b="0" i="0" u="none" strike="noStrike" dirty="0">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30/09/22</a:t>
                      </a:r>
                    </a:p>
                  </a:txBody>
                  <a:tcPr marL="0" marR="0" marT="0" marB="0" anchor="ctr">
                    <a:solidFill>
                      <a:srgbClr val="E8EAF1"/>
                    </a:solidFill>
                  </a:tcPr>
                </a:tc>
                <a:extLst>
                  <a:ext uri="{0D108BD9-81ED-4DB2-BD59-A6C34878D82A}">
                    <a16:rowId xmlns:a16="http://schemas.microsoft.com/office/drawing/2014/main" val="125777657"/>
                  </a:ext>
                </a:extLst>
              </a:tr>
              <a:tr h="1041604">
                <a:tc>
                  <a:txBody>
                    <a:bodyPr/>
                    <a:lstStyle/>
                    <a:p>
                      <a:pPr marL="0" algn="ctr" defTabSz="914378" rtl="0" eaLnBrk="1" fontAlgn="ctr" latinLnBrk="0" hangingPunct="1"/>
                      <a:r>
                        <a:rPr lang="en-GB" sz="600" b="0" i="0" u="none" strike="noStrike" kern="1200" dirty="0">
                          <a:solidFill>
                            <a:schemeClr val="bg1"/>
                          </a:solidFill>
                          <a:effectLst/>
                          <a:latin typeface="+mj-lt"/>
                          <a:ea typeface="+mn-ea"/>
                          <a:cs typeface="+mn-cs"/>
                        </a:rPr>
                        <a:t>64171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0" i="0" u="none" strike="noStrike" kern="1200" dirty="0">
                        <a:solidFill>
                          <a:schemeClr val="bg1"/>
                        </a:solidFill>
                        <a:effectLst/>
                        <a:latin typeface="+mj-lt"/>
                        <a:ea typeface="+mn-ea"/>
                        <a:cs typeface="+mn-cs"/>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kern="1200" dirty="0">
                          <a:solidFill>
                            <a:schemeClr val="bg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the </a:t>
                      </a:r>
                      <a:r>
                        <a:rPr lang="en-US" sz="600" b="0" i="0" u="none" strike="noStrike" dirty="0" err="1">
                          <a:solidFill>
                            <a:schemeClr val="bg1"/>
                          </a:solidFill>
                          <a:effectLst/>
                          <a:latin typeface="+mj-lt"/>
                        </a:rPr>
                        <a:t>SoLR</a:t>
                      </a:r>
                      <a:r>
                        <a:rPr lang="en-US" sz="600" b="0" i="0" u="none" strike="noStrike" dirty="0">
                          <a:solidFill>
                            <a:schemeClr val="bg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00" b="0" i="0" u="none" strike="noStrike" dirty="0">
                          <a:solidFill>
                            <a:schemeClr val="bg1"/>
                          </a:solidFill>
                          <a:effectLst/>
                          <a:latin typeface="+mj-lt"/>
                        </a:rPr>
                        <a:t>Raise the risk with Ofgem and SI to understand what non-functional considerations have been applied to enable Landmark to manage the increased volumes</a:t>
                      </a:r>
                    </a:p>
                    <a:p>
                      <a:pPr algn="l" fontAlgn="ctr"/>
                      <a:r>
                        <a:rPr lang="en-US" sz="600" b="0" i="0" u="none" strike="noStrike" dirty="0">
                          <a:solidFill>
                            <a:schemeClr val="bg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00" dirty="0">
                          <a:solidFill>
                            <a:schemeClr val="bg1"/>
                          </a:solidFill>
                          <a:latin typeface="+mj-lt"/>
                        </a:rPr>
                        <a:t>Continues to be monitored</a:t>
                      </a:r>
                      <a:endParaRPr lang="en-GB" sz="600" dirty="0">
                        <a:solidFill>
                          <a:schemeClr val="bg1"/>
                        </a:solidFill>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1074140901"/>
                  </a:ext>
                </a:extLst>
              </a:tr>
              <a:tr h="694402">
                <a:tc>
                  <a:txBody>
                    <a:bodyPr/>
                    <a:lstStyle/>
                    <a:p>
                      <a:pPr marL="0" algn="ctr" fontAlgn="ctr"/>
                      <a:r>
                        <a:rPr lang="en-GB" sz="600" b="0" i="0" u="none" strike="noStrike" kern="1200" dirty="0">
                          <a:solidFill>
                            <a:schemeClr val="bg1"/>
                          </a:solidFill>
                          <a:effectLst/>
                          <a:latin typeface="+mj-lt"/>
                          <a:ea typeface="+mn-ea"/>
                          <a:cs typeface="+mn-cs"/>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dirty="0">
                        <a:solidFill>
                          <a:schemeClr val="bg1"/>
                        </a:solidFill>
                        <a:effectLst/>
                        <a:latin typeface="+mj-lt"/>
                        <a:ea typeface="+mn-ea"/>
                        <a:cs typeface="+mn-cs"/>
                      </a:endParaRPr>
                    </a:p>
                  </a:txBody>
                  <a:tcPr marL="6342" marR="6342" marT="6342" marB="0" anchor="ctr">
                    <a:solidFill>
                      <a:srgbClr val="2BB57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dirty="0">
                          <a:solidFill>
                            <a:schemeClr val="bg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risk that additional Transitional changes could change scope of Transition because more changes are identified as Transition planning continues at the Central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level leading to changes to the Transition plan and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planned activities.</a:t>
                      </a:r>
                    </a:p>
                  </a:txBody>
                  <a:tcPr marL="0" marR="0" marT="0" marB="0" anchor="ctr">
                    <a:solidFill>
                      <a:srgbClr val="E8EAF1"/>
                    </a:solidFill>
                  </a:tcPr>
                </a:tc>
                <a:tc>
                  <a:txBody>
                    <a:bodyPr/>
                    <a:lstStyle/>
                    <a:p>
                      <a:pPr algn="l" fontAlgn="ctr"/>
                      <a:r>
                        <a:rPr lang="en-US" sz="600" b="0" i="0" u="none" strike="noStrike" kern="1200" dirty="0" err="1">
                          <a:solidFill>
                            <a:schemeClr val="bg1"/>
                          </a:solidFill>
                          <a:effectLst/>
                          <a:latin typeface="+mj-lt"/>
                          <a:ea typeface="+mn-ea"/>
                          <a:cs typeface="+mn-cs"/>
                        </a:rPr>
                        <a:t>Xoserve</a:t>
                      </a:r>
                      <a:r>
                        <a:rPr lang="en-US" sz="600" b="0" i="0" u="none" strike="noStrike" kern="1200" dirty="0">
                          <a:solidFill>
                            <a:schemeClr val="bg1"/>
                          </a:solidFill>
                          <a:effectLst/>
                          <a:latin typeface="+mj-lt"/>
                          <a:ea typeface="+mn-ea"/>
                          <a:cs typeface="+mn-cs"/>
                        </a:rPr>
                        <a:t> are actively involved in all </a:t>
                      </a:r>
                      <a:r>
                        <a:rPr lang="en-US" sz="600" b="0" i="0" u="none" strike="noStrike" kern="1200" dirty="0" err="1">
                          <a:solidFill>
                            <a:schemeClr val="bg1"/>
                          </a:solidFill>
                          <a:effectLst/>
                          <a:latin typeface="+mj-lt"/>
                          <a:ea typeface="+mn-ea"/>
                          <a:cs typeface="+mn-cs"/>
                        </a:rPr>
                        <a:t>programme</a:t>
                      </a:r>
                      <a:r>
                        <a:rPr lang="en-US" sz="600" b="0" i="0" u="none" strike="noStrike" kern="1200" dirty="0">
                          <a:solidFill>
                            <a:schemeClr val="bg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00" b="0" i="0" u="none" strike="noStrike" dirty="0">
                          <a:solidFill>
                            <a:schemeClr val="bg1"/>
                          </a:solidFill>
                          <a:effectLst/>
                          <a:latin typeface="+mj-lt"/>
                        </a:rPr>
                        <a:t>Continue to monitor, low exposure at this point</a:t>
                      </a:r>
                      <a:endParaRPr lang="en-GB" sz="600" b="0" i="0" u="none" strike="noStrike" dirty="0">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15/07/22</a:t>
                      </a:r>
                    </a:p>
                  </a:txBody>
                  <a:tcPr marL="0" marR="0" marT="0" marB="0" anchor="ctr">
                    <a:solidFill>
                      <a:srgbClr val="E8EAF1"/>
                    </a:solidFill>
                  </a:tcPr>
                </a:tc>
                <a:extLst>
                  <a:ext uri="{0D108BD9-81ED-4DB2-BD59-A6C34878D82A}">
                    <a16:rowId xmlns:a16="http://schemas.microsoft.com/office/drawing/2014/main" val="136586410"/>
                  </a:ext>
                </a:extLst>
              </a:tr>
            </a:tbl>
          </a:graphicData>
        </a:graphic>
      </p:graphicFrame>
    </p:spTree>
    <p:extLst>
      <p:ext uri="{BB962C8B-B14F-4D97-AF65-F5344CB8AC3E}">
        <p14:creationId xmlns:p14="http://schemas.microsoft.com/office/powerpoint/2010/main" val="3615397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76AB84-2C76-4427-827A-2DD44A04B4F2}"/>
              </a:ext>
            </a:extLst>
          </p:cNvPr>
          <p:cNvSpPr txBox="1">
            <a:spLocks/>
          </p:cNvSpPr>
          <p:nvPr/>
        </p:nvSpPr>
        <p:spPr>
          <a:xfrm>
            <a:off x="5638" y="908667"/>
            <a:ext cx="8741322" cy="1135323"/>
          </a:xfrm>
          <a:prstGeom prst="rect">
            <a:avLst/>
          </a:prstGeom>
        </p:spPr>
        <p:txBody>
          <a:bodyPr vert="horz" lIns="91325" tIns="45663" rIns="91325" bIns="45663" rtlCol="0" anchor="ctr">
            <a:normAutofit fontScale="97500"/>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defTabSz="913281" fontAlgn="auto">
              <a:spcAft>
                <a:spcPts val="0"/>
              </a:spcAft>
              <a:defRPr/>
            </a:pPr>
            <a:endParaRPr lang="en-GB" sz="1398">
              <a:solidFill>
                <a:srgbClr val="1E1246"/>
              </a:solidFill>
              <a:latin typeface="Poppins Medium"/>
            </a:endParaRPr>
          </a:p>
          <a:p>
            <a:pPr marL="285407" indent="-285407" algn="l" defTabSz="913281" fontAlgn="auto">
              <a:spcAft>
                <a:spcPts val="0"/>
              </a:spcAft>
              <a:buFont typeface="Arial" panose="020B0604020202020204" pitchFamily="34" charset="0"/>
              <a:buChar char="•"/>
              <a:defRPr/>
            </a:pPr>
            <a:endParaRPr lang="en-GB" sz="1398">
              <a:solidFill>
                <a:srgbClr val="1E1246"/>
              </a:solidFill>
              <a:latin typeface="Poppins Medium"/>
            </a:endParaRPr>
          </a:p>
          <a:p>
            <a:pPr marL="285407" indent="-285407" algn="l" defTabSz="913281" fontAlgn="auto">
              <a:spcAft>
                <a:spcPts val="0"/>
              </a:spcAft>
              <a:buFont typeface="Arial" panose="020B0604020202020204" pitchFamily="34" charset="0"/>
              <a:buChar char="•"/>
              <a:defRPr/>
            </a:pPr>
            <a:endParaRPr lang="en-GB" sz="1398">
              <a:solidFill>
                <a:srgbClr val="1E1246"/>
              </a:solidFill>
              <a:latin typeface="Poppins Medium"/>
            </a:endParaRPr>
          </a:p>
          <a:p>
            <a:pPr marL="285407" indent="-285407" algn="l" defTabSz="913281" fontAlgn="auto">
              <a:spcAft>
                <a:spcPts val="0"/>
              </a:spcAft>
              <a:buFont typeface="Arial" panose="020B0604020202020204" pitchFamily="34" charset="0"/>
              <a:buChar char="•"/>
              <a:defRPr/>
            </a:pPr>
            <a:endParaRPr lang="en-GB" sz="1398">
              <a:solidFill>
                <a:srgbClr val="FF0000"/>
              </a:solidFill>
              <a:latin typeface="Poppins Medium"/>
            </a:endParaRPr>
          </a:p>
        </p:txBody>
      </p:sp>
      <p:pic>
        <p:nvPicPr>
          <p:cNvPr id="9" name="Picture 8">
            <a:extLst>
              <a:ext uri="{FF2B5EF4-FFF2-40B4-BE49-F238E27FC236}">
                <a16:creationId xmlns:a16="http://schemas.microsoft.com/office/drawing/2014/main" id="{F2479027-DEC8-44B6-BD79-6D2ED4B8FD05}"/>
              </a:ext>
            </a:extLst>
          </p:cNvPr>
          <p:cNvPicPr>
            <a:picLocks noChangeAspect="1"/>
          </p:cNvPicPr>
          <p:nvPr/>
        </p:nvPicPr>
        <p:blipFill>
          <a:blip r:embed="rId2"/>
          <a:stretch>
            <a:fillRect/>
          </a:stretch>
        </p:blipFill>
        <p:spPr>
          <a:xfrm>
            <a:off x="5638" y="0"/>
            <a:ext cx="9132725" cy="5143500"/>
          </a:xfrm>
          <a:prstGeom prst="rect">
            <a:avLst/>
          </a:prstGeom>
        </p:spPr>
      </p:pic>
    </p:spTree>
    <p:extLst>
      <p:ext uri="{BB962C8B-B14F-4D97-AF65-F5344CB8AC3E}">
        <p14:creationId xmlns:p14="http://schemas.microsoft.com/office/powerpoint/2010/main" val="625110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400D5C-EF11-4BE6-8FCB-66E50A4F9A5D}"/>
              </a:ext>
            </a:extLst>
          </p:cNvPr>
          <p:cNvSpPr txBox="1">
            <a:spLocks/>
          </p:cNvSpPr>
          <p:nvPr/>
        </p:nvSpPr>
        <p:spPr>
          <a:xfrm>
            <a:off x="1990060" y="141768"/>
            <a:ext cx="4006702" cy="645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endParaRPr lang="en-GB" sz="2400" dirty="0"/>
          </a:p>
        </p:txBody>
      </p:sp>
      <p:sp>
        <p:nvSpPr>
          <p:cNvPr id="5" name="Text Placeholder 1">
            <a:extLst>
              <a:ext uri="{FF2B5EF4-FFF2-40B4-BE49-F238E27FC236}">
                <a16:creationId xmlns:a16="http://schemas.microsoft.com/office/drawing/2014/main" id="{EDDE2B0A-0005-4871-B48C-CE7E2CEAA43D}"/>
              </a:ext>
            </a:extLst>
          </p:cNvPr>
          <p:cNvSpPr txBox="1">
            <a:spLocks/>
          </p:cNvSpPr>
          <p:nvPr/>
        </p:nvSpPr>
        <p:spPr>
          <a:xfrm>
            <a:off x="1094348" y="137039"/>
            <a:ext cx="6711574"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solidFill>
                  <a:schemeClr val="accent1"/>
                </a:solidFill>
              </a:rPr>
              <a:t>Release bandwidth &amp; impacts to budget BP23</a:t>
            </a:r>
          </a:p>
        </p:txBody>
      </p:sp>
      <p:sp>
        <p:nvSpPr>
          <p:cNvPr id="14" name="TextBox 13">
            <a:extLst>
              <a:ext uri="{FF2B5EF4-FFF2-40B4-BE49-F238E27FC236}">
                <a16:creationId xmlns:a16="http://schemas.microsoft.com/office/drawing/2014/main" id="{780C757F-832D-4D69-AA55-CFE2CABE4A23}"/>
              </a:ext>
            </a:extLst>
          </p:cNvPr>
          <p:cNvSpPr txBox="1"/>
          <p:nvPr/>
        </p:nvSpPr>
        <p:spPr>
          <a:xfrm>
            <a:off x="344890" y="1394685"/>
            <a:ext cx="114159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MiR 12</a:t>
            </a:r>
          </a:p>
        </p:txBody>
      </p:sp>
      <p:sp>
        <p:nvSpPr>
          <p:cNvPr id="25" name="TextBox 24">
            <a:extLst>
              <a:ext uri="{FF2B5EF4-FFF2-40B4-BE49-F238E27FC236}">
                <a16:creationId xmlns:a16="http://schemas.microsoft.com/office/drawing/2014/main" id="{62E00489-705B-4EFF-B0B4-6FB0DE9BA277}"/>
              </a:ext>
            </a:extLst>
          </p:cNvPr>
          <p:cNvSpPr txBox="1"/>
          <p:nvPr/>
        </p:nvSpPr>
        <p:spPr>
          <a:xfrm>
            <a:off x="1602232" y="3384671"/>
            <a:ext cx="3548888"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27" name="TextBox 26">
            <a:extLst>
              <a:ext uri="{FF2B5EF4-FFF2-40B4-BE49-F238E27FC236}">
                <a16:creationId xmlns:a16="http://schemas.microsoft.com/office/drawing/2014/main" id="{52631BD8-EE3E-47F2-9571-CD8C52DC7EF7}"/>
              </a:ext>
            </a:extLst>
          </p:cNvPr>
          <p:cNvSpPr txBox="1"/>
          <p:nvPr/>
        </p:nvSpPr>
        <p:spPr>
          <a:xfrm>
            <a:off x="2147043" y="2399416"/>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28" name="TextBox 27">
            <a:extLst>
              <a:ext uri="{FF2B5EF4-FFF2-40B4-BE49-F238E27FC236}">
                <a16:creationId xmlns:a16="http://schemas.microsoft.com/office/drawing/2014/main" id="{C129CB1B-9178-4601-9538-7B46BA0D73AD}"/>
              </a:ext>
            </a:extLst>
          </p:cNvPr>
          <p:cNvSpPr txBox="1"/>
          <p:nvPr/>
        </p:nvSpPr>
        <p:spPr>
          <a:xfrm>
            <a:off x="3408954" y="2399416"/>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29" name="TextBox 28">
            <a:extLst>
              <a:ext uri="{FF2B5EF4-FFF2-40B4-BE49-F238E27FC236}">
                <a16:creationId xmlns:a16="http://schemas.microsoft.com/office/drawing/2014/main" id="{5B270609-D05C-4748-AF53-F6013C3250A1}"/>
              </a:ext>
            </a:extLst>
          </p:cNvPr>
          <p:cNvSpPr txBox="1"/>
          <p:nvPr/>
        </p:nvSpPr>
        <p:spPr>
          <a:xfrm>
            <a:off x="1614749" y="3637016"/>
            <a:ext cx="3536371"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solidFill>
                  <a:schemeClr val="bg1"/>
                </a:solidFill>
              </a:rPr>
              <a:t> Develop</a:t>
            </a:r>
          </a:p>
        </p:txBody>
      </p:sp>
      <p:sp>
        <p:nvSpPr>
          <p:cNvPr id="31" name="TextBox 30">
            <a:extLst>
              <a:ext uri="{FF2B5EF4-FFF2-40B4-BE49-F238E27FC236}">
                <a16:creationId xmlns:a16="http://schemas.microsoft.com/office/drawing/2014/main" id="{3E5154C3-4487-484B-8971-6A92C737E2DC}"/>
              </a:ext>
            </a:extLst>
          </p:cNvPr>
          <p:cNvSpPr txBox="1"/>
          <p:nvPr/>
        </p:nvSpPr>
        <p:spPr>
          <a:xfrm>
            <a:off x="3487428" y="2613061"/>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32" name="TextBox 31">
            <a:extLst>
              <a:ext uri="{FF2B5EF4-FFF2-40B4-BE49-F238E27FC236}">
                <a16:creationId xmlns:a16="http://schemas.microsoft.com/office/drawing/2014/main" id="{3B4CBD84-C575-44A7-96BE-E63780ECFC19}"/>
              </a:ext>
            </a:extLst>
          </p:cNvPr>
          <p:cNvSpPr txBox="1"/>
          <p:nvPr/>
        </p:nvSpPr>
        <p:spPr>
          <a:xfrm>
            <a:off x="4749339" y="2613061"/>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5" name="TextBox 34">
            <a:extLst>
              <a:ext uri="{FF2B5EF4-FFF2-40B4-BE49-F238E27FC236}">
                <a16:creationId xmlns:a16="http://schemas.microsoft.com/office/drawing/2014/main" id="{805FF366-24BD-4152-9701-2F7222F5F922}"/>
              </a:ext>
            </a:extLst>
          </p:cNvPr>
          <p:cNvSpPr txBox="1"/>
          <p:nvPr/>
        </p:nvSpPr>
        <p:spPr>
          <a:xfrm>
            <a:off x="4653465" y="2822933"/>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36" name="TextBox 35">
            <a:extLst>
              <a:ext uri="{FF2B5EF4-FFF2-40B4-BE49-F238E27FC236}">
                <a16:creationId xmlns:a16="http://schemas.microsoft.com/office/drawing/2014/main" id="{AAF152D5-9D4A-4545-BB12-DF10CF09F366}"/>
              </a:ext>
            </a:extLst>
          </p:cNvPr>
          <p:cNvSpPr txBox="1"/>
          <p:nvPr/>
        </p:nvSpPr>
        <p:spPr>
          <a:xfrm>
            <a:off x="5915376" y="2822933"/>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9" name="TextBox 38">
            <a:extLst>
              <a:ext uri="{FF2B5EF4-FFF2-40B4-BE49-F238E27FC236}">
                <a16:creationId xmlns:a16="http://schemas.microsoft.com/office/drawing/2014/main" id="{C8713121-F053-441B-B724-C369402B5CEF}"/>
              </a:ext>
            </a:extLst>
          </p:cNvPr>
          <p:cNvSpPr txBox="1"/>
          <p:nvPr/>
        </p:nvSpPr>
        <p:spPr>
          <a:xfrm>
            <a:off x="6150833" y="3047031"/>
            <a:ext cx="126191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40" name="TextBox 39">
            <a:extLst>
              <a:ext uri="{FF2B5EF4-FFF2-40B4-BE49-F238E27FC236}">
                <a16:creationId xmlns:a16="http://schemas.microsoft.com/office/drawing/2014/main" id="{308B99C3-9378-414C-A47F-EE7382C510AD}"/>
              </a:ext>
            </a:extLst>
          </p:cNvPr>
          <p:cNvSpPr txBox="1"/>
          <p:nvPr/>
        </p:nvSpPr>
        <p:spPr>
          <a:xfrm>
            <a:off x="7546094" y="3078781"/>
            <a:ext cx="786356"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1" name="TextBox 40">
            <a:extLst>
              <a:ext uri="{FF2B5EF4-FFF2-40B4-BE49-F238E27FC236}">
                <a16:creationId xmlns:a16="http://schemas.microsoft.com/office/drawing/2014/main" id="{2195DDD1-DFBB-4793-A364-545E57B715FF}"/>
              </a:ext>
            </a:extLst>
          </p:cNvPr>
          <p:cNvSpPr txBox="1"/>
          <p:nvPr/>
        </p:nvSpPr>
        <p:spPr>
          <a:xfrm>
            <a:off x="1614749" y="2599343"/>
            <a:ext cx="479311" cy="261610"/>
          </a:xfrm>
          <a:prstGeom prst="rect">
            <a:avLst/>
          </a:prstGeom>
          <a:noFill/>
        </p:spPr>
        <p:txBody>
          <a:bodyPr wrap="square" rtlCol="0">
            <a:spAutoFit/>
          </a:bodyPr>
          <a:lstStyle/>
          <a:p>
            <a:r>
              <a:rPr lang="en-GB" sz="1100" dirty="0"/>
              <a:t>F23</a:t>
            </a:r>
          </a:p>
        </p:txBody>
      </p:sp>
      <p:sp>
        <p:nvSpPr>
          <p:cNvPr id="42" name="TextBox 41">
            <a:extLst>
              <a:ext uri="{FF2B5EF4-FFF2-40B4-BE49-F238E27FC236}">
                <a16:creationId xmlns:a16="http://schemas.microsoft.com/office/drawing/2014/main" id="{E539110A-F8E0-4788-B25D-7398543B4E32}"/>
              </a:ext>
            </a:extLst>
          </p:cNvPr>
          <p:cNvSpPr txBox="1"/>
          <p:nvPr/>
        </p:nvSpPr>
        <p:spPr>
          <a:xfrm flipH="1">
            <a:off x="2772248" y="2820872"/>
            <a:ext cx="454612" cy="261610"/>
          </a:xfrm>
          <a:prstGeom prst="rect">
            <a:avLst/>
          </a:prstGeom>
          <a:noFill/>
        </p:spPr>
        <p:txBody>
          <a:bodyPr wrap="square" rtlCol="0">
            <a:spAutoFit/>
          </a:bodyPr>
          <a:lstStyle/>
          <a:p>
            <a:r>
              <a:rPr lang="en-GB" sz="1100" dirty="0"/>
              <a:t>J23</a:t>
            </a:r>
          </a:p>
        </p:txBody>
      </p:sp>
      <p:sp>
        <p:nvSpPr>
          <p:cNvPr id="43" name="TextBox 42">
            <a:extLst>
              <a:ext uri="{FF2B5EF4-FFF2-40B4-BE49-F238E27FC236}">
                <a16:creationId xmlns:a16="http://schemas.microsoft.com/office/drawing/2014/main" id="{DB0192D0-E29E-4584-9E6F-ACB613633282}"/>
              </a:ext>
            </a:extLst>
          </p:cNvPr>
          <p:cNvSpPr txBox="1"/>
          <p:nvPr/>
        </p:nvSpPr>
        <p:spPr>
          <a:xfrm flipH="1">
            <a:off x="4246934" y="3053661"/>
            <a:ext cx="454612" cy="261610"/>
          </a:xfrm>
          <a:prstGeom prst="rect">
            <a:avLst/>
          </a:prstGeom>
          <a:noFill/>
        </p:spPr>
        <p:txBody>
          <a:bodyPr wrap="square" rtlCol="0">
            <a:spAutoFit/>
          </a:bodyPr>
          <a:lstStyle/>
          <a:p>
            <a:r>
              <a:rPr lang="en-GB" sz="1100" dirty="0"/>
              <a:t>N23</a:t>
            </a:r>
          </a:p>
        </p:txBody>
      </p:sp>
      <p:sp>
        <p:nvSpPr>
          <p:cNvPr id="44" name="TextBox 43">
            <a:extLst>
              <a:ext uri="{FF2B5EF4-FFF2-40B4-BE49-F238E27FC236}">
                <a16:creationId xmlns:a16="http://schemas.microsoft.com/office/drawing/2014/main" id="{99D4B07F-3021-4D2C-8BF1-9D651F452BCF}"/>
              </a:ext>
            </a:extLst>
          </p:cNvPr>
          <p:cNvSpPr txBox="1"/>
          <p:nvPr/>
        </p:nvSpPr>
        <p:spPr>
          <a:xfrm>
            <a:off x="7287500" y="4636372"/>
            <a:ext cx="1549134"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BP22 Delivery Budget Impact</a:t>
            </a:r>
          </a:p>
        </p:txBody>
      </p:sp>
      <p:sp>
        <p:nvSpPr>
          <p:cNvPr id="6" name="TextBox 5">
            <a:extLst>
              <a:ext uri="{FF2B5EF4-FFF2-40B4-BE49-F238E27FC236}">
                <a16:creationId xmlns:a16="http://schemas.microsoft.com/office/drawing/2014/main" id="{3F5E1E34-A7C5-4ADB-AD50-AF4361E92784}"/>
              </a:ext>
            </a:extLst>
          </p:cNvPr>
          <p:cNvSpPr txBox="1"/>
          <p:nvPr/>
        </p:nvSpPr>
        <p:spPr>
          <a:xfrm>
            <a:off x="2231033" y="654562"/>
            <a:ext cx="487402" cy="246221"/>
          </a:xfrm>
          <a:prstGeom prst="rect">
            <a:avLst/>
          </a:prstGeom>
          <a:solidFill>
            <a:srgbClr val="0070C0"/>
          </a:solidFill>
        </p:spPr>
        <p:txBody>
          <a:bodyPr wrap="square" rtlCol="0">
            <a:spAutoFit/>
          </a:bodyPr>
          <a:lstStyle/>
          <a:p>
            <a:r>
              <a:rPr lang="en-GB" sz="1000" b="1" dirty="0">
                <a:solidFill>
                  <a:schemeClr val="bg1"/>
                </a:solidFill>
              </a:rPr>
              <a:t>2023</a:t>
            </a:r>
          </a:p>
        </p:txBody>
      </p:sp>
      <p:sp>
        <p:nvSpPr>
          <p:cNvPr id="46" name="TextBox 45">
            <a:extLst>
              <a:ext uri="{FF2B5EF4-FFF2-40B4-BE49-F238E27FC236}">
                <a16:creationId xmlns:a16="http://schemas.microsoft.com/office/drawing/2014/main" id="{83863317-182C-45CE-8720-6CB1B1DFAB8E}"/>
              </a:ext>
            </a:extLst>
          </p:cNvPr>
          <p:cNvSpPr txBox="1"/>
          <p:nvPr/>
        </p:nvSpPr>
        <p:spPr>
          <a:xfrm>
            <a:off x="5821152" y="649605"/>
            <a:ext cx="487402" cy="246221"/>
          </a:xfrm>
          <a:prstGeom prst="rect">
            <a:avLst/>
          </a:prstGeom>
          <a:solidFill>
            <a:srgbClr val="0070C0"/>
          </a:solidFill>
        </p:spPr>
        <p:txBody>
          <a:bodyPr wrap="square" rtlCol="0">
            <a:spAutoFit/>
          </a:bodyPr>
          <a:lstStyle/>
          <a:p>
            <a:r>
              <a:rPr lang="en-GB" sz="1000" b="1" dirty="0">
                <a:solidFill>
                  <a:schemeClr val="bg1"/>
                </a:solidFill>
              </a:rPr>
              <a:t>2024</a:t>
            </a:r>
          </a:p>
        </p:txBody>
      </p:sp>
      <p:sp>
        <p:nvSpPr>
          <p:cNvPr id="48" name="TextBox 47">
            <a:extLst>
              <a:ext uri="{FF2B5EF4-FFF2-40B4-BE49-F238E27FC236}">
                <a16:creationId xmlns:a16="http://schemas.microsoft.com/office/drawing/2014/main" id="{DBB8935C-6F57-48EA-9906-A5D9B02DBFE0}"/>
              </a:ext>
            </a:extLst>
          </p:cNvPr>
          <p:cNvSpPr txBox="1"/>
          <p:nvPr/>
        </p:nvSpPr>
        <p:spPr>
          <a:xfrm>
            <a:off x="8136355" y="650099"/>
            <a:ext cx="487402" cy="246221"/>
          </a:xfrm>
          <a:prstGeom prst="rect">
            <a:avLst/>
          </a:prstGeom>
          <a:solidFill>
            <a:srgbClr val="0070C0"/>
          </a:solidFill>
        </p:spPr>
        <p:txBody>
          <a:bodyPr wrap="square" rtlCol="0">
            <a:spAutoFit/>
          </a:bodyPr>
          <a:lstStyle/>
          <a:p>
            <a:r>
              <a:rPr lang="en-GB" sz="1000" b="1" dirty="0">
                <a:solidFill>
                  <a:schemeClr val="bg1"/>
                </a:solidFill>
              </a:rPr>
              <a:t>2025</a:t>
            </a:r>
          </a:p>
        </p:txBody>
      </p:sp>
      <p:pic>
        <p:nvPicPr>
          <p:cNvPr id="8" name="Picture 7">
            <a:extLst>
              <a:ext uri="{FF2B5EF4-FFF2-40B4-BE49-F238E27FC236}">
                <a16:creationId xmlns:a16="http://schemas.microsoft.com/office/drawing/2014/main" id="{721604B5-675F-42B1-820A-8DCF184AE4D8}"/>
              </a:ext>
            </a:extLst>
          </p:cNvPr>
          <p:cNvPicPr>
            <a:picLocks noChangeAspect="1"/>
          </p:cNvPicPr>
          <p:nvPr/>
        </p:nvPicPr>
        <p:blipFill>
          <a:blip r:embed="rId3"/>
          <a:stretch>
            <a:fillRect/>
          </a:stretch>
        </p:blipFill>
        <p:spPr>
          <a:xfrm>
            <a:off x="91440" y="558428"/>
            <a:ext cx="8920686" cy="3657632"/>
          </a:xfrm>
          <a:prstGeom prst="rect">
            <a:avLst/>
          </a:prstGeom>
        </p:spPr>
      </p:pic>
      <p:pic>
        <p:nvPicPr>
          <p:cNvPr id="10" name="Picture 9">
            <a:extLst>
              <a:ext uri="{FF2B5EF4-FFF2-40B4-BE49-F238E27FC236}">
                <a16:creationId xmlns:a16="http://schemas.microsoft.com/office/drawing/2014/main" id="{59FE5C2A-522F-4FF4-BE5C-131C29B11F24}"/>
              </a:ext>
            </a:extLst>
          </p:cNvPr>
          <p:cNvPicPr>
            <a:picLocks noChangeAspect="1"/>
          </p:cNvPicPr>
          <p:nvPr/>
        </p:nvPicPr>
        <p:blipFill>
          <a:blip r:embed="rId4"/>
          <a:stretch>
            <a:fillRect/>
          </a:stretch>
        </p:blipFill>
        <p:spPr>
          <a:xfrm>
            <a:off x="91440" y="3853009"/>
            <a:ext cx="8920686" cy="952773"/>
          </a:xfrm>
          <a:prstGeom prst="rect">
            <a:avLst/>
          </a:prstGeom>
        </p:spPr>
      </p:pic>
      <p:sp>
        <p:nvSpPr>
          <p:cNvPr id="11" name="TextBox 10">
            <a:extLst>
              <a:ext uri="{FF2B5EF4-FFF2-40B4-BE49-F238E27FC236}">
                <a16:creationId xmlns:a16="http://schemas.microsoft.com/office/drawing/2014/main" id="{602C66ED-3FF2-43DD-AE6F-813504DBF62F}"/>
              </a:ext>
            </a:extLst>
          </p:cNvPr>
          <p:cNvSpPr txBox="1"/>
          <p:nvPr/>
        </p:nvSpPr>
        <p:spPr>
          <a:xfrm>
            <a:off x="199201" y="4036469"/>
            <a:ext cx="353943" cy="585852"/>
          </a:xfrm>
          <a:prstGeom prst="rect">
            <a:avLst/>
          </a:prstGeom>
          <a:solidFill>
            <a:schemeClr val="bg1">
              <a:lumMod val="75000"/>
            </a:schemeClr>
          </a:solidFill>
        </p:spPr>
        <p:txBody>
          <a:bodyPr vert="vert270" wrap="square" rtlCol="0">
            <a:spAutoFit/>
          </a:bodyPr>
          <a:lstStyle/>
          <a:p>
            <a:r>
              <a:rPr lang="en-GB" sz="1100" dirty="0"/>
              <a:t>Activity </a:t>
            </a:r>
          </a:p>
        </p:txBody>
      </p:sp>
      <p:sp>
        <p:nvSpPr>
          <p:cNvPr id="50" name="TextBox 49">
            <a:extLst>
              <a:ext uri="{FF2B5EF4-FFF2-40B4-BE49-F238E27FC236}">
                <a16:creationId xmlns:a16="http://schemas.microsoft.com/office/drawing/2014/main" id="{3DD0F169-34B3-4091-963F-981AD563CFD4}"/>
              </a:ext>
            </a:extLst>
          </p:cNvPr>
          <p:cNvSpPr txBox="1"/>
          <p:nvPr/>
        </p:nvSpPr>
        <p:spPr>
          <a:xfrm>
            <a:off x="2167533" y="637457"/>
            <a:ext cx="487402" cy="246221"/>
          </a:xfrm>
          <a:prstGeom prst="rect">
            <a:avLst/>
          </a:prstGeom>
          <a:solidFill>
            <a:srgbClr val="0070C0"/>
          </a:solidFill>
        </p:spPr>
        <p:txBody>
          <a:bodyPr wrap="square" rtlCol="0">
            <a:spAutoFit/>
          </a:bodyPr>
          <a:lstStyle/>
          <a:p>
            <a:r>
              <a:rPr lang="en-GB" sz="1000" b="1" dirty="0">
                <a:solidFill>
                  <a:schemeClr val="bg1"/>
                </a:solidFill>
              </a:rPr>
              <a:t>2023</a:t>
            </a:r>
          </a:p>
        </p:txBody>
      </p:sp>
      <p:sp>
        <p:nvSpPr>
          <p:cNvPr id="51" name="TextBox 50">
            <a:extLst>
              <a:ext uri="{FF2B5EF4-FFF2-40B4-BE49-F238E27FC236}">
                <a16:creationId xmlns:a16="http://schemas.microsoft.com/office/drawing/2014/main" id="{A5607263-E603-4A94-B54D-D540CA927E92}"/>
              </a:ext>
            </a:extLst>
          </p:cNvPr>
          <p:cNvSpPr txBox="1"/>
          <p:nvPr/>
        </p:nvSpPr>
        <p:spPr>
          <a:xfrm>
            <a:off x="5784811" y="659550"/>
            <a:ext cx="487402" cy="246221"/>
          </a:xfrm>
          <a:prstGeom prst="rect">
            <a:avLst/>
          </a:prstGeom>
          <a:solidFill>
            <a:srgbClr val="0070C0"/>
          </a:solidFill>
        </p:spPr>
        <p:txBody>
          <a:bodyPr wrap="square" rtlCol="0">
            <a:spAutoFit/>
          </a:bodyPr>
          <a:lstStyle/>
          <a:p>
            <a:r>
              <a:rPr lang="en-GB" sz="1000" b="1" dirty="0">
                <a:solidFill>
                  <a:schemeClr val="bg1"/>
                </a:solidFill>
              </a:rPr>
              <a:t>2024</a:t>
            </a:r>
          </a:p>
        </p:txBody>
      </p:sp>
      <p:sp>
        <p:nvSpPr>
          <p:cNvPr id="52" name="TextBox 51">
            <a:extLst>
              <a:ext uri="{FF2B5EF4-FFF2-40B4-BE49-F238E27FC236}">
                <a16:creationId xmlns:a16="http://schemas.microsoft.com/office/drawing/2014/main" id="{5B55E617-FBCE-41A8-A677-20C2C7BCBD00}"/>
              </a:ext>
            </a:extLst>
          </p:cNvPr>
          <p:cNvSpPr txBox="1"/>
          <p:nvPr/>
        </p:nvSpPr>
        <p:spPr>
          <a:xfrm>
            <a:off x="8172696" y="675267"/>
            <a:ext cx="487402" cy="246221"/>
          </a:xfrm>
          <a:prstGeom prst="rect">
            <a:avLst/>
          </a:prstGeom>
          <a:solidFill>
            <a:srgbClr val="0070C0"/>
          </a:solidFill>
        </p:spPr>
        <p:txBody>
          <a:bodyPr wrap="square" rtlCol="0">
            <a:spAutoFit/>
          </a:bodyPr>
          <a:lstStyle/>
          <a:p>
            <a:r>
              <a:rPr lang="en-GB" sz="1000" b="1" dirty="0">
                <a:solidFill>
                  <a:schemeClr val="bg1"/>
                </a:solidFill>
              </a:rPr>
              <a:t>2025</a:t>
            </a:r>
          </a:p>
        </p:txBody>
      </p:sp>
      <p:sp>
        <p:nvSpPr>
          <p:cNvPr id="53" name="TextBox 52">
            <a:extLst>
              <a:ext uri="{FF2B5EF4-FFF2-40B4-BE49-F238E27FC236}">
                <a16:creationId xmlns:a16="http://schemas.microsoft.com/office/drawing/2014/main" id="{034D17A3-05AD-4F8D-B488-F3EC6B597F6A}"/>
              </a:ext>
            </a:extLst>
          </p:cNvPr>
          <p:cNvSpPr txBox="1"/>
          <p:nvPr/>
        </p:nvSpPr>
        <p:spPr>
          <a:xfrm>
            <a:off x="1570482" y="4210641"/>
            <a:ext cx="3503168"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500" dirty="0"/>
              <a:t>Design</a:t>
            </a:r>
          </a:p>
        </p:txBody>
      </p:sp>
      <p:sp>
        <p:nvSpPr>
          <p:cNvPr id="54" name="TextBox 53">
            <a:extLst>
              <a:ext uri="{FF2B5EF4-FFF2-40B4-BE49-F238E27FC236}">
                <a16:creationId xmlns:a16="http://schemas.microsoft.com/office/drawing/2014/main" id="{D49C2AFD-BAF1-4FA1-99A3-4F3BBC2E39B9}"/>
              </a:ext>
            </a:extLst>
          </p:cNvPr>
          <p:cNvSpPr txBox="1"/>
          <p:nvPr/>
        </p:nvSpPr>
        <p:spPr>
          <a:xfrm>
            <a:off x="710563" y="4450286"/>
            <a:ext cx="8274615" cy="206470"/>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solidFill>
                  <a:schemeClr val="bg1"/>
                </a:solidFill>
              </a:rPr>
              <a:t> Develop</a:t>
            </a:r>
          </a:p>
        </p:txBody>
      </p:sp>
      <p:sp>
        <p:nvSpPr>
          <p:cNvPr id="59" name="TextBox 58">
            <a:extLst>
              <a:ext uri="{FF2B5EF4-FFF2-40B4-BE49-F238E27FC236}">
                <a16:creationId xmlns:a16="http://schemas.microsoft.com/office/drawing/2014/main" id="{CE57D743-FE83-4E5E-A975-77FDF77B91DC}"/>
              </a:ext>
            </a:extLst>
          </p:cNvPr>
          <p:cNvSpPr txBox="1"/>
          <p:nvPr/>
        </p:nvSpPr>
        <p:spPr>
          <a:xfrm>
            <a:off x="470718" y="2300029"/>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500" dirty="0"/>
              <a:t>Build/Test / Imp</a:t>
            </a:r>
          </a:p>
        </p:txBody>
      </p:sp>
      <p:sp>
        <p:nvSpPr>
          <p:cNvPr id="60" name="TextBox 59">
            <a:extLst>
              <a:ext uri="{FF2B5EF4-FFF2-40B4-BE49-F238E27FC236}">
                <a16:creationId xmlns:a16="http://schemas.microsoft.com/office/drawing/2014/main" id="{78E71EB5-46C2-4783-A7E6-FD48D6FA06B4}"/>
              </a:ext>
            </a:extLst>
          </p:cNvPr>
          <p:cNvSpPr txBox="1"/>
          <p:nvPr/>
        </p:nvSpPr>
        <p:spPr>
          <a:xfrm>
            <a:off x="1257074" y="2288128"/>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PIS</a:t>
            </a:r>
          </a:p>
        </p:txBody>
      </p:sp>
      <p:sp>
        <p:nvSpPr>
          <p:cNvPr id="61" name="TextBox 60">
            <a:extLst>
              <a:ext uri="{FF2B5EF4-FFF2-40B4-BE49-F238E27FC236}">
                <a16:creationId xmlns:a16="http://schemas.microsoft.com/office/drawing/2014/main" id="{3CD43256-7247-49B7-8C15-3EAA0C1E890C}"/>
              </a:ext>
            </a:extLst>
          </p:cNvPr>
          <p:cNvSpPr txBox="1"/>
          <p:nvPr/>
        </p:nvSpPr>
        <p:spPr>
          <a:xfrm>
            <a:off x="1071103" y="2536630"/>
            <a:ext cx="1261911"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 /Imp</a:t>
            </a:r>
          </a:p>
        </p:txBody>
      </p:sp>
      <p:sp>
        <p:nvSpPr>
          <p:cNvPr id="62" name="TextBox 61">
            <a:extLst>
              <a:ext uri="{FF2B5EF4-FFF2-40B4-BE49-F238E27FC236}">
                <a16:creationId xmlns:a16="http://schemas.microsoft.com/office/drawing/2014/main" id="{AC4EA164-254D-49A5-8BDD-2D15540E72E0}"/>
              </a:ext>
            </a:extLst>
          </p:cNvPr>
          <p:cNvSpPr txBox="1"/>
          <p:nvPr/>
        </p:nvSpPr>
        <p:spPr>
          <a:xfrm>
            <a:off x="2333014" y="2536630"/>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3" name="TextBox 62">
            <a:extLst>
              <a:ext uri="{FF2B5EF4-FFF2-40B4-BE49-F238E27FC236}">
                <a16:creationId xmlns:a16="http://schemas.microsoft.com/office/drawing/2014/main" id="{839F3096-A884-4C3E-9FA9-2F233AA15E3A}"/>
              </a:ext>
            </a:extLst>
          </p:cNvPr>
          <p:cNvSpPr txBox="1"/>
          <p:nvPr/>
        </p:nvSpPr>
        <p:spPr>
          <a:xfrm>
            <a:off x="2579747" y="2755377"/>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Build/Test/Imp</a:t>
            </a:r>
          </a:p>
        </p:txBody>
      </p:sp>
      <p:sp>
        <p:nvSpPr>
          <p:cNvPr id="64" name="TextBox 63">
            <a:extLst>
              <a:ext uri="{FF2B5EF4-FFF2-40B4-BE49-F238E27FC236}">
                <a16:creationId xmlns:a16="http://schemas.microsoft.com/office/drawing/2014/main" id="{494CB543-75A6-4F29-B066-155F580EE323}"/>
              </a:ext>
            </a:extLst>
          </p:cNvPr>
          <p:cNvSpPr txBox="1"/>
          <p:nvPr/>
        </p:nvSpPr>
        <p:spPr>
          <a:xfrm>
            <a:off x="3841658" y="2755377"/>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PIS</a:t>
            </a:r>
          </a:p>
        </p:txBody>
      </p:sp>
      <p:sp>
        <p:nvSpPr>
          <p:cNvPr id="66" name="TextBox 65">
            <a:extLst>
              <a:ext uri="{FF2B5EF4-FFF2-40B4-BE49-F238E27FC236}">
                <a16:creationId xmlns:a16="http://schemas.microsoft.com/office/drawing/2014/main" id="{1E473238-ECBF-4597-A6AC-B6BF23BF27E5}"/>
              </a:ext>
            </a:extLst>
          </p:cNvPr>
          <p:cNvSpPr txBox="1"/>
          <p:nvPr/>
        </p:nvSpPr>
        <p:spPr>
          <a:xfrm>
            <a:off x="4759182" y="3012313"/>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7" name="TextBox 66">
            <a:extLst>
              <a:ext uri="{FF2B5EF4-FFF2-40B4-BE49-F238E27FC236}">
                <a16:creationId xmlns:a16="http://schemas.microsoft.com/office/drawing/2014/main" id="{24DDABE7-51C2-4D29-8A8D-C01560BC3094}"/>
              </a:ext>
            </a:extLst>
          </p:cNvPr>
          <p:cNvSpPr txBox="1"/>
          <p:nvPr/>
        </p:nvSpPr>
        <p:spPr>
          <a:xfrm>
            <a:off x="685179" y="4201885"/>
            <a:ext cx="849059"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68" name="TextBox 67">
            <a:extLst>
              <a:ext uri="{FF2B5EF4-FFF2-40B4-BE49-F238E27FC236}">
                <a16:creationId xmlns:a16="http://schemas.microsoft.com/office/drawing/2014/main" id="{5A6BAFAC-E2AE-4975-BA9A-CAA20FDD7972}"/>
              </a:ext>
            </a:extLst>
          </p:cNvPr>
          <p:cNvSpPr txBox="1"/>
          <p:nvPr/>
        </p:nvSpPr>
        <p:spPr>
          <a:xfrm>
            <a:off x="3497271" y="3013992"/>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Build/Test/Imp</a:t>
            </a:r>
          </a:p>
        </p:txBody>
      </p:sp>
      <p:sp>
        <p:nvSpPr>
          <p:cNvPr id="87" name="TextBox 86">
            <a:extLst>
              <a:ext uri="{FF2B5EF4-FFF2-40B4-BE49-F238E27FC236}">
                <a16:creationId xmlns:a16="http://schemas.microsoft.com/office/drawing/2014/main" id="{7AA0EB07-97BE-47B9-BF72-6457DFDBFB5B}"/>
              </a:ext>
            </a:extLst>
          </p:cNvPr>
          <p:cNvSpPr txBox="1"/>
          <p:nvPr/>
        </p:nvSpPr>
        <p:spPr>
          <a:xfrm>
            <a:off x="5109894" y="4216060"/>
            <a:ext cx="3875284"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55" name="Rectangle 54">
            <a:extLst>
              <a:ext uri="{FF2B5EF4-FFF2-40B4-BE49-F238E27FC236}">
                <a16:creationId xmlns:a16="http://schemas.microsoft.com/office/drawing/2014/main" id="{6B46C467-C8A4-44D0-8F26-C82CF98DEAB4}"/>
              </a:ext>
            </a:extLst>
          </p:cNvPr>
          <p:cNvSpPr/>
          <p:nvPr/>
        </p:nvSpPr>
        <p:spPr>
          <a:xfrm>
            <a:off x="6920107" y="3654288"/>
            <a:ext cx="2076893" cy="128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Key</a:t>
            </a:r>
          </a:p>
          <a:p>
            <a:pPr algn="ctr"/>
            <a:endParaRPr lang="en-GB" dirty="0"/>
          </a:p>
          <a:p>
            <a:pPr algn="ctr"/>
            <a:endParaRPr lang="en-GB" dirty="0"/>
          </a:p>
          <a:p>
            <a:pPr algn="ctr"/>
            <a:endParaRPr lang="en-GB" dirty="0"/>
          </a:p>
          <a:p>
            <a:pPr algn="ctr"/>
            <a:r>
              <a:rPr lang="en-GB" dirty="0"/>
              <a:t> </a:t>
            </a:r>
          </a:p>
        </p:txBody>
      </p:sp>
      <p:sp>
        <p:nvSpPr>
          <p:cNvPr id="56" name="TextBox 55">
            <a:extLst>
              <a:ext uri="{FF2B5EF4-FFF2-40B4-BE49-F238E27FC236}">
                <a16:creationId xmlns:a16="http://schemas.microsoft.com/office/drawing/2014/main" id="{1FAC3FE7-F9DC-45BD-98AB-292AB7BA1671}"/>
              </a:ext>
            </a:extLst>
          </p:cNvPr>
          <p:cNvSpPr txBox="1"/>
          <p:nvPr/>
        </p:nvSpPr>
        <p:spPr>
          <a:xfrm>
            <a:off x="7142111" y="3996649"/>
            <a:ext cx="1549134"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BP23 Delivery Budget Impact</a:t>
            </a:r>
          </a:p>
        </p:txBody>
      </p:sp>
      <p:sp>
        <p:nvSpPr>
          <p:cNvPr id="57" name="TextBox 56">
            <a:extLst>
              <a:ext uri="{FF2B5EF4-FFF2-40B4-BE49-F238E27FC236}">
                <a16:creationId xmlns:a16="http://schemas.microsoft.com/office/drawing/2014/main" id="{A5E2641A-E510-47DF-9B93-C39969C33527}"/>
              </a:ext>
            </a:extLst>
          </p:cNvPr>
          <p:cNvSpPr txBox="1"/>
          <p:nvPr/>
        </p:nvSpPr>
        <p:spPr>
          <a:xfrm>
            <a:off x="7137169" y="4257852"/>
            <a:ext cx="1549134"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solidFill>
                  <a:schemeClr val="bg1"/>
                </a:solidFill>
              </a:rPr>
              <a:t> Development </a:t>
            </a:r>
          </a:p>
        </p:txBody>
      </p:sp>
      <p:sp>
        <p:nvSpPr>
          <p:cNvPr id="58" name="TextBox 57">
            <a:extLst>
              <a:ext uri="{FF2B5EF4-FFF2-40B4-BE49-F238E27FC236}">
                <a16:creationId xmlns:a16="http://schemas.microsoft.com/office/drawing/2014/main" id="{285C7C24-A67D-4B55-BD33-44919B215407}"/>
              </a:ext>
            </a:extLst>
          </p:cNvPr>
          <p:cNvSpPr txBox="1"/>
          <p:nvPr/>
        </p:nvSpPr>
        <p:spPr>
          <a:xfrm>
            <a:off x="7140537" y="4508115"/>
            <a:ext cx="1549134"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No £ Impact to BP23</a:t>
            </a:r>
          </a:p>
        </p:txBody>
      </p:sp>
      <p:sp>
        <p:nvSpPr>
          <p:cNvPr id="13" name="TextBox 12">
            <a:extLst>
              <a:ext uri="{FF2B5EF4-FFF2-40B4-BE49-F238E27FC236}">
                <a16:creationId xmlns:a16="http://schemas.microsoft.com/office/drawing/2014/main" id="{7A1563DE-A49C-44C6-AF77-D5303194D07F}"/>
              </a:ext>
            </a:extLst>
          </p:cNvPr>
          <p:cNvSpPr txBox="1"/>
          <p:nvPr/>
        </p:nvSpPr>
        <p:spPr>
          <a:xfrm>
            <a:off x="46786" y="2243243"/>
            <a:ext cx="487724" cy="261610"/>
          </a:xfrm>
          <a:prstGeom prst="rect">
            <a:avLst/>
          </a:prstGeom>
          <a:noFill/>
        </p:spPr>
        <p:txBody>
          <a:bodyPr wrap="square" rtlCol="0">
            <a:spAutoFit/>
          </a:bodyPr>
          <a:lstStyle/>
          <a:p>
            <a:r>
              <a:rPr lang="en-GB" sz="1050" dirty="0"/>
              <a:t>F23</a:t>
            </a:r>
          </a:p>
        </p:txBody>
      </p:sp>
      <p:sp>
        <p:nvSpPr>
          <p:cNvPr id="88" name="TextBox 87">
            <a:extLst>
              <a:ext uri="{FF2B5EF4-FFF2-40B4-BE49-F238E27FC236}">
                <a16:creationId xmlns:a16="http://schemas.microsoft.com/office/drawing/2014/main" id="{A636A73F-FA3E-45E6-8F3E-E0B197E26CAD}"/>
              </a:ext>
            </a:extLst>
          </p:cNvPr>
          <p:cNvSpPr txBox="1"/>
          <p:nvPr/>
        </p:nvSpPr>
        <p:spPr>
          <a:xfrm>
            <a:off x="780251" y="2529045"/>
            <a:ext cx="487724" cy="261610"/>
          </a:xfrm>
          <a:prstGeom prst="rect">
            <a:avLst/>
          </a:prstGeom>
          <a:noFill/>
        </p:spPr>
        <p:txBody>
          <a:bodyPr wrap="square" rtlCol="0">
            <a:spAutoFit/>
          </a:bodyPr>
          <a:lstStyle/>
          <a:p>
            <a:r>
              <a:rPr lang="en-GB" sz="1050" dirty="0"/>
              <a:t>J23</a:t>
            </a:r>
          </a:p>
        </p:txBody>
      </p:sp>
      <p:sp>
        <p:nvSpPr>
          <p:cNvPr id="89" name="TextBox 88">
            <a:extLst>
              <a:ext uri="{FF2B5EF4-FFF2-40B4-BE49-F238E27FC236}">
                <a16:creationId xmlns:a16="http://schemas.microsoft.com/office/drawing/2014/main" id="{ACA68487-2018-48AE-9BBE-9B802916965C}"/>
              </a:ext>
            </a:extLst>
          </p:cNvPr>
          <p:cNvSpPr txBox="1"/>
          <p:nvPr/>
        </p:nvSpPr>
        <p:spPr>
          <a:xfrm>
            <a:off x="2168645" y="2736949"/>
            <a:ext cx="487724" cy="261610"/>
          </a:xfrm>
          <a:prstGeom prst="rect">
            <a:avLst/>
          </a:prstGeom>
          <a:noFill/>
        </p:spPr>
        <p:txBody>
          <a:bodyPr wrap="square" rtlCol="0">
            <a:spAutoFit/>
          </a:bodyPr>
          <a:lstStyle/>
          <a:p>
            <a:r>
              <a:rPr lang="en-GB" sz="1050" dirty="0"/>
              <a:t>N23</a:t>
            </a:r>
          </a:p>
        </p:txBody>
      </p:sp>
      <p:sp>
        <p:nvSpPr>
          <p:cNvPr id="90" name="TextBox 89">
            <a:extLst>
              <a:ext uri="{FF2B5EF4-FFF2-40B4-BE49-F238E27FC236}">
                <a16:creationId xmlns:a16="http://schemas.microsoft.com/office/drawing/2014/main" id="{519975E4-0473-4042-B4B1-6D1B6D7D2C54}"/>
              </a:ext>
            </a:extLst>
          </p:cNvPr>
          <p:cNvSpPr txBox="1"/>
          <p:nvPr/>
        </p:nvSpPr>
        <p:spPr>
          <a:xfrm>
            <a:off x="3129015" y="2994406"/>
            <a:ext cx="487724" cy="261610"/>
          </a:xfrm>
          <a:prstGeom prst="rect">
            <a:avLst/>
          </a:prstGeom>
          <a:noFill/>
        </p:spPr>
        <p:txBody>
          <a:bodyPr wrap="square" rtlCol="0">
            <a:spAutoFit/>
          </a:bodyPr>
          <a:lstStyle/>
          <a:p>
            <a:r>
              <a:rPr lang="en-GB" sz="1050" dirty="0"/>
              <a:t>F24</a:t>
            </a:r>
          </a:p>
        </p:txBody>
      </p:sp>
      <p:sp>
        <p:nvSpPr>
          <p:cNvPr id="91" name="TextBox 90">
            <a:extLst>
              <a:ext uri="{FF2B5EF4-FFF2-40B4-BE49-F238E27FC236}">
                <a16:creationId xmlns:a16="http://schemas.microsoft.com/office/drawing/2014/main" id="{8900E61C-AB2A-4493-908F-4390BF73CE07}"/>
              </a:ext>
            </a:extLst>
          </p:cNvPr>
          <p:cNvSpPr txBox="1"/>
          <p:nvPr/>
        </p:nvSpPr>
        <p:spPr>
          <a:xfrm>
            <a:off x="5851958" y="3229766"/>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92" name="TextBox 91">
            <a:extLst>
              <a:ext uri="{FF2B5EF4-FFF2-40B4-BE49-F238E27FC236}">
                <a16:creationId xmlns:a16="http://schemas.microsoft.com/office/drawing/2014/main" id="{0F870CDB-9B6A-4E87-AC84-FA9F46CDF053}"/>
              </a:ext>
            </a:extLst>
          </p:cNvPr>
          <p:cNvSpPr txBox="1"/>
          <p:nvPr/>
        </p:nvSpPr>
        <p:spPr>
          <a:xfrm>
            <a:off x="4590047" y="3231445"/>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Build/Test/Imp</a:t>
            </a:r>
          </a:p>
        </p:txBody>
      </p:sp>
      <p:sp>
        <p:nvSpPr>
          <p:cNvPr id="93" name="TextBox 92">
            <a:extLst>
              <a:ext uri="{FF2B5EF4-FFF2-40B4-BE49-F238E27FC236}">
                <a16:creationId xmlns:a16="http://schemas.microsoft.com/office/drawing/2014/main" id="{A4A7AA65-2BB3-408C-86BC-0B0E55D964D5}"/>
              </a:ext>
            </a:extLst>
          </p:cNvPr>
          <p:cNvSpPr txBox="1"/>
          <p:nvPr/>
        </p:nvSpPr>
        <p:spPr>
          <a:xfrm>
            <a:off x="4234836" y="3210675"/>
            <a:ext cx="487724" cy="261610"/>
          </a:xfrm>
          <a:prstGeom prst="rect">
            <a:avLst/>
          </a:prstGeom>
          <a:noFill/>
        </p:spPr>
        <p:txBody>
          <a:bodyPr wrap="square" rtlCol="0">
            <a:spAutoFit/>
          </a:bodyPr>
          <a:lstStyle/>
          <a:p>
            <a:r>
              <a:rPr lang="en-GB" sz="1050" dirty="0"/>
              <a:t>J24</a:t>
            </a:r>
          </a:p>
        </p:txBody>
      </p:sp>
      <p:sp>
        <p:nvSpPr>
          <p:cNvPr id="94" name="TextBox 93">
            <a:extLst>
              <a:ext uri="{FF2B5EF4-FFF2-40B4-BE49-F238E27FC236}">
                <a16:creationId xmlns:a16="http://schemas.microsoft.com/office/drawing/2014/main" id="{DBF6FF0C-EA8F-4202-967C-14C413950A6A}"/>
              </a:ext>
            </a:extLst>
          </p:cNvPr>
          <p:cNvSpPr txBox="1"/>
          <p:nvPr/>
        </p:nvSpPr>
        <p:spPr>
          <a:xfrm>
            <a:off x="192113" y="1332612"/>
            <a:ext cx="353943" cy="928175"/>
          </a:xfrm>
          <a:prstGeom prst="rect">
            <a:avLst/>
          </a:prstGeom>
          <a:solidFill>
            <a:schemeClr val="bg1">
              <a:lumMod val="75000"/>
            </a:schemeClr>
          </a:solidFill>
        </p:spPr>
        <p:txBody>
          <a:bodyPr vert="vert270" wrap="square" rtlCol="0">
            <a:spAutoFit/>
          </a:bodyPr>
          <a:lstStyle/>
          <a:p>
            <a:r>
              <a:rPr lang="en-GB" sz="1100" dirty="0"/>
              <a:t>Standalone* </a:t>
            </a:r>
          </a:p>
        </p:txBody>
      </p:sp>
      <p:sp>
        <p:nvSpPr>
          <p:cNvPr id="95" name="TextBox 94">
            <a:extLst>
              <a:ext uri="{FF2B5EF4-FFF2-40B4-BE49-F238E27FC236}">
                <a16:creationId xmlns:a16="http://schemas.microsoft.com/office/drawing/2014/main" id="{51FFC985-8F24-4582-831C-B1B3A257199D}"/>
              </a:ext>
            </a:extLst>
          </p:cNvPr>
          <p:cNvSpPr txBox="1"/>
          <p:nvPr/>
        </p:nvSpPr>
        <p:spPr>
          <a:xfrm>
            <a:off x="205935" y="2612329"/>
            <a:ext cx="353943" cy="1020056"/>
          </a:xfrm>
          <a:prstGeom prst="rect">
            <a:avLst/>
          </a:prstGeom>
          <a:solidFill>
            <a:schemeClr val="bg1">
              <a:lumMod val="75000"/>
            </a:schemeClr>
          </a:solidFill>
        </p:spPr>
        <p:txBody>
          <a:bodyPr vert="vert270" wrap="square" rtlCol="0">
            <a:spAutoFit/>
          </a:bodyPr>
          <a:lstStyle/>
          <a:p>
            <a:r>
              <a:rPr lang="en-GB" sz="1100" dirty="0"/>
              <a:t>Major Release </a:t>
            </a:r>
          </a:p>
        </p:txBody>
      </p:sp>
      <p:sp>
        <p:nvSpPr>
          <p:cNvPr id="96" name="TextBox 95">
            <a:extLst>
              <a:ext uri="{FF2B5EF4-FFF2-40B4-BE49-F238E27FC236}">
                <a16:creationId xmlns:a16="http://schemas.microsoft.com/office/drawing/2014/main" id="{21771473-6427-4CEE-9F7B-C9087840B69E}"/>
              </a:ext>
            </a:extLst>
          </p:cNvPr>
          <p:cNvSpPr txBox="1"/>
          <p:nvPr/>
        </p:nvSpPr>
        <p:spPr>
          <a:xfrm>
            <a:off x="6150832" y="3459974"/>
            <a:ext cx="1261911"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 /Imp</a:t>
            </a:r>
          </a:p>
        </p:txBody>
      </p:sp>
      <p:sp>
        <p:nvSpPr>
          <p:cNvPr id="97" name="TextBox 96">
            <a:extLst>
              <a:ext uri="{FF2B5EF4-FFF2-40B4-BE49-F238E27FC236}">
                <a16:creationId xmlns:a16="http://schemas.microsoft.com/office/drawing/2014/main" id="{FCC686A9-7F0F-40E9-B351-A3C3366F6FCC}"/>
              </a:ext>
            </a:extLst>
          </p:cNvPr>
          <p:cNvSpPr txBox="1"/>
          <p:nvPr/>
        </p:nvSpPr>
        <p:spPr>
          <a:xfrm>
            <a:off x="7426078" y="3456376"/>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PIS</a:t>
            </a:r>
          </a:p>
        </p:txBody>
      </p:sp>
      <p:sp>
        <p:nvSpPr>
          <p:cNvPr id="98" name="TextBox 97">
            <a:extLst>
              <a:ext uri="{FF2B5EF4-FFF2-40B4-BE49-F238E27FC236}">
                <a16:creationId xmlns:a16="http://schemas.microsoft.com/office/drawing/2014/main" id="{46DB7549-F150-411E-920F-0FC8F0692E43}"/>
              </a:ext>
            </a:extLst>
          </p:cNvPr>
          <p:cNvSpPr txBox="1"/>
          <p:nvPr/>
        </p:nvSpPr>
        <p:spPr>
          <a:xfrm>
            <a:off x="5769217" y="3427294"/>
            <a:ext cx="487724" cy="261610"/>
          </a:xfrm>
          <a:prstGeom prst="rect">
            <a:avLst/>
          </a:prstGeom>
          <a:noFill/>
        </p:spPr>
        <p:txBody>
          <a:bodyPr wrap="square" rtlCol="0">
            <a:spAutoFit/>
          </a:bodyPr>
          <a:lstStyle/>
          <a:p>
            <a:r>
              <a:rPr lang="en-GB" sz="1050" dirty="0"/>
              <a:t>N24</a:t>
            </a:r>
          </a:p>
        </p:txBody>
      </p:sp>
      <p:sp>
        <p:nvSpPr>
          <p:cNvPr id="99" name="TextBox 98">
            <a:extLst>
              <a:ext uri="{FF2B5EF4-FFF2-40B4-BE49-F238E27FC236}">
                <a16:creationId xmlns:a16="http://schemas.microsoft.com/office/drawing/2014/main" id="{1ABA6AE4-5A2C-4E6D-95CE-EDEE90D771E3}"/>
              </a:ext>
            </a:extLst>
          </p:cNvPr>
          <p:cNvSpPr txBox="1"/>
          <p:nvPr/>
        </p:nvSpPr>
        <p:spPr>
          <a:xfrm>
            <a:off x="4315115" y="1620687"/>
            <a:ext cx="423323"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XRN</a:t>
            </a:r>
          </a:p>
        </p:txBody>
      </p:sp>
      <p:sp>
        <p:nvSpPr>
          <p:cNvPr id="101" name="TextBox 100">
            <a:extLst>
              <a:ext uri="{FF2B5EF4-FFF2-40B4-BE49-F238E27FC236}">
                <a16:creationId xmlns:a16="http://schemas.microsoft.com/office/drawing/2014/main" id="{6134933B-82AF-428D-BB81-344B92CCCA3B}"/>
              </a:ext>
            </a:extLst>
          </p:cNvPr>
          <p:cNvSpPr txBox="1"/>
          <p:nvPr/>
        </p:nvSpPr>
        <p:spPr>
          <a:xfrm>
            <a:off x="2263072" y="1620688"/>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XRN</a:t>
            </a:r>
          </a:p>
        </p:txBody>
      </p:sp>
      <p:sp>
        <p:nvSpPr>
          <p:cNvPr id="102" name="TextBox 101">
            <a:extLst>
              <a:ext uri="{FF2B5EF4-FFF2-40B4-BE49-F238E27FC236}">
                <a16:creationId xmlns:a16="http://schemas.microsoft.com/office/drawing/2014/main" id="{9735F2EB-93CF-43E9-9028-AABD52F6394F}"/>
              </a:ext>
            </a:extLst>
          </p:cNvPr>
          <p:cNvSpPr txBox="1"/>
          <p:nvPr/>
        </p:nvSpPr>
        <p:spPr>
          <a:xfrm>
            <a:off x="2808853" y="1620687"/>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XRN</a:t>
            </a:r>
          </a:p>
        </p:txBody>
      </p:sp>
      <p:sp>
        <p:nvSpPr>
          <p:cNvPr id="103" name="TextBox 102">
            <a:extLst>
              <a:ext uri="{FF2B5EF4-FFF2-40B4-BE49-F238E27FC236}">
                <a16:creationId xmlns:a16="http://schemas.microsoft.com/office/drawing/2014/main" id="{F29A5E11-F10C-4838-9F73-58D64DEFF303}"/>
              </a:ext>
            </a:extLst>
          </p:cNvPr>
          <p:cNvSpPr txBox="1"/>
          <p:nvPr/>
        </p:nvSpPr>
        <p:spPr>
          <a:xfrm>
            <a:off x="3372877" y="1620687"/>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XRN</a:t>
            </a:r>
          </a:p>
        </p:txBody>
      </p:sp>
      <p:sp>
        <p:nvSpPr>
          <p:cNvPr id="105" name="TextBox 104">
            <a:extLst>
              <a:ext uri="{FF2B5EF4-FFF2-40B4-BE49-F238E27FC236}">
                <a16:creationId xmlns:a16="http://schemas.microsoft.com/office/drawing/2014/main" id="{90837CD1-592A-4405-B3C6-DA9E1D1FED56}"/>
              </a:ext>
            </a:extLst>
          </p:cNvPr>
          <p:cNvSpPr txBox="1"/>
          <p:nvPr/>
        </p:nvSpPr>
        <p:spPr>
          <a:xfrm>
            <a:off x="984784" y="1592546"/>
            <a:ext cx="423323"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XRN</a:t>
            </a:r>
          </a:p>
        </p:txBody>
      </p:sp>
      <p:sp>
        <p:nvSpPr>
          <p:cNvPr id="15" name="TextBox 14">
            <a:extLst>
              <a:ext uri="{FF2B5EF4-FFF2-40B4-BE49-F238E27FC236}">
                <a16:creationId xmlns:a16="http://schemas.microsoft.com/office/drawing/2014/main" id="{A40EF5C7-28E9-413A-A62C-303E10CA4FB1}"/>
              </a:ext>
            </a:extLst>
          </p:cNvPr>
          <p:cNvSpPr txBox="1"/>
          <p:nvPr/>
        </p:nvSpPr>
        <p:spPr>
          <a:xfrm>
            <a:off x="558731" y="4843507"/>
            <a:ext cx="3424936" cy="230832"/>
          </a:xfrm>
          <a:prstGeom prst="rect">
            <a:avLst/>
          </a:prstGeom>
          <a:noFill/>
        </p:spPr>
        <p:txBody>
          <a:bodyPr wrap="square" rtlCol="0">
            <a:spAutoFit/>
          </a:bodyPr>
          <a:lstStyle/>
          <a:p>
            <a:r>
              <a:rPr lang="en-GB" sz="900" i="1" dirty="0"/>
              <a:t>* Standalone for illustration only</a:t>
            </a:r>
          </a:p>
        </p:txBody>
      </p:sp>
      <p:sp>
        <p:nvSpPr>
          <p:cNvPr id="107" name="TextBox 106">
            <a:extLst>
              <a:ext uri="{FF2B5EF4-FFF2-40B4-BE49-F238E27FC236}">
                <a16:creationId xmlns:a16="http://schemas.microsoft.com/office/drawing/2014/main" id="{62D272A4-F5F7-42EE-8B34-A4D9583BA61C}"/>
              </a:ext>
            </a:extLst>
          </p:cNvPr>
          <p:cNvSpPr txBox="1"/>
          <p:nvPr/>
        </p:nvSpPr>
        <p:spPr>
          <a:xfrm>
            <a:off x="5102991" y="1594621"/>
            <a:ext cx="3740469" cy="1015663"/>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GB" sz="1200" b="1" dirty="0">
                <a:solidFill>
                  <a:schemeClr val="bg1"/>
                </a:solidFill>
              </a:rPr>
              <a:t>Costs for release or individual changes are considered committed upon approval of EQR/BER</a:t>
            </a:r>
          </a:p>
          <a:p>
            <a:pPr marL="285750" indent="-285750">
              <a:buFont typeface="Arial" panose="020B0604020202020204" pitchFamily="34" charset="0"/>
              <a:buChar char="•"/>
            </a:pPr>
            <a:r>
              <a:rPr lang="en-GB" sz="1200" b="1" dirty="0">
                <a:solidFill>
                  <a:schemeClr val="bg1"/>
                </a:solidFill>
              </a:rPr>
              <a:t>Major release costs based on average cost of previous releases (£0.8m)</a:t>
            </a:r>
          </a:p>
        </p:txBody>
      </p:sp>
    </p:spTree>
    <p:extLst>
      <p:ext uri="{BB962C8B-B14F-4D97-AF65-F5344CB8AC3E}">
        <p14:creationId xmlns:p14="http://schemas.microsoft.com/office/powerpoint/2010/main" val="22099491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1" y="290963"/>
          <a:ext cx="9144001" cy="4846112"/>
        </p:xfrm>
        <a:graphic>
          <a:graphicData uri="http://schemas.openxmlformats.org/drawingml/2006/table">
            <a:tbl>
              <a:tblPr firstRow="1" bandRow="1">
                <a:tableStyleId>{5C22544A-7EE6-4342-B048-85BDC9FD1C3A}</a:tableStyleId>
              </a:tblPr>
              <a:tblGrid>
                <a:gridCol w="4569822">
                  <a:extLst>
                    <a:ext uri="{9D8B030D-6E8A-4147-A177-3AD203B41FA5}">
                      <a16:colId xmlns:a16="http://schemas.microsoft.com/office/drawing/2014/main" val="997061046"/>
                    </a:ext>
                  </a:extLst>
                </a:gridCol>
                <a:gridCol w="660304">
                  <a:extLst>
                    <a:ext uri="{9D8B030D-6E8A-4147-A177-3AD203B41FA5}">
                      <a16:colId xmlns:a16="http://schemas.microsoft.com/office/drawing/2014/main" val="2723771934"/>
                    </a:ext>
                  </a:extLst>
                </a:gridCol>
                <a:gridCol w="1057635">
                  <a:extLst>
                    <a:ext uri="{9D8B030D-6E8A-4147-A177-3AD203B41FA5}">
                      <a16:colId xmlns:a16="http://schemas.microsoft.com/office/drawing/2014/main" val="3830117845"/>
                    </a:ext>
                  </a:extLst>
                </a:gridCol>
                <a:gridCol w="762210">
                  <a:extLst>
                    <a:ext uri="{9D8B030D-6E8A-4147-A177-3AD203B41FA5}">
                      <a16:colId xmlns:a16="http://schemas.microsoft.com/office/drawing/2014/main" val="194189712"/>
                    </a:ext>
                  </a:extLst>
                </a:gridCol>
                <a:gridCol w="2094030">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dirty="0">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dirty="0">
                          <a:solidFill>
                            <a:srgbClr val="000000"/>
                          </a:solidFill>
                          <a:effectLst/>
                          <a:latin typeface="+mj-lt"/>
                          <a:ea typeface="+mn-ea"/>
                          <a:cs typeface="+mn-cs"/>
                        </a:rPr>
                        <a:t>Updates to the CSS Physical Interface Design (</a:t>
                      </a:r>
                      <a:r>
                        <a:rPr lang="en-US" sz="800" b="0" i="0" u="none" strike="noStrike" dirty="0" err="1">
                          <a:solidFill>
                            <a:srgbClr val="000000"/>
                          </a:solidFill>
                          <a:effectLst/>
                          <a:latin typeface="+mj-lt"/>
                          <a:ea typeface="+mn-ea"/>
                          <a:cs typeface="+mn-cs"/>
                        </a:rPr>
                        <a:t>PhID</a:t>
                      </a:r>
                      <a:r>
                        <a:rPr lang="en-US" sz="800" b="0" i="0" u="none" strike="noStrike" dirty="0">
                          <a:solidFill>
                            <a:srgbClr val="000000"/>
                          </a:solidFill>
                          <a:effectLst/>
                          <a:latin typeface="+mj-lt"/>
                          <a:ea typeface="+mn-ea"/>
                          <a:cs typeface="+mn-cs"/>
                        </a:rPr>
                        <a: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dirty="0">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dirty="0" err="1">
                          <a:solidFill>
                            <a:srgbClr val="000000"/>
                          </a:solidFill>
                          <a:effectLst/>
                          <a:latin typeface="+mj-lt"/>
                          <a:ea typeface="+mn-ea"/>
                          <a:cs typeface="+mn-cs"/>
                        </a:rPr>
                        <a:t>Provide_CSS_RegistrationID_to_PUI_and_LPs</a:t>
                      </a:r>
                      <a:endParaRPr lang="en-US" sz="8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dirty="0" err="1">
                          <a:solidFill>
                            <a:srgbClr val="000000"/>
                          </a:solidFill>
                          <a:effectLst/>
                          <a:latin typeface="+mj-lt"/>
                          <a:ea typeface="+mn-ea"/>
                          <a:cs typeface="+mn-cs"/>
                        </a:rPr>
                        <a:t>Licence</a:t>
                      </a:r>
                      <a:r>
                        <a:rPr lang="en-US" sz="800" b="0" i="0" u="none" strike="noStrike" dirty="0">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0">
                <a:tc>
                  <a:txBody>
                    <a:bodyPr/>
                    <a:lstStyle/>
                    <a:p>
                      <a:pPr algn="l" fontAlgn="t"/>
                      <a:r>
                        <a:rPr lang="en-US" sz="800" b="0" i="0" u="none" strike="noStrike" dirty="0">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1">
                <a:tc>
                  <a:txBody>
                    <a:bodyPr/>
                    <a:lstStyle/>
                    <a:p>
                      <a:pPr algn="l" fontAlgn="t"/>
                      <a:r>
                        <a:rPr lang="en-US" sz="800" b="0" i="0" u="none" strike="noStrike" dirty="0">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dirty="0">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dirty="0">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dirty="0" err="1">
                          <a:solidFill>
                            <a:srgbClr val="000000"/>
                          </a:solidFill>
                          <a:effectLst/>
                          <a:latin typeface="+mj-lt"/>
                          <a:ea typeface="+mn-ea"/>
                          <a:cs typeface="+mn-cs"/>
                        </a:rPr>
                        <a:t>DM_Validation</a:t>
                      </a:r>
                      <a:r>
                        <a:rPr lang="fr-FR" sz="800" b="0" i="0" u="none" strike="noStrike" dirty="0">
                          <a:solidFill>
                            <a:srgbClr val="000000"/>
                          </a:solidFill>
                          <a:effectLst/>
                          <a:latin typeface="+mj-lt"/>
                          <a:ea typeface="+mn-ea"/>
                          <a:cs typeface="+mn-cs"/>
                        </a:rPr>
                        <a:t> </a:t>
                      </a:r>
                      <a:r>
                        <a:rPr lang="fr-FR" sz="800" b="0" i="0" u="none" strike="noStrike" dirty="0" err="1">
                          <a:solidFill>
                            <a:srgbClr val="000000"/>
                          </a:solidFill>
                          <a:effectLst/>
                          <a:latin typeface="+mj-lt"/>
                          <a:ea typeface="+mn-ea"/>
                          <a:cs typeface="+mn-cs"/>
                        </a:rPr>
                        <a:t>Catalogue_Shipper_Effective_Date_Change</a:t>
                      </a:r>
                      <a:r>
                        <a:rPr lang="fr-FR" sz="800" b="0" i="0" u="none" strike="noStrike" dirty="0">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dirty="0">
                          <a:solidFill>
                            <a:srgbClr val="000000"/>
                          </a:solidFill>
                          <a:effectLst/>
                          <a:latin typeface="+mj-lt"/>
                          <a:ea typeface="+mn-ea"/>
                          <a:cs typeface="+mn-cs"/>
                        </a:rPr>
                        <a:t>Amendment of Data Migration Solution to Protect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dirty="0">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1">
                <a:tc>
                  <a:txBody>
                    <a:bodyPr/>
                    <a:lstStyle/>
                    <a:p>
                      <a:pPr marL="0" algn="l" fontAlgn="t"/>
                      <a:r>
                        <a:rPr lang="en-US" sz="800" b="0" i="0" u="none" strike="noStrike" dirty="0">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21901367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0" y="290963"/>
          <a:ext cx="9143999" cy="4852547"/>
        </p:xfrm>
        <a:graphic>
          <a:graphicData uri="http://schemas.openxmlformats.org/drawingml/2006/table">
            <a:tbl>
              <a:tblPr firstRow="1" bandRow="1">
                <a:tableStyleId>{5C22544A-7EE6-4342-B048-85BDC9FD1C3A}</a:tableStyleId>
              </a:tblPr>
              <a:tblGrid>
                <a:gridCol w="4584344">
                  <a:extLst>
                    <a:ext uri="{9D8B030D-6E8A-4147-A177-3AD203B41FA5}">
                      <a16:colId xmlns:a16="http://schemas.microsoft.com/office/drawing/2014/main" val="997061046"/>
                    </a:ext>
                  </a:extLst>
                </a:gridCol>
                <a:gridCol w="658207">
                  <a:extLst>
                    <a:ext uri="{9D8B030D-6E8A-4147-A177-3AD203B41FA5}">
                      <a16:colId xmlns:a16="http://schemas.microsoft.com/office/drawing/2014/main" val="2723771934"/>
                    </a:ext>
                  </a:extLst>
                </a:gridCol>
                <a:gridCol w="1054277">
                  <a:extLst>
                    <a:ext uri="{9D8B030D-6E8A-4147-A177-3AD203B41FA5}">
                      <a16:colId xmlns:a16="http://schemas.microsoft.com/office/drawing/2014/main" val="3830117845"/>
                    </a:ext>
                  </a:extLst>
                </a:gridCol>
                <a:gridCol w="759790">
                  <a:extLst>
                    <a:ext uri="{9D8B030D-6E8A-4147-A177-3AD203B41FA5}">
                      <a16:colId xmlns:a16="http://schemas.microsoft.com/office/drawing/2014/main" val="194189712"/>
                    </a:ext>
                  </a:extLst>
                </a:gridCol>
                <a:gridCol w="2087381">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dirty="0">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(PhID).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dirty="0">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dirty="0" err="1">
                          <a:solidFill>
                            <a:srgbClr val="000000"/>
                          </a:solidFill>
                          <a:effectLst/>
                          <a:latin typeface="+mj-lt"/>
                          <a:ea typeface="+mn-ea"/>
                          <a:cs typeface="+mn-cs"/>
                        </a:rPr>
                        <a:t>Provide_CSS_RegistrationID_to_PUI_and_LPs</a:t>
                      </a:r>
                      <a:endParaRPr lang="en-US" sz="8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dirty="0" err="1">
                          <a:solidFill>
                            <a:srgbClr val="000000"/>
                          </a:solidFill>
                          <a:effectLst/>
                          <a:latin typeface="+mj-lt"/>
                          <a:ea typeface="+mn-ea"/>
                          <a:cs typeface="+mn-cs"/>
                        </a:rPr>
                        <a:t>Licence</a:t>
                      </a:r>
                      <a:r>
                        <a:rPr lang="en-US" sz="800" b="0" i="0" u="none" strike="noStrike" dirty="0">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128353">
                <a:tc>
                  <a:txBody>
                    <a:bodyPr/>
                    <a:lstStyle/>
                    <a:p>
                      <a:pPr algn="l" fontAlgn="t"/>
                      <a:r>
                        <a:rPr lang="en-US" sz="800" b="0" i="0" u="none" strike="noStrike" dirty="0">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2">
                <a:tc>
                  <a:txBody>
                    <a:bodyPr/>
                    <a:lstStyle/>
                    <a:p>
                      <a:pPr algn="l" fontAlgn="t"/>
                      <a:r>
                        <a:rPr lang="en-US" sz="800" b="0" i="0" u="none" strike="noStrike" dirty="0">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dirty="0">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dirty="0">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dirty="0">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dirty="0">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dirty="0">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dirty="0" err="1">
                          <a:solidFill>
                            <a:srgbClr val="000000"/>
                          </a:solidFill>
                          <a:effectLst/>
                          <a:latin typeface="+mj-lt"/>
                          <a:ea typeface="+mn-ea"/>
                          <a:cs typeface="+mn-cs"/>
                        </a:rPr>
                        <a:t>DM_Validation</a:t>
                      </a:r>
                      <a:r>
                        <a:rPr lang="fr-FR" sz="800" b="0" i="0" u="none" strike="noStrike" dirty="0">
                          <a:solidFill>
                            <a:srgbClr val="000000"/>
                          </a:solidFill>
                          <a:effectLst/>
                          <a:latin typeface="+mj-lt"/>
                          <a:ea typeface="+mn-ea"/>
                          <a:cs typeface="+mn-cs"/>
                        </a:rPr>
                        <a:t> </a:t>
                      </a:r>
                      <a:r>
                        <a:rPr lang="fr-FR" sz="800" b="0" i="0" u="none" strike="noStrike" dirty="0" err="1">
                          <a:solidFill>
                            <a:srgbClr val="000000"/>
                          </a:solidFill>
                          <a:effectLst/>
                          <a:latin typeface="+mj-lt"/>
                          <a:ea typeface="+mn-ea"/>
                          <a:cs typeface="+mn-cs"/>
                        </a:rPr>
                        <a:t>Catalogue_Shipper_Effective_Date_Change</a:t>
                      </a:r>
                      <a:r>
                        <a:rPr lang="fr-FR" sz="800" b="0" i="0" u="none" strike="noStrike" dirty="0">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dirty="0">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dirty="0">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dirty="0">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dirty="0">
                          <a:solidFill>
                            <a:srgbClr val="000000"/>
                          </a:solidFill>
                          <a:effectLst/>
                          <a:latin typeface="+mj-lt"/>
                          <a:ea typeface="+mn-ea"/>
                          <a:cs typeface="+mn-cs"/>
                        </a:rPr>
                        <a:t>Amendment of Data Migration Solution to Protect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dirty="0">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dirty="0">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dirty="0">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dirty="0">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dirty="0">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dirty="0">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2">
                <a:tc>
                  <a:txBody>
                    <a:bodyPr/>
                    <a:lstStyle/>
                    <a:p>
                      <a:pPr marL="0" algn="l" fontAlgn="t"/>
                      <a:r>
                        <a:rPr lang="en-US" sz="800" b="0" i="0" u="none" strike="noStrike" dirty="0">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6458850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dirty="0">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dirty="0">
                          <a:solidFill>
                            <a:srgbClr val="000000"/>
                          </a:solidFill>
                          <a:effectLst/>
                          <a:latin typeface="+mj-lt"/>
                          <a:ea typeface="+mn-ea"/>
                          <a:cs typeface="+mn-cs"/>
                        </a:rPr>
                        <a:t>ECOES REL API </a:t>
                      </a:r>
                      <a:r>
                        <a:rPr lang="en-GB" sz="900" b="0" i="0" u="none" strike="noStrike" dirty="0" err="1">
                          <a:solidFill>
                            <a:srgbClr val="000000"/>
                          </a:solidFill>
                          <a:effectLst/>
                          <a:latin typeface="+mj-lt"/>
                          <a:ea typeface="+mn-ea"/>
                          <a:cs typeface="+mn-cs"/>
                        </a:rPr>
                        <a:t>Webmethod</a:t>
                      </a:r>
                      <a:endParaRPr lang="en-GB"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dirty="0">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dirty="0">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dirty="0">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dirty="0" err="1">
                          <a:solidFill>
                            <a:srgbClr val="000000"/>
                          </a:solidFill>
                          <a:effectLst/>
                          <a:latin typeface="+mj-lt"/>
                          <a:ea typeface="+mn-ea"/>
                          <a:cs typeface="+mn-cs"/>
                        </a:rPr>
                        <a:t>DSP_Specific</a:t>
                      </a:r>
                      <a:r>
                        <a:rPr lang="en-US" sz="900" b="0" i="0" u="none" strike="noStrike" dirty="0">
                          <a:solidFill>
                            <a:srgbClr val="000000"/>
                          </a:solidFill>
                          <a:effectLst/>
                          <a:latin typeface="+mj-lt"/>
                          <a:ea typeface="+mn-ea"/>
                          <a:cs typeface="+mn-cs"/>
                        </a:rPr>
                        <a:t>_ SIT_ </a:t>
                      </a:r>
                      <a:r>
                        <a:rPr lang="en-US" sz="900" b="0" i="0" u="none" strike="noStrike" dirty="0" err="1">
                          <a:solidFill>
                            <a:srgbClr val="000000"/>
                          </a:solidFill>
                          <a:effectLst/>
                          <a:latin typeface="+mj-lt"/>
                          <a:ea typeface="+mn-ea"/>
                          <a:cs typeface="+mn-cs"/>
                        </a:rPr>
                        <a:t>Functional_Exit_Criteria</a:t>
                      </a:r>
                      <a:endParaRPr lang="en-US"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dirty="0">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dirty="0">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dirty="0">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1907499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dirty="0">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dirty="0">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dirty="0">
                          <a:solidFill>
                            <a:srgbClr val="000000"/>
                          </a:solidFill>
                          <a:effectLst/>
                          <a:latin typeface="+mj-lt"/>
                          <a:ea typeface="+mn-ea"/>
                          <a:cs typeface="+mn-cs"/>
                        </a:rPr>
                        <a:t>Changing from </a:t>
                      </a:r>
                      <a:r>
                        <a:rPr lang="en-US" sz="800" b="0" i="0" u="none" strike="noStrike" dirty="0" err="1">
                          <a:solidFill>
                            <a:srgbClr val="000000"/>
                          </a:solidFill>
                          <a:effectLst/>
                          <a:latin typeface="+mj-lt"/>
                          <a:ea typeface="+mn-ea"/>
                          <a:cs typeface="+mn-cs"/>
                        </a:rPr>
                        <a:t>GetOrganised</a:t>
                      </a:r>
                      <a:r>
                        <a:rPr lang="en-US" sz="800" b="0" i="0" u="none" strike="noStrike" dirty="0">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dirty="0">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dirty="0">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dirty="0">
                          <a:solidFill>
                            <a:srgbClr val="000000"/>
                          </a:solidFill>
                          <a:effectLst/>
                          <a:latin typeface="+mj-lt"/>
                          <a:ea typeface="+mn-ea"/>
                          <a:cs typeface="+mn-cs"/>
                        </a:rPr>
                        <a:t>Discontinuance of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dirty="0">
                          <a:solidFill>
                            <a:srgbClr val="000000"/>
                          </a:solidFill>
                          <a:effectLst/>
                          <a:latin typeface="+mj-lt"/>
                          <a:ea typeface="+mn-ea"/>
                          <a:cs typeface="+mn-cs"/>
                        </a:rPr>
                        <a:t>Uplift to SMS </a:t>
                      </a:r>
                      <a:r>
                        <a:rPr lang="en-GB" sz="800" b="0" i="0" u="none" strike="noStrike" dirty="0" err="1">
                          <a:solidFill>
                            <a:srgbClr val="000000"/>
                          </a:solidFill>
                          <a:effectLst/>
                          <a:latin typeface="+mj-lt"/>
                          <a:ea typeface="+mn-ea"/>
                          <a:cs typeface="+mn-cs"/>
                        </a:rPr>
                        <a:t>CoCo</a:t>
                      </a:r>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dirty="0">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dirty="0">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dirty="0">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dirty="0">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dirty="0">
                          <a:solidFill>
                            <a:srgbClr val="000000"/>
                          </a:solidFill>
                          <a:effectLst/>
                          <a:latin typeface="+mj-lt"/>
                          <a:ea typeface="+mn-ea"/>
                          <a:cs typeface="+mn-cs"/>
                        </a:rPr>
                        <a:t>REL Dissemination to </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dirty="0">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dirty="0">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dirty="0">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dirty="0">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dirty="0">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dirty="0">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dirty="0">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dirty="0">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dirty="0">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dirty="0">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dirty="0">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dirty="0">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dirty="0">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dirty="0">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dirty="0">
                          <a:solidFill>
                            <a:srgbClr val="000000"/>
                          </a:solidFill>
                          <a:effectLst/>
                          <a:latin typeface="+mj-lt"/>
                          <a:ea typeface="+mn-ea"/>
                          <a:cs typeface="+mn-cs"/>
                        </a:rPr>
                        <a:t>Further </a:t>
                      </a:r>
                      <a:r>
                        <a:rPr lang="en-US" sz="800" b="0" i="0" u="none" strike="noStrike" dirty="0" err="1">
                          <a:solidFill>
                            <a:srgbClr val="000000"/>
                          </a:solidFill>
                          <a:effectLst/>
                          <a:latin typeface="+mj-lt"/>
                          <a:ea typeface="+mn-ea"/>
                          <a:cs typeface="+mn-cs"/>
                        </a:rPr>
                        <a:t>consquential</a:t>
                      </a:r>
                      <a:r>
                        <a:rPr lang="en-US" sz="800" b="0" i="0" u="none" strike="noStrike" dirty="0">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dirty="0">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3030049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83530"/>
          <a:ext cx="9120628" cy="4759962"/>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dirty="0">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dirty="0">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dirty="0">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dirty="0">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dirty="0">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dirty="0">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7">
                <a:tc>
                  <a:txBody>
                    <a:bodyPr/>
                    <a:lstStyle/>
                    <a:p>
                      <a:pPr algn="l" fontAlgn="b"/>
                      <a:r>
                        <a:rPr lang="en-US" sz="800" b="0" i="0" u="none" strike="noStrike"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4">
                <a:tc>
                  <a:txBody>
                    <a:bodyPr/>
                    <a:lstStyle/>
                    <a:p>
                      <a:pPr algn="l" fontAlgn="b"/>
                      <a:r>
                        <a:rPr lang="en-US" sz="800" b="0" i="0" u="none" strike="noStrike" dirty="0">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7">
                <a:tc>
                  <a:txBody>
                    <a:bodyPr/>
                    <a:lstStyle/>
                    <a:p>
                      <a:pPr algn="l" fontAlgn="b"/>
                      <a:r>
                        <a:rPr lang="en-US" sz="800" b="0" i="0" u="none" strike="noStrike" dirty="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4">
                <a:tc>
                  <a:txBody>
                    <a:bodyPr/>
                    <a:lstStyle/>
                    <a:p>
                      <a:pPr algn="l" fontAlgn="b"/>
                      <a:r>
                        <a:rPr lang="en-US" sz="800" b="0" i="0" u="none" strike="noStrike" dirty="0">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dirty="0">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4">
                <a:tc>
                  <a:txBody>
                    <a:bodyPr/>
                    <a:lstStyle/>
                    <a:p>
                      <a:pPr algn="l" fontAlgn="b"/>
                      <a:r>
                        <a:rPr lang="en-US" sz="800" b="0" i="0" u="none" strike="noStrike" dirty="0">
                          <a:solidFill>
                            <a:srgbClr val="000000"/>
                          </a:solidFill>
                          <a:effectLst/>
                          <a:latin typeface="+mj-lt"/>
                          <a:ea typeface="+mn-ea"/>
                          <a:cs typeface="+mn-cs"/>
                        </a:rPr>
                        <a:t>Change to effect a Gas Supplier of Last Resort (</a:t>
                      </a:r>
                      <a:r>
                        <a:rPr lang="en-US" sz="800" b="0" i="0" u="none" strike="noStrike" dirty="0" err="1">
                          <a:solidFill>
                            <a:srgbClr val="000000"/>
                          </a:solidFill>
                          <a:effectLst/>
                          <a:latin typeface="+mj-lt"/>
                          <a:ea typeface="+mn-ea"/>
                          <a:cs typeface="+mn-cs"/>
                        </a:rPr>
                        <a:t>SoLR</a:t>
                      </a:r>
                      <a:r>
                        <a:rPr lang="en-US" sz="800" b="0" i="0" u="none" strike="noStrike" dirty="0">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dirty="0">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dirty="0">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dirty="0">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dirty="0">
                          <a:solidFill>
                            <a:srgbClr val="000000"/>
                          </a:solidFill>
                          <a:effectLst/>
                          <a:latin typeface="+mj-lt"/>
                          <a:ea typeface="+mn-ea"/>
                          <a:cs typeface="+mn-cs"/>
                        </a:rPr>
                        <a:t>ServiceNow Data Model Development - DNO/</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dirty="0">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dirty="0">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dirty="0">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dirty="0">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dirty="0">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dirty="0">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dirty="0">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dirty="0">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dirty="0">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dirty="0">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dirty="0">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dirty="0">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3158035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dirty="0">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dirty="0">
                          <a:solidFill>
                            <a:srgbClr val="000000"/>
                          </a:solidFill>
                          <a:effectLst/>
                          <a:latin typeface="+mj-lt"/>
                          <a:ea typeface="+mn-ea"/>
                          <a:cs typeface="+mn-cs"/>
                        </a:rPr>
                        <a:t>ECOES REL API </a:t>
                      </a:r>
                      <a:r>
                        <a:rPr lang="en-GB" sz="900" b="0" i="0" u="none" strike="noStrike" dirty="0" err="1">
                          <a:solidFill>
                            <a:srgbClr val="000000"/>
                          </a:solidFill>
                          <a:effectLst/>
                          <a:latin typeface="+mj-lt"/>
                          <a:ea typeface="+mn-ea"/>
                          <a:cs typeface="+mn-cs"/>
                        </a:rPr>
                        <a:t>Webmethod</a:t>
                      </a:r>
                      <a:endParaRPr lang="en-GB"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dirty="0">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dirty="0">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dirty="0">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dirty="0">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dirty="0" err="1">
                          <a:solidFill>
                            <a:srgbClr val="000000"/>
                          </a:solidFill>
                          <a:effectLst/>
                          <a:latin typeface="+mj-lt"/>
                          <a:ea typeface="+mn-ea"/>
                          <a:cs typeface="+mn-cs"/>
                        </a:rPr>
                        <a:t>DSP_Specific</a:t>
                      </a:r>
                      <a:r>
                        <a:rPr lang="en-US" sz="900" b="0" i="0" u="none" strike="noStrike" dirty="0">
                          <a:solidFill>
                            <a:srgbClr val="000000"/>
                          </a:solidFill>
                          <a:effectLst/>
                          <a:latin typeface="+mj-lt"/>
                          <a:ea typeface="+mn-ea"/>
                          <a:cs typeface="+mn-cs"/>
                        </a:rPr>
                        <a:t>_ SIT_ </a:t>
                      </a:r>
                      <a:r>
                        <a:rPr lang="en-US" sz="900" b="0" i="0" u="none" strike="noStrike" dirty="0" err="1">
                          <a:solidFill>
                            <a:srgbClr val="000000"/>
                          </a:solidFill>
                          <a:effectLst/>
                          <a:latin typeface="+mj-lt"/>
                          <a:ea typeface="+mn-ea"/>
                          <a:cs typeface="+mn-cs"/>
                        </a:rPr>
                        <a:t>Functional_Exit_Criteria</a:t>
                      </a:r>
                      <a:endParaRPr lang="en-US"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dirty="0">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2314586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dirty="0">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dirty="0">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dirty="0">
                          <a:solidFill>
                            <a:srgbClr val="000000"/>
                          </a:solidFill>
                          <a:effectLst/>
                          <a:latin typeface="+mj-lt"/>
                          <a:ea typeface="+mn-ea"/>
                          <a:cs typeface="+mn-cs"/>
                        </a:rPr>
                        <a:t>Changing from </a:t>
                      </a:r>
                      <a:r>
                        <a:rPr lang="en-US" sz="800" b="0" i="0" u="none" strike="noStrike" dirty="0" err="1">
                          <a:solidFill>
                            <a:srgbClr val="000000"/>
                          </a:solidFill>
                          <a:effectLst/>
                          <a:latin typeface="+mj-lt"/>
                          <a:ea typeface="+mn-ea"/>
                          <a:cs typeface="+mn-cs"/>
                        </a:rPr>
                        <a:t>GetOrganised</a:t>
                      </a:r>
                      <a:r>
                        <a:rPr lang="en-US" sz="800" b="0" i="0" u="none" strike="noStrike" dirty="0">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dirty="0">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dirty="0">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dirty="0">
                          <a:solidFill>
                            <a:srgbClr val="000000"/>
                          </a:solidFill>
                          <a:effectLst/>
                          <a:latin typeface="+mj-lt"/>
                          <a:ea typeface="+mn-ea"/>
                          <a:cs typeface="+mn-cs"/>
                        </a:rPr>
                        <a:t>Discontinuance of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dirty="0">
                          <a:solidFill>
                            <a:srgbClr val="000000"/>
                          </a:solidFill>
                          <a:effectLst/>
                          <a:latin typeface="+mj-lt"/>
                          <a:ea typeface="+mn-ea"/>
                          <a:cs typeface="+mn-cs"/>
                        </a:rPr>
                        <a:t>Uplift to SMS </a:t>
                      </a:r>
                      <a:r>
                        <a:rPr lang="en-GB" sz="800" b="0" i="0" u="none" strike="noStrike" dirty="0" err="1">
                          <a:solidFill>
                            <a:srgbClr val="000000"/>
                          </a:solidFill>
                          <a:effectLst/>
                          <a:latin typeface="+mj-lt"/>
                          <a:ea typeface="+mn-ea"/>
                          <a:cs typeface="+mn-cs"/>
                        </a:rPr>
                        <a:t>CoCo</a:t>
                      </a:r>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dirty="0">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dirty="0">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dirty="0">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dirty="0">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dirty="0">
                          <a:solidFill>
                            <a:srgbClr val="000000"/>
                          </a:solidFill>
                          <a:effectLst/>
                          <a:latin typeface="+mj-lt"/>
                          <a:ea typeface="+mn-ea"/>
                          <a:cs typeface="+mn-cs"/>
                        </a:rPr>
                        <a:t>REL Dissemination to </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dirty="0">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dirty="0">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dirty="0">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dirty="0">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dirty="0">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dirty="0">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dirty="0">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dirty="0">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dirty="0">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dirty="0">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dirty="0">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dirty="0">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dirty="0">
                          <a:solidFill>
                            <a:srgbClr val="000000"/>
                          </a:solidFill>
                          <a:effectLst/>
                          <a:latin typeface="+mj-lt"/>
                          <a:ea typeface="+mn-ea"/>
                          <a:cs typeface="+mn-cs"/>
                        </a:rPr>
                        <a:t>Further </a:t>
                      </a:r>
                      <a:r>
                        <a:rPr lang="en-US" sz="800" b="0" i="0" u="none" strike="noStrike" dirty="0" err="1">
                          <a:solidFill>
                            <a:srgbClr val="000000"/>
                          </a:solidFill>
                          <a:effectLst/>
                          <a:latin typeface="+mj-lt"/>
                          <a:ea typeface="+mn-ea"/>
                          <a:cs typeface="+mn-cs"/>
                        </a:rPr>
                        <a:t>consquential</a:t>
                      </a:r>
                      <a:r>
                        <a:rPr lang="en-US" sz="800" b="0" i="0" u="none" strike="noStrike" dirty="0">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4047730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83530"/>
          <a:ext cx="9120628" cy="4759957"/>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dirty="0">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dirty="0">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dirty="0">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dirty="0">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dirty="0">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dirty="0">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6">
                <a:tc>
                  <a:txBody>
                    <a:bodyPr/>
                    <a:lstStyle/>
                    <a:p>
                      <a:pPr algn="l" fontAlgn="b"/>
                      <a:r>
                        <a:rPr lang="en-US" sz="800" b="0" i="0" u="none" strike="noStrike"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3">
                <a:tc>
                  <a:txBody>
                    <a:bodyPr/>
                    <a:lstStyle/>
                    <a:p>
                      <a:pPr algn="l" fontAlgn="b"/>
                      <a:r>
                        <a:rPr lang="en-US" sz="800" b="0" i="0" u="none" strike="noStrike" dirty="0">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6">
                <a:tc>
                  <a:txBody>
                    <a:bodyPr/>
                    <a:lstStyle/>
                    <a:p>
                      <a:pPr algn="l" fontAlgn="b"/>
                      <a:r>
                        <a:rPr lang="en-US" sz="800" b="0" i="0" u="none" strike="noStrike" dirty="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3">
                <a:tc>
                  <a:txBody>
                    <a:bodyPr/>
                    <a:lstStyle/>
                    <a:p>
                      <a:pPr algn="l" fontAlgn="b"/>
                      <a:r>
                        <a:rPr lang="en-US" sz="800" b="0" i="0" u="none" strike="noStrike" dirty="0">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dirty="0">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3">
                <a:tc>
                  <a:txBody>
                    <a:bodyPr/>
                    <a:lstStyle/>
                    <a:p>
                      <a:pPr algn="l" fontAlgn="b"/>
                      <a:r>
                        <a:rPr lang="en-US" sz="800" b="0" i="0" u="none" strike="noStrike" dirty="0">
                          <a:solidFill>
                            <a:srgbClr val="000000"/>
                          </a:solidFill>
                          <a:effectLst/>
                          <a:latin typeface="+mj-lt"/>
                          <a:ea typeface="+mn-ea"/>
                          <a:cs typeface="+mn-cs"/>
                        </a:rPr>
                        <a:t>Change to effect a Gas Supplier of Last Resort (</a:t>
                      </a:r>
                      <a:r>
                        <a:rPr lang="en-US" sz="800" b="0" i="0" u="none" strike="noStrike" dirty="0" err="1">
                          <a:solidFill>
                            <a:srgbClr val="000000"/>
                          </a:solidFill>
                          <a:effectLst/>
                          <a:latin typeface="+mj-lt"/>
                          <a:ea typeface="+mn-ea"/>
                          <a:cs typeface="+mn-cs"/>
                        </a:rPr>
                        <a:t>SoLR</a:t>
                      </a:r>
                      <a:r>
                        <a:rPr lang="en-US" sz="800" b="0" i="0" u="none" strike="noStrike" dirty="0">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dirty="0">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dirty="0">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dirty="0">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dirty="0">
                          <a:solidFill>
                            <a:srgbClr val="000000"/>
                          </a:solidFill>
                          <a:effectLst/>
                          <a:latin typeface="+mj-lt"/>
                          <a:ea typeface="+mn-ea"/>
                          <a:cs typeface="+mn-cs"/>
                        </a:rPr>
                        <a:t>ServiceNow Data Model Development - DNO/</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dirty="0">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dirty="0">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dirty="0">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dirty="0">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dirty="0">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dirty="0">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dirty="0">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dirty="0">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dirty="0">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dirty="0">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dirty="0">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dirty="0">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56918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7C8938-9B36-4F94-86DA-552CA04870FD}"/>
              </a:ext>
            </a:extLst>
          </p:cNvPr>
          <p:cNvPicPr>
            <a:picLocks noChangeAspect="1"/>
          </p:cNvPicPr>
          <p:nvPr/>
        </p:nvPicPr>
        <p:blipFill>
          <a:blip r:embed="rId3"/>
          <a:stretch>
            <a:fillRect/>
          </a:stretch>
        </p:blipFill>
        <p:spPr>
          <a:xfrm>
            <a:off x="281763" y="1379849"/>
            <a:ext cx="8580473" cy="3634657"/>
          </a:xfrm>
          <a:prstGeom prst="rect">
            <a:avLst/>
          </a:prstGeom>
        </p:spPr>
      </p:pic>
      <p:sp>
        <p:nvSpPr>
          <p:cNvPr id="3" name="Text Placeholder 1">
            <a:extLst>
              <a:ext uri="{FF2B5EF4-FFF2-40B4-BE49-F238E27FC236}">
                <a16:creationId xmlns:a16="http://schemas.microsoft.com/office/drawing/2014/main" id="{71522899-1518-4280-95BD-8A00FAD18A5C}"/>
              </a:ext>
            </a:extLst>
          </p:cNvPr>
          <p:cNvSpPr txBox="1">
            <a:spLocks/>
          </p:cNvSpPr>
          <p:nvPr/>
        </p:nvSpPr>
        <p:spPr>
          <a:xfrm>
            <a:off x="486845" y="128994"/>
            <a:ext cx="7563399"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1"/>
                </a:solidFill>
              </a:rPr>
              <a:t>Design approach</a:t>
            </a:r>
          </a:p>
        </p:txBody>
      </p:sp>
      <p:pic>
        <p:nvPicPr>
          <p:cNvPr id="7" name="Picture 6">
            <a:extLst>
              <a:ext uri="{FF2B5EF4-FFF2-40B4-BE49-F238E27FC236}">
                <a16:creationId xmlns:a16="http://schemas.microsoft.com/office/drawing/2014/main" id="{E7284E0F-CC09-4190-87A0-9A956CBAFB13}"/>
              </a:ext>
            </a:extLst>
          </p:cNvPr>
          <p:cNvPicPr>
            <a:picLocks noChangeAspect="1"/>
          </p:cNvPicPr>
          <p:nvPr/>
        </p:nvPicPr>
        <p:blipFill>
          <a:blip r:embed="rId4"/>
          <a:stretch>
            <a:fillRect/>
          </a:stretch>
        </p:blipFill>
        <p:spPr>
          <a:xfrm>
            <a:off x="8435166" y="1640487"/>
            <a:ext cx="221509" cy="218118"/>
          </a:xfrm>
          <a:prstGeom prst="rect">
            <a:avLst/>
          </a:prstGeom>
        </p:spPr>
      </p:pic>
      <p:pic>
        <p:nvPicPr>
          <p:cNvPr id="11" name="Picture 10">
            <a:extLst>
              <a:ext uri="{FF2B5EF4-FFF2-40B4-BE49-F238E27FC236}">
                <a16:creationId xmlns:a16="http://schemas.microsoft.com/office/drawing/2014/main" id="{DF177D0A-F2DF-401B-B7AC-C7F66D3BB5AF}"/>
              </a:ext>
            </a:extLst>
          </p:cNvPr>
          <p:cNvPicPr>
            <a:picLocks noChangeAspect="1"/>
          </p:cNvPicPr>
          <p:nvPr/>
        </p:nvPicPr>
        <p:blipFill>
          <a:blip r:embed="rId4"/>
          <a:stretch>
            <a:fillRect/>
          </a:stretch>
        </p:blipFill>
        <p:spPr>
          <a:xfrm>
            <a:off x="8416563" y="2494762"/>
            <a:ext cx="221509" cy="218118"/>
          </a:xfrm>
          <a:prstGeom prst="rect">
            <a:avLst/>
          </a:prstGeom>
        </p:spPr>
      </p:pic>
      <p:pic>
        <p:nvPicPr>
          <p:cNvPr id="12" name="Picture 11">
            <a:extLst>
              <a:ext uri="{FF2B5EF4-FFF2-40B4-BE49-F238E27FC236}">
                <a16:creationId xmlns:a16="http://schemas.microsoft.com/office/drawing/2014/main" id="{72D2CEFE-3233-4088-A65D-8F7F3E8EED37}"/>
              </a:ext>
            </a:extLst>
          </p:cNvPr>
          <p:cNvPicPr>
            <a:picLocks noChangeAspect="1"/>
          </p:cNvPicPr>
          <p:nvPr/>
        </p:nvPicPr>
        <p:blipFill>
          <a:blip r:embed="rId4"/>
          <a:stretch>
            <a:fillRect/>
          </a:stretch>
        </p:blipFill>
        <p:spPr>
          <a:xfrm>
            <a:off x="8435166" y="3360694"/>
            <a:ext cx="221509" cy="218118"/>
          </a:xfrm>
          <a:prstGeom prst="rect">
            <a:avLst/>
          </a:prstGeom>
        </p:spPr>
      </p:pic>
      <p:pic>
        <p:nvPicPr>
          <p:cNvPr id="13" name="Picture 12">
            <a:extLst>
              <a:ext uri="{FF2B5EF4-FFF2-40B4-BE49-F238E27FC236}">
                <a16:creationId xmlns:a16="http://schemas.microsoft.com/office/drawing/2014/main" id="{5BF28992-8B1F-4F54-81F0-9F99DD59902C}"/>
              </a:ext>
            </a:extLst>
          </p:cNvPr>
          <p:cNvPicPr>
            <a:picLocks noChangeAspect="1"/>
          </p:cNvPicPr>
          <p:nvPr/>
        </p:nvPicPr>
        <p:blipFill>
          <a:blip r:embed="rId4"/>
          <a:stretch>
            <a:fillRect/>
          </a:stretch>
        </p:blipFill>
        <p:spPr>
          <a:xfrm>
            <a:off x="8449343" y="4253733"/>
            <a:ext cx="221509" cy="218118"/>
          </a:xfrm>
          <a:prstGeom prst="rect">
            <a:avLst/>
          </a:prstGeom>
        </p:spPr>
      </p:pic>
      <p:pic>
        <p:nvPicPr>
          <p:cNvPr id="9" name="Picture 8">
            <a:extLst>
              <a:ext uri="{FF2B5EF4-FFF2-40B4-BE49-F238E27FC236}">
                <a16:creationId xmlns:a16="http://schemas.microsoft.com/office/drawing/2014/main" id="{1BCDC95C-409A-4033-9CFB-062BB942C571}"/>
              </a:ext>
            </a:extLst>
          </p:cNvPr>
          <p:cNvPicPr>
            <a:picLocks noChangeAspect="1"/>
          </p:cNvPicPr>
          <p:nvPr/>
        </p:nvPicPr>
        <p:blipFill>
          <a:blip r:embed="rId5"/>
          <a:stretch>
            <a:fillRect/>
          </a:stretch>
        </p:blipFill>
        <p:spPr>
          <a:xfrm>
            <a:off x="4109045" y="1715896"/>
            <a:ext cx="245435" cy="253438"/>
          </a:xfrm>
          <a:prstGeom prst="rect">
            <a:avLst/>
          </a:prstGeom>
        </p:spPr>
      </p:pic>
      <p:pic>
        <p:nvPicPr>
          <p:cNvPr id="17" name="Picture 16">
            <a:extLst>
              <a:ext uri="{FF2B5EF4-FFF2-40B4-BE49-F238E27FC236}">
                <a16:creationId xmlns:a16="http://schemas.microsoft.com/office/drawing/2014/main" id="{E8AC060F-6735-49B6-B37F-5382767AC18C}"/>
              </a:ext>
            </a:extLst>
          </p:cNvPr>
          <p:cNvPicPr>
            <a:picLocks noChangeAspect="1"/>
          </p:cNvPicPr>
          <p:nvPr/>
        </p:nvPicPr>
        <p:blipFill>
          <a:blip r:embed="rId5"/>
          <a:stretch>
            <a:fillRect/>
          </a:stretch>
        </p:blipFill>
        <p:spPr>
          <a:xfrm>
            <a:off x="4103728" y="2571750"/>
            <a:ext cx="245435" cy="253438"/>
          </a:xfrm>
          <a:prstGeom prst="rect">
            <a:avLst/>
          </a:prstGeom>
        </p:spPr>
      </p:pic>
      <p:pic>
        <p:nvPicPr>
          <p:cNvPr id="18" name="Picture 17">
            <a:extLst>
              <a:ext uri="{FF2B5EF4-FFF2-40B4-BE49-F238E27FC236}">
                <a16:creationId xmlns:a16="http://schemas.microsoft.com/office/drawing/2014/main" id="{C6178A6C-EA9A-43C3-869A-40DB72E8EE0E}"/>
              </a:ext>
            </a:extLst>
          </p:cNvPr>
          <p:cNvPicPr>
            <a:picLocks noChangeAspect="1"/>
          </p:cNvPicPr>
          <p:nvPr/>
        </p:nvPicPr>
        <p:blipFill>
          <a:blip r:embed="rId5"/>
          <a:stretch>
            <a:fillRect/>
          </a:stretch>
        </p:blipFill>
        <p:spPr>
          <a:xfrm>
            <a:off x="4113029" y="3374889"/>
            <a:ext cx="245435" cy="253438"/>
          </a:xfrm>
          <a:prstGeom prst="rect">
            <a:avLst/>
          </a:prstGeom>
        </p:spPr>
      </p:pic>
      <p:pic>
        <p:nvPicPr>
          <p:cNvPr id="19" name="Picture 18">
            <a:extLst>
              <a:ext uri="{FF2B5EF4-FFF2-40B4-BE49-F238E27FC236}">
                <a16:creationId xmlns:a16="http://schemas.microsoft.com/office/drawing/2014/main" id="{5118CAD3-C6F5-4DD1-BEFD-B2473A5DD9D6}"/>
              </a:ext>
            </a:extLst>
          </p:cNvPr>
          <p:cNvPicPr>
            <a:picLocks noChangeAspect="1"/>
          </p:cNvPicPr>
          <p:nvPr/>
        </p:nvPicPr>
        <p:blipFill>
          <a:blip r:embed="rId5"/>
          <a:stretch>
            <a:fillRect/>
          </a:stretch>
        </p:blipFill>
        <p:spPr>
          <a:xfrm>
            <a:off x="4120118" y="4236073"/>
            <a:ext cx="245435" cy="253438"/>
          </a:xfrm>
          <a:prstGeom prst="rect">
            <a:avLst/>
          </a:prstGeom>
        </p:spPr>
      </p:pic>
      <p:sp>
        <p:nvSpPr>
          <p:cNvPr id="10" name="TextBox 9">
            <a:extLst>
              <a:ext uri="{FF2B5EF4-FFF2-40B4-BE49-F238E27FC236}">
                <a16:creationId xmlns:a16="http://schemas.microsoft.com/office/drawing/2014/main" id="{0D3DB6B2-CD2C-4469-8513-43C8048EC291}"/>
              </a:ext>
            </a:extLst>
          </p:cNvPr>
          <p:cNvSpPr txBox="1"/>
          <p:nvPr/>
        </p:nvSpPr>
        <p:spPr>
          <a:xfrm>
            <a:off x="336697" y="724004"/>
            <a:ext cx="8328837"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t>We have optimised the CDSP design process, so it’s a more efficient process for customers that leads to smarter release planning outcomes</a:t>
            </a:r>
          </a:p>
        </p:txBody>
      </p:sp>
    </p:spTree>
    <p:extLst>
      <p:ext uri="{BB962C8B-B14F-4D97-AF65-F5344CB8AC3E}">
        <p14:creationId xmlns:p14="http://schemas.microsoft.com/office/powerpoint/2010/main" val="256192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1522899-1518-4280-95BD-8A00FAD18A5C}"/>
              </a:ext>
            </a:extLst>
          </p:cNvPr>
          <p:cNvSpPr txBox="1">
            <a:spLocks/>
          </p:cNvSpPr>
          <p:nvPr/>
        </p:nvSpPr>
        <p:spPr>
          <a:xfrm>
            <a:off x="486845" y="128994"/>
            <a:ext cx="7563399"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1"/>
                </a:solidFill>
              </a:rPr>
              <a:t>Timeline for next steps </a:t>
            </a:r>
          </a:p>
        </p:txBody>
      </p:sp>
      <p:cxnSp>
        <p:nvCxnSpPr>
          <p:cNvPr id="4" name="Straight Arrow Connector 3">
            <a:extLst>
              <a:ext uri="{FF2B5EF4-FFF2-40B4-BE49-F238E27FC236}">
                <a16:creationId xmlns:a16="http://schemas.microsoft.com/office/drawing/2014/main" id="{87F3122D-1ECA-40C5-915E-9BE357CE5469}"/>
              </a:ext>
            </a:extLst>
          </p:cNvPr>
          <p:cNvCxnSpPr>
            <a:cxnSpLocks/>
          </p:cNvCxnSpPr>
          <p:nvPr/>
        </p:nvCxnSpPr>
        <p:spPr>
          <a:xfrm>
            <a:off x="968851" y="2021397"/>
            <a:ext cx="77214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ABC74E-8032-4E7D-88AD-DC4C96E1482D}"/>
              </a:ext>
            </a:extLst>
          </p:cNvPr>
          <p:cNvSpPr txBox="1"/>
          <p:nvPr/>
        </p:nvSpPr>
        <p:spPr>
          <a:xfrm>
            <a:off x="1796731" y="2033064"/>
            <a:ext cx="852857" cy="369332"/>
          </a:xfrm>
          <a:prstGeom prst="rect">
            <a:avLst/>
          </a:prstGeom>
          <a:noFill/>
        </p:spPr>
        <p:txBody>
          <a:bodyPr wrap="square" rtlCol="0">
            <a:spAutoFit/>
          </a:bodyPr>
          <a:lstStyle/>
          <a:p>
            <a:r>
              <a:rPr lang="en-GB" dirty="0"/>
              <a:t>Jul-22</a:t>
            </a:r>
          </a:p>
        </p:txBody>
      </p:sp>
      <p:sp>
        <p:nvSpPr>
          <p:cNvPr id="10" name="TextBox 9">
            <a:extLst>
              <a:ext uri="{FF2B5EF4-FFF2-40B4-BE49-F238E27FC236}">
                <a16:creationId xmlns:a16="http://schemas.microsoft.com/office/drawing/2014/main" id="{DA2FA759-8483-40D2-ADF6-9C7B1609215E}"/>
              </a:ext>
            </a:extLst>
          </p:cNvPr>
          <p:cNvSpPr txBox="1"/>
          <p:nvPr/>
        </p:nvSpPr>
        <p:spPr>
          <a:xfrm>
            <a:off x="2848377" y="2063883"/>
            <a:ext cx="1047786" cy="369332"/>
          </a:xfrm>
          <a:prstGeom prst="rect">
            <a:avLst/>
          </a:prstGeom>
          <a:noFill/>
        </p:spPr>
        <p:txBody>
          <a:bodyPr wrap="square" rtlCol="0">
            <a:spAutoFit/>
          </a:bodyPr>
          <a:lstStyle/>
          <a:p>
            <a:r>
              <a:rPr lang="en-GB" dirty="0"/>
              <a:t>Aug-22</a:t>
            </a:r>
          </a:p>
        </p:txBody>
      </p:sp>
      <p:sp>
        <p:nvSpPr>
          <p:cNvPr id="11" name="TextBox 10">
            <a:extLst>
              <a:ext uri="{FF2B5EF4-FFF2-40B4-BE49-F238E27FC236}">
                <a16:creationId xmlns:a16="http://schemas.microsoft.com/office/drawing/2014/main" id="{C12D776D-0D53-4A9F-AE25-D12FCB44050C}"/>
              </a:ext>
            </a:extLst>
          </p:cNvPr>
          <p:cNvSpPr txBox="1"/>
          <p:nvPr/>
        </p:nvSpPr>
        <p:spPr>
          <a:xfrm>
            <a:off x="3893177" y="2083324"/>
            <a:ext cx="1047786" cy="369332"/>
          </a:xfrm>
          <a:prstGeom prst="rect">
            <a:avLst/>
          </a:prstGeom>
          <a:noFill/>
        </p:spPr>
        <p:txBody>
          <a:bodyPr wrap="square" rtlCol="0">
            <a:spAutoFit/>
          </a:bodyPr>
          <a:lstStyle/>
          <a:p>
            <a:r>
              <a:rPr lang="en-GB" dirty="0"/>
              <a:t>Sep-22</a:t>
            </a:r>
          </a:p>
        </p:txBody>
      </p:sp>
      <p:sp>
        <p:nvSpPr>
          <p:cNvPr id="12" name="TextBox 11">
            <a:extLst>
              <a:ext uri="{FF2B5EF4-FFF2-40B4-BE49-F238E27FC236}">
                <a16:creationId xmlns:a16="http://schemas.microsoft.com/office/drawing/2014/main" id="{C862179E-DC90-438E-BF2E-49C9D148425E}"/>
              </a:ext>
            </a:extLst>
          </p:cNvPr>
          <p:cNvSpPr txBox="1"/>
          <p:nvPr/>
        </p:nvSpPr>
        <p:spPr>
          <a:xfrm>
            <a:off x="6579298" y="2021397"/>
            <a:ext cx="1047786" cy="369332"/>
          </a:xfrm>
          <a:prstGeom prst="rect">
            <a:avLst/>
          </a:prstGeom>
          <a:noFill/>
        </p:spPr>
        <p:txBody>
          <a:bodyPr wrap="square" rtlCol="0">
            <a:spAutoFit/>
          </a:bodyPr>
          <a:lstStyle/>
          <a:p>
            <a:r>
              <a:rPr lang="en-GB" dirty="0"/>
              <a:t>Jan-23</a:t>
            </a:r>
          </a:p>
        </p:txBody>
      </p:sp>
      <p:sp>
        <p:nvSpPr>
          <p:cNvPr id="13" name="TextBox 12">
            <a:extLst>
              <a:ext uri="{FF2B5EF4-FFF2-40B4-BE49-F238E27FC236}">
                <a16:creationId xmlns:a16="http://schemas.microsoft.com/office/drawing/2014/main" id="{C1DE4922-2126-4E20-8F96-6C4ECBD704D2}"/>
              </a:ext>
            </a:extLst>
          </p:cNvPr>
          <p:cNvSpPr txBox="1"/>
          <p:nvPr/>
        </p:nvSpPr>
        <p:spPr>
          <a:xfrm>
            <a:off x="7776109" y="2021397"/>
            <a:ext cx="1047786" cy="369332"/>
          </a:xfrm>
          <a:prstGeom prst="rect">
            <a:avLst/>
          </a:prstGeom>
          <a:noFill/>
        </p:spPr>
        <p:txBody>
          <a:bodyPr wrap="square" rtlCol="0">
            <a:spAutoFit/>
          </a:bodyPr>
          <a:lstStyle/>
          <a:p>
            <a:r>
              <a:rPr lang="en-GB" dirty="0"/>
              <a:t>Apr-23</a:t>
            </a:r>
          </a:p>
        </p:txBody>
      </p:sp>
      <p:sp>
        <p:nvSpPr>
          <p:cNvPr id="15" name="TextBox 14">
            <a:extLst>
              <a:ext uri="{FF2B5EF4-FFF2-40B4-BE49-F238E27FC236}">
                <a16:creationId xmlns:a16="http://schemas.microsoft.com/office/drawing/2014/main" id="{902F4CE2-34FE-4203-A8EA-89D9669DE7D8}"/>
              </a:ext>
            </a:extLst>
          </p:cNvPr>
          <p:cNvSpPr txBox="1"/>
          <p:nvPr/>
        </p:nvSpPr>
        <p:spPr>
          <a:xfrm>
            <a:off x="166094" y="1044650"/>
            <a:ext cx="1216136" cy="584775"/>
          </a:xfrm>
          <a:prstGeom prst="rect">
            <a:avLst/>
          </a:prstGeom>
          <a:solidFill>
            <a:srgbClr val="F5835D"/>
          </a:solidFill>
        </p:spPr>
        <p:txBody>
          <a:bodyPr wrap="square">
            <a:spAutoFit/>
          </a:bodyPr>
          <a:lstStyle/>
          <a:p>
            <a:pPr lvl="0"/>
            <a:r>
              <a:rPr lang="en-GB" sz="800" dirty="0">
                <a:latin typeface="Calibri" panose="020F0502020204030204" pitchFamily="34" charset="0"/>
                <a:ea typeface="Calibri" panose="020F0502020204030204" pitchFamily="34" charset="0"/>
              </a:rPr>
              <a:t>BP23 Principles and approach doc published for customer consultation </a:t>
            </a:r>
          </a:p>
        </p:txBody>
      </p:sp>
      <p:sp>
        <p:nvSpPr>
          <p:cNvPr id="16" name="TextBox 15">
            <a:extLst>
              <a:ext uri="{FF2B5EF4-FFF2-40B4-BE49-F238E27FC236}">
                <a16:creationId xmlns:a16="http://schemas.microsoft.com/office/drawing/2014/main" id="{FA22B90E-B30E-418D-86A1-80B11DE1329B}"/>
              </a:ext>
            </a:extLst>
          </p:cNvPr>
          <p:cNvSpPr txBox="1"/>
          <p:nvPr/>
        </p:nvSpPr>
        <p:spPr>
          <a:xfrm>
            <a:off x="1719401" y="2800720"/>
            <a:ext cx="1216136" cy="584775"/>
          </a:xfrm>
          <a:prstGeom prst="rect">
            <a:avLst/>
          </a:prstGeom>
          <a:solidFill>
            <a:srgbClr val="2B80B1"/>
          </a:solidFill>
        </p:spPr>
        <p:txBody>
          <a:bodyPr wrap="square">
            <a:spAutoFit/>
          </a:bodyPr>
          <a:lstStyle/>
          <a:p>
            <a:pPr lvl="0"/>
            <a:r>
              <a:rPr lang="en-GB" sz="800" dirty="0">
                <a:solidFill>
                  <a:schemeClr val="bg1"/>
                </a:solidFill>
                <a:latin typeface="Calibri" panose="020F0502020204030204" pitchFamily="34" charset="0"/>
                <a:ea typeface="Calibri" panose="020F0502020204030204" pitchFamily="34" charset="0"/>
              </a:rPr>
              <a:t>Initial draft of General Change Budget presented to ChMC for feedback / discussion</a:t>
            </a:r>
          </a:p>
        </p:txBody>
      </p:sp>
      <p:sp>
        <p:nvSpPr>
          <p:cNvPr id="17" name="TextBox 16">
            <a:extLst>
              <a:ext uri="{FF2B5EF4-FFF2-40B4-BE49-F238E27FC236}">
                <a16:creationId xmlns:a16="http://schemas.microsoft.com/office/drawing/2014/main" id="{55FD5190-CB78-4FFD-A890-EB4EF1CCAB13}"/>
              </a:ext>
            </a:extLst>
          </p:cNvPr>
          <p:cNvSpPr txBox="1"/>
          <p:nvPr/>
        </p:nvSpPr>
        <p:spPr>
          <a:xfrm>
            <a:off x="1545571" y="1172868"/>
            <a:ext cx="1216136" cy="338554"/>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dirty="0"/>
              <a:t>Discussion with constituency groups </a:t>
            </a:r>
          </a:p>
        </p:txBody>
      </p:sp>
      <p:sp>
        <p:nvSpPr>
          <p:cNvPr id="18" name="TextBox 17">
            <a:extLst>
              <a:ext uri="{FF2B5EF4-FFF2-40B4-BE49-F238E27FC236}">
                <a16:creationId xmlns:a16="http://schemas.microsoft.com/office/drawing/2014/main" id="{49E24F41-9C45-41EB-A18A-A7D83F96CF90}"/>
              </a:ext>
            </a:extLst>
          </p:cNvPr>
          <p:cNvSpPr txBox="1"/>
          <p:nvPr/>
        </p:nvSpPr>
        <p:spPr>
          <a:xfrm>
            <a:off x="2855254" y="1124602"/>
            <a:ext cx="1216136" cy="584775"/>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dirty="0"/>
              <a:t>2nd draft presented to ChMC incorporating feedback from customers</a:t>
            </a:r>
          </a:p>
        </p:txBody>
      </p:sp>
      <p:sp>
        <p:nvSpPr>
          <p:cNvPr id="19" name="TextBox 18">
            <a:extLst>
              <a:ext uri="{FF2B5EF4-FFF2-40B4-BE49-F238E27FC236}">
                <a16:creationId xmlns:a16="http://schemas.microsoft.com/office/drawing/2014/main" id="{0E2098C6-5537-4080-89C1-30423EA9CB1D}"/>
              </a:ext>
            </a:extLst>
          </p:cNvPr>
          <p:cNvSpPr txBox="1"/>
          <p:nvPr/>
        </p:nvSpPr>
        <p:spPr>
          <a:xfrm>
            <a:off x="3830594" y="2845033"/>
            <a:ext cx="993040" cy="707886"/>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dirty="0"/>
              <a:t>Final draft presented to ChMC for recommendation into BP23 </a:t>
            </a:r>
          </a:p>
        </p:txBody>
      </p:sp>
      <p:sp>
        <p:nvSpPr>
          <p:cNvPr id="20" name="TextBox 19">
            <a:extLst>
              <a:ext uri="{FF2B5EF4-FFF2-40B4-BE49-F238E27FC236}">
                <a16:creationId xmlns:a16="http://schemas.microsoft.com/office/drawing/2014/main" id="{06FD0CED-E1EE-4B03-8353-A2E214B11ED3}"/>
              </a:ext>
            </a:extLst>
          </p:cNvPr>
          <p:cNvSpPr txBox="1"/>
          <p:nvPr/>
        </p:nvSpPr>
        <p:spPr>
          <a:xfrm>
            <a:off x="4731488" y="1636991"/>
            <a:ext cx="1837265" cy="215444"/>
          </a:xfrm>
          <a:prstGeom prst="rect">
            <a:avLst/>
          </a:prstGeom>
          <a:solidFill>
            <a:srgbClr val="F5835D"/>
          </a:solidFill>
        </p:spPr>
        <p:txBody>
          <a:bodyPr wrap="square">
            <a:spAutoFit/>
          </a:bodyPr>
          <a:lstStyle/>
          <a:p>
            <a:pPr lvl="0"/>
            <a:r>
              <a:rPr lang="en-GB" sz="800" dirty="0">
                <a:latin typeface="Calibri" panose="020F0502020204030204" pitchFamily="34" charset="0"/>
                <a:ea typeface="Calibri" panose="020F0502020204030204" pitchFamily="34" charset="0"/>
              </a:rPr>
              <a:t>BP consultation iterative draft process</a:t>
            </a:r>
          </a:p>
        </p:txBody>
      </p:sp>
      <p:sp>
        <p:nvSpPr>
          <p:cNvPr id="22" name="TextBox 21">
            <a:extLst>
              <a:ext uri="{FF2B5EF4-FFF2-40B4-BE49-F238E27FC236}">
                <a16:creationId xmlns:a16="http://schemas.microsoft.com/office/drawing/2014/main" id="{60D05292-5333-477E-9235-B69D32905F90}"/>
              </a:ext>
            </a:extLst>
          </p:cNvPr>
          <p:cNvSpPr txBox="1"/>
          <p:nvPr/>
        </p:nvSpPr>
        <p:spPr>
          <a:xfrm>
            <a:off x="6634044" y="2386661"/>
            <a:ext cx="993040" cy="215444"/>
          </a:xfrm>
          <a:prstGeom prst="rect">
            <a:avLst/>
          </a:prstGeom>
          <a:solidFill>
            <a:srgbClr val="F5835D"/>
          </a:solidFill>
        </p:spPr>
        <p:txBody>
          <a:bodyPr wrap="square">
            <a:spAutoFit/>
          </a:bodyPr>
          <a:lstStyle>
            <a:defPPr>
              <a:defRPr lang="en-US"/>
            </a:defPPr>
            <a:lvl1pPr lvl="0">
              <a:defRPr sz="800">
                <a:latin typeface="Calibri" panose="020F0502020204030204" pitchFamily="34" charset="0"/>
                <a:ea typeface="Calibri" panose="020F0502020204030204" pitchFamily="34" charset="0"/>
              </a:defRPr>
            </a:lvl1pPr>
          </a:lstStyle>
          <a:p>
            <a:r>
              <a:rPr lang="en-GB" dirty="0"/>
              <a:t>BP approval</a:t>
            </a:r>
          </a:p>
        </p:txBody>
      </p:sp>
      <p:sp>
        <p:nvSpPr>
          <p:cNvPr id="23" name="TextBox 22">
            <a:extLst>
              <a:ext uri="{FF2B5EF4-FFF2-40B4-BE49-F238E27FC236}">
                <a16:creationId xmlns:a16="http://schemas.microsoft.com/office/drawing/2014/main" id="{3731C191-242D-4ABA-9ACF-40BC8CD62F38}"/>
              </a:ext>
            </a:extLst>
          </p:cNvPr>
          <p:cNvSpPr txBox="1"/>
          <p:nvPr/>
        </p:nvSpPr>
        <p:spPr>
          <a:xfrm>
            <a:off x="7910226" y="1167760"/>
            <a:ext cx="779552" cy="338554"/>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dirty="0"/>
              <a:t>New budget goes live</a:t>
            </a:r>
          </a:p>
        </p:txBody>
      </p:sp>
      <p:sp>
        <p:nvSpPr>
          <p:cNvPr id="24" name="TextBox 23">
            <a:extLst>
              <a:ext uri="{FF2B5EF4-FFF2-40B4-BE49-F238E27FC236}">
                <a16:creationId xmlns:a16="http://schemas.microsoft.com/office/drawing/2014/main" id="{43D2F339-2C6D-4719-9F38-497212640FE3}"/>
              </a:ext>
            </a:extLst>
          </p:cNvPr>
          <p:cNvSpPr txBox="1"/>
          <p:nvPr/>
        </p:nvSpPr>
        <p:spPr>
          <a:xfrm>
            <a:off x="6783069" y="3538805"/>
            <a:ext cx="1552852" cy="215443"/>
          </a:xfrm>
          <a:prstGeom prst="rect">
            <a:avLst/>
          </a:prstGeom>
          <a:solidFill>
            <a:srgbClr val="F5835D"/>
          </a:solidFill>
        </p:spPr>
        <p:txBody>
          <a:bodyPr wrap="square">
            <a:spAutoFit/>
          </a:bodyPr>
          <a:lstStyle>
            <a:defPPr>
              <a:defRPr lang="en-US"/>
            </a:defPPr>
            <a:lvl1pPr lvl="0">
              <a:defRPr sz="800">
                <a:latin typeface="Calibri" panose="020F0502020204030204" pitchFamily="34" charset="0"/>
                <a:ea typeface="Calibri" panose="020F0502020204030204" pitchFamily="34" charset="0"/>
              </a:defRPr>
            </a:lvl1pPr>
          </a:lstStyle>
          <a:p>
            <a:r>
              <a:rPr lang="en-GB" dirty="0"/>
              <a:t>Wider BP events</a:t>
            </a:r>
          </a:p>
        </p:txBody>
      </p:sp>
      <p:sp>
        <p:nvSpPr>
          <p:cNvPr id="25" name="TextBox 24">
            <a:extLst>
              <a:ext uri="{FF2B5EF4-FFF2-40B4-BE49-F238E27FC236}">
                <a16:creationId xmlns:a16="http://schemas.microsoft.com/office/drawing/2014/main" id="{42CE4F46-48C1-4216-B396-3A2B5F43AB1E}"/>
              </a:ext>
            </a:extLst>
          </p:cNvPr>
          <p:cNvSpPr txBox="1"/>
          <p:nvPr/>
        </p:nvSpPr>
        <p:spPr>
          <a:xfrm>
            <a:off x="6783068" y="3780981"/>
            <a:ext cx="1552853" cy="215444"/>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dirty="0"/>
              <a:t>GC Budget Specific events </a:t>
            </a:r>
          </a:p>
        </p:txBody>
      </p:sp>
      <p:sp>
        <p:nvSpPr>
          <p:cNvPr id="26" name="TextBox 25">
            <a:extLst>
              <a:ext uri="{FF2B5EF4-FFF2-40B4-BE49-F238E27FC236}">
                <a16:creationId xmlns:a16="http://schemas.microsoft.com/office/drawing/2014/main" id="{39C0C108-1809-4D2C-B642-C8C3ACB0E321}"/>
              </a:ext>
            </a:extLst>
          </p:cNvPr>
          <p:cNvSpPr txBox="1"/>
          <p:nvPr/>
        </p:nvSpPr>
        <p:spPr>
          <a:xfrm>
            <a:off x="6861540" y="3166258"/>
            <a:ext cx="914569" cy="369332"/>
          </a:xfrm>
          <a:prstGeom prst="rect">
            <a:avLst/>
          </a:prstGeom>
          <a:noFill/>
        </p:spPr>
        <p:txBody>
          <a:bodyPr wrap="square" rtlCol="0">
            <a:spAutoFit/>
          </a:bodyPr>
          <a:lstStyle/>
          <a:p>
            <a:r>
              <a:rPr lang="en-GB" dirty="0"/>
              <a:t>Key</a:t>
            </a:r>
          </a:p>
        </p:txBody>
      </p:sp>
      <p:cxnSp>
        <p:nvCxnSpPr>
          <p:cNvPr id="28" name="Straight Arrow Connector 27">
            <a:extLst>
              <a:ext uri="{FF2B5EF4-FFF2-40B4-BE49-F238E27FC236}">
                <a16:creationId xmlns:a16="http://schemas.microsoft.com/office/drawing/2014/main" id="{DA1934CF-624D-46B1-9FE1-242519A6CFF0}"/>
              </a:ext>
            </a:extLst>
          </p:cNvPr>
          <p:cNvCxnSpPr/>
          <p:nvPr/>
        </p:nvCxnSpPr>
        <p:spPr>
          <a:xfrm>
            <a:off x="4823634" y="1906424"/>
            <a:ext cx="1690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6F4A37-9FCC-4A07-999B-121A46940318}"/>
              </a:ext>
            </a:extLst>
          </p:cNvPr>
          <p:cNvCxnSpPr>
            <a:cxnSpLocks/>
            <a:stCxn id="19" idx="0"/>
          </p:cNvCxnSpPr>
          <p:nvPr/>
        </p:nvCxnSpPr>
        <p:spPr>
          <a:xfrm flipV="1">
            <a:off x="4327114" y="2445794"/>
            <a:ext cx="0" cy="399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41DFF6-B94A-48C6-A36E-0A3E4763D83D}"/>
              </a:ext>
            </a:extLst>
          </p:cNvPr>
          <p:cNvCxnSpPr>
            <a:cxnSpLocks/>
          </p:cNvCxnSpPr>
          <p:nvPr/>
        </p:nvCxnSpPr>
        <p:spPr>
          <a:xfrm flipV="1">
            <a:off x="2153639" y="2294763"/>
            <a:ext cx="0" cy="399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60E404F-A440-468D-9A70-0FF88C991482}"/>
              </a:ext>
            </a:extLst>
          </p:cNvPr>
          <p:cNvCxnSpPr>
            <a:cxnSpLocks/>
            <a:stCxn id="23" idx="2"/>
          </p:cNvCxnSpPr>
          <p:nvPr/>
        </p:nvCxnSpPr>
        <p:spPr>
          <a:xfrm>
            <a:off x="8300002" y="1506314"/>
            <a:ext cx="0" cy="480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DF46B7C-F090-492E-9E8A-89EBE05EB681}"/>
              </a:ext>
            </a:extLst>
          </p:cNvPr>
          <p:cNvCxnSpPr>
            <a:cxnSpLocks/>
            <a:stCxn id="18" idx="2"/>
          </p:cNvCxnSpPr>
          <p:nvPr/>
        </p:nvCxnSpPr>
        <p:spPr>
          <a:xfrm>
            <a:off x="3463322" y="1709377"/>
            <a:ext cx="0" cy="27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A369891-BBA6-4B33-9DAC-6171F888CD61}"/>
              </a:ext>
            </a:extLst>
          </p:cNvPr>
          <p:cNvCxnSpPr>
            <a:cxnSpLocks/>
          </p:cNvCxnSpPr>
          <p:nvPr/>
        </p:nvCxnSpPr>
        <p:spPr>
          <a:xfrm>
            <a:off x="2396522" y="1520635"/>
            <a:ext cx="0" cy="27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EA27FAC-C4B4-4757-9FCF-8F04985940C3}"/>
              </a:ext>
            </a:extLst>
          </p:cNvPr>
          <p:cNvSpPr txBox="1"/>
          <p:nvPr/>
        </p:nvSpPr>
        <p:spPr>
          <a:xfrm>
            <a:off x="527411" y="2064894"/>
            <a:ext cx="910146" cy="369332"/>
          </a:xfrm>
          <a:prstGeom prst="rect">
            <a:avLst/>
          </a:prstGeom>
          <a:noFill/>
        </p:spPr>
        <p:txBody>
          <a:bodyPr wrap="square" rtlCol="0">
            <a:spAutoFit/>
          </a:bodyPr>
          <a:lstStyle/>
          <a:p>
            <a:r>
              <a:rPr lang="en-GB" dirty="0"/>
              <a:t>Jun-22</a:t>
            </a:r>
          </a:p>
        </p:txBody>
      </p:sp>
      <p:cxnSp>
        <p:nvCxnSpPr>
          <p:cNvPr id="41" name="Straight Arrow Connector 40">
            <a:extLst>
              <a:ext uri="{FF2B5EF4-FFF2-40B4-BE49-F238E27FC236}">
                <a16:creationId xmlns:a16="http://schemas.microsoft.com/office/drawing/2014/main" id="{EFBC255F-EC49-480B-8593-1D79EC6326BB}"/>
              </a:ext>
            </a:extLst>
          </p:cNvPr>
          <p:cNvCxnSpPr>
            <a:cxnSpLocks/>
          </p:cNvCxnSpPr>
          <p:nvPr/>
        </p:nvCxnSpPr>
        <p:spPr>
          <a:xfrm>
            <a:off x="944694" y="1656514"/>
            <a:ext cx="0" cy="27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301663"/>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Props1.xml><?xml version="1.0" encoding="utf-8"?>
<ds:datastoreItem xmlns:ds="http://schemas.openxmlformats.org/officeDocument/2006/customXml" ds:itemID="{5E831DE4-8014-4C84-BA08-0E830FEFC83C}"/>
</file>

<file path=customXml/itemProps2.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3.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8548</TotalTime>
  <Words>12145</Words>
  <Application>Microsoft Office PowerPoint</Application>
  <PresentationFormat>On-screen Show (16:9)</PresentationFormat>
  <Paragraphs>2648</Paragraphs>
  <Slides>77</Slides>
  <Notes>36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90" baseType="lpstr">
      <vt:lpstr>Arial</vt:lpstr>
      <vt:lpstr>Arial,Sans-Serif</vt:lpstr>
      <vt:lpstr>Calibri</vt:lpstr>
      <vt:lpstr>Poppins Light</vt:lpstr>
      <vt:lpstr>Poppins Medium</vt:lpstr>
      <vt:lpstr>Poppins-Light</vt:lpstr>
      <vt:lpstr>Poppins-Medium</vt:lpstr>
      <vt:lpstr>Poppins-SemiBold</vt:lpstr>
      <vt:lpstr>Symbol</vt:lpstr>
      <vt:lpstr>Wingdings</vt:lpstr>
      <vt:lpstr>Office Theme</vt:lpstr>
      <vt:lpstr>Document</vt:lpstr>
      <vt:lpstr>Acrobat Document</vt:lpstr>
      <vt:lpstr>Change Management Committee  </vt:lpstr>
      <vt:lpstr>Section 2: DSC Change Budget &amp; Horizon Planning</vt:lpstr>
      <vt:lpstr>General Change Budget BP23</vt:lpstr>
      <vt:lpstr>PowerPoint Presentation</vt:lpstr>
      <vt:lpstr>PowerPoint Presentation</vt:lpstr>
      <vt:lpstr>PowerPoint Presentation</vt:lpstr>
      <vt:lpstr>PowerPoint Presentation</vt:lpstr>
      <vt:lpstr>PowerPoint Presentation</vt:lpstr>
      <vt:lpstr>PowerPoint Presentation</vt:lpstr>
      <vt:lpstr>General Change Budget BP22 YTD (July 2022)</vt:lpstr>
      <vt:lpstr>Budget v Committed Spend BP22</vt:lpstr>
      <vt:lpstr>Change Pipeline</vt:lpstr>
      <vt:lpstr>Change Delivery Pipeline July 22 – December 23 </vt:lpstr>
      <vt:lpstr>Change Pipeline  - Delivery Plan July 2022 – February 2023</vt:lpstr>
      <vt:lpstr>Change Pipeline – Delivery Plan April 2023 – June 2023</vt:lpstr>
      <vt:lpstr>Change Backlog Details</vt:lpstr>
      <vt:lpstr>   UK Link February 23 Major Release   Scope Approval </vt:lpstr>
      <vt:lpstr>Proposed Scope </vt:lpstr>
      <vt:lpstr>Section 3: Capture</vt:lpstr>
      <vt:lpstr>New Change Proposals</vt:lpstr>
      <vt:lpstr>XRN5529 - UNC Derogation process – MOD 0800</vt:lpstr>
      <vt:lpstr>XRN5531 - Hydrogen Village Trial</vt:lpstr>
      <vt:lpstr>XRN5532 - Hydrogen Town Trial </vt:lpstr>
      <vt:lpstr> XRN5535 - Processing of CSS Switch Requests Received in ‘Time Period 5’ </vt:lpstr>
      <vt:lpstr>Solution Review  XRN5469 Increasing the Frequency of FSG Payments </vt:lpstr>
      <vt:lpstr> section 4. Design &amp; Delivery  </vt:lpstr>
      <vt:lpstr>Design Change Pack </vt:lpstr>
      <vt:lpstr>XRN5091 - Deferral of creation of Class change reads at transfer of ownership </vt:lpstr>
      <vt:lpstr>XRN5186 Modification 0701: Aligning Capacity booking under the UNC and arrangements set out in relevant NExAs</vt:lpstr>
      <vt:lpstr>XRN5316 Rejecting a replacement read with a pre-Line in the Sand (LIS) read date Pack</vt:lpstr>
      <vt:lpstr>XRN5515 Hydeploy close down </vt:lpstr>
      <vt:lpstr>Standalone Change Documents for Approval (BER, CCR, EQR)</vt:lpstr>
      <vt:lpstr>XRN5231 Provision of a FWACV Service Update</vt:lpstr>
      <vt:lpstr>XRN5231 Flow Weighted Average CV</vt:lpstr>
      <vt:lpstr>BER for XRN5231 Provision of a FWACV Service</vt:lpstr>
      <vt:lpstr>November 2021 Major Release</vt:lpstr>
      <vt:lpstr>XRN5289 – November 21 Major Release - Status Update</vt:lpstr>
      <vt:lpstr>CCR for November 2021 Major Release</vt:lpstr>
      <vt:lpstr>December 21 - April 22 Changes in Design Update</vt:lpstr>
      <vt:lpstr>Dec 21 - April 22 Changes in Design – Shipper Status Update</vt:lpstr>
      <vt:lpstr>Dec 21 - April 22 Changes in Design – DN Status Update</vt:lpstr>
      <vt:lpstr>DDP Update</vt:lpstr>
      <vt:lpstr>PowerPoint Presentation</vt:lpstr>
      <vt:lpstr>PowerPoint Presentation</vt:lpstr>
      <vt:lpstr>PowerPoint Presentation</vt:lpstr>
      <vt:lpstr>PowerPoint Presentation</vt:lpstr>
      <vt:lpstr>NG TRANSMISSION CHANGE HORIZON PLAN  0 - 2 YEARS JUNE 2022 – MAY 2024</vt:lpstr>
      <vt:lpstr>PowerPoint Presentation</vt:lpstr>
      <vt:lpstr>Section 5: Non-DSC Change Budget Impacting Programmes    </vt:lpstr>
      <vt:lpstr>CSSC Programme Dashboard</vt:lpstr>
      <vt:lpstr>PowerPoint Presentation</vt:lpstr>
      <vt:lpstr>ChMC CMS Rebuild  July Update </vt:lpstr>
      <vt:lpstr>Progress to Date</vt:lpstr>
      <vt:lpstr>Alpha Trials – Customer Focus Group</vt:lpstr>
      <vt:lpstr>Move To Cloud Update</vt:lpstr>
      <vt:lpstr>Section 6: AnY Other Business   </vt:lpstr>
      <vt:lpstr>New Format for ROM requests</vt:lpstr>
      <vt:lpstr>Appendix</vt:lpstr>
      <vt:lpstr>Outages</vt:lpstr>
      <vt:lpstr>Portfolio POAP</vt:lpstr>
      <vt:lpstr>CSSC Programme Dashboard</vt:lpstr>
      <vt:lpstr>PowerPoint Presentation</vt:lpstr>
      <vt:lpstr>Workstream Updates</vt:lpstr>
      <vt:lpstr>Workstream Updates</vt:lpstr>
      <vt:lpstr>Workstream Updates</vt:lpstr>
      <vt:lpstr>Workstream Updates</vt:lpstr>
      <vt:lpstr>PowerPoint Presentation</vt:lpstr>
      <vt:lpstr>PowerPoint Presentation</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Molly Haley1</cp:lastModifiedBy>
  <cp:revision>1</cp:revision>
  <dcterms:created xsi:type="dcterms:W3CDTF">2018-09-02T17:12:15Z</dcterms:created>
  <dcterms:modified xsi:type="dcterms:W3CDTF">2022-07-06T08:23:13Z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y fmtid="{D5CDD505-2E9C-101B-9397-08002B2CF9AE}" pid="4" name="MediaServiceImageTags">
    <vt:lpwstr/>
  </property>
  <property fmtid="{D5CDD505-2E9C-101B-9397-08002B2CF9AE}" pid="5" name="MSIP_Label_f1ac90e1-b326-4d7e-8e6f-2cb2e2852482_Enabled">
    <vt:lpwstr>true</vt:lpwstr>
  </property>
  <property fmtid="{D5CDD505-2E9C-101B-9397-08002B2CF9AE}" pid="6" name="MSIP_Label_f1ac90e1-b326-4d7e-8e6f-2cb2e2852482_SetDate">
    <vt:lpwstr>2022-05-20T10:29:40Z</vt:lpwstr>
  </property>
  <property fmtid="{D5CDD505-2E9C-101B-9397-08002B2CF9AE}" pid="7" name="MSIP_Label_f1ac90e1-b326-4d7e-8e6f-2cb2e2852482_Method">
    <vt:lpwstr>Privileged</vt:lpwstr>
  </property>
  <property fmtid="{D5CDD505-2E9C-101B-9397-08002B2CF9AE}" pid="8" name="MSIP_Label_f1ac90e1-b326-4d7e-8e6f-2cb2e2852482_Name">
    <vt:lpwstr>Public</vt:lpwstr>
  </property>
  <property fmtid="{D5CDD505-2E9C-101B-9397-08002B2CF9AE}" pid="9" name="MSIP_Label_f1ac90e1-b326-4d7e-8e6f-2cb2e2852482_SiteId">
    <vt:lpwstr>12678707-5ebb-49cb-b71d-ee5825da3c74</vt:lpwstr>
  </property>
  <property fmtid="{D5CDD505-2E9C-101B-9397-08002B2CF9AE}" pid="10" name="MSIP_Label_f1ac90e1-b326-4d7e-8e6f-2cb2e2852482_ActionId">
    <vt:lpwstr>1eb1e0a2-7ec9-4b14-a72c-d4984a469a56</vt:lpwstr>
  </property>
  <property fmtid="{D5CDD505-2E9C-101B-9397-08002B2CF9AE}" pid="11" name="MSIP_Label_f1ac90e1-b326-4d7e-8e6f-2cb2e2852482_ContentBits">
    <vt:lpwstr>3</vt:lpwstr>
  </property>
</Properties>
</file>