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2" r:id="rId6"/>
    <p:sldId id="264" r:id="rId7"/>
    <p:sldId id="266" r:id="rId8"/>
    <p:sldId id="265" r:id="rId9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9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497DD7-3CC7-274E-A9F9-1D5EA147E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EEB95-B8A3-564F-9B28-B0FF94C5B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4858997-0998-5543-92D7-4BFC4468CCE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6309-AD35-2640-90FA-97CF76F082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FA44E-3E7B-F648-9B48-3BD21B4E1A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BC9E61B-F1A6-0B4D-B896-5A80EC223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952C51ED-F1BA-A345-BD63-63310B2488D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4E9DB71-6427-1845-AD42-BABFDF8A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3C9097-E139-BC47-8398-85B8782994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37918" y="-65317"/>
            <a:ext cx="9229090" cy="5980622"/>
          </a:xfrm>
          <a:custGeom>
            <a:avLst/>
            <a:gdLst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8194798 h 8194798"/>
              <a:gd name="connsiteX4" fmla="*/ 0 w 13026640"/>
              <a:gd name="connsiteY4" fmla="*/ 0 h 8194798"/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6503158 h 8194798"/>
              <a:gd name="connsiteX4" fmla="*/ 0 w 13026640"/>
              <a:gd name="connsiteY4" fmla="*/ 0 h 8194798"/>
              <a:gd name="connsiteX0" fmla="*/ 30480 w 13057120"/>
              <a:gd name="connsiteY0" fmla="*/ 0 h 8194798"/>
              <a:gd name="connsiteX1" fmla="*/ 13057120 w 13057120"/>
              <a:gd name="connsiteY1" fmla="*/ 0 h 8194798"/>
              <a:gd name="connsiteX2" fmla="*/ 13057120 w 13057120"/>
              <a:gd name="connsiteY2" fmla="*/ 8194798 h 8194798"/>
              <a:gd name="connsiteX3" fmla="*/ 0 w 13057120"/>
              <a:gd name="connsiteY3" fmla="*/ 6960358 h 8194798"/>
              <a:gd name="connsiteX4" fmla="*/ 30480 w 13057120"/>
              <a:gd name="connsiteY4" fmla="*/ 0 h 8194798"/>
              <a:gd name="connsiteX0" fmla="*/ 30480 w 13057120"/>
              <a:gd name="connsiteY0" fmla="*/ 0 h 7768078"/>
              <a:gd name="connsiteX1" fmla="*/ 13057120 w 13057120"/>
              <a:gd name="connsiteY1" fmla="*/ 0 h 7768078"/>
              <a:gd name="connsiteX2" fmla="*/ 13057120 w 13057120"/>
              <a:gd name="connsiteY2" fmla="*/ 7768078 h 7768078"/>
              <a:gd name="connsiteX3" fmla="*/ 0 w 13057120"/>
              <a:gd name="connsiteY3" fmla="*/ 6960358 h 7768078"/>
              <a:gd name="connsiteX4" fmla="*/ 30480 w 13057120"/>
              <a:gd name="connsiteY4" fmla="*/ 0 h 7768078"/>
              <a:gd name="connsiteX0" fmla="*/ 30480 w 13057120"/>
              <a:gd name="connsiteY0" fmla="*/ 0 h 8248019"/>
              <a:gd name="connsiteX1" fmla="*/ 13057120 w 13057120"/>
              <a:gd name="connsiteY1" fmla="*/ 0 h 8248019"/>
              <a:gd name="connsiteX2" fmla="*/ 13057120 w 13057120"/>
              <a:gd name="connsiteY2" fmla="*/ 8248019 h 8248019"/>
              <a:gd name="connsiteX3" fmla="*/ 0 w 13057120"/>
              <a:gd name="connsiteY3" fmla="*/ 6960358 h 8248019"/>
              <a:gd name="connsiteX4" fmla="*/ 30480 w 13057120"/>
              <a:gd name="connsiteY4" fmla="*/ 0 h 8248019"/>
              <a:gd name="connsiteX0" fmla="*/ 0 w 13026640"/>
              <a:gd name="connsiteY0" fmla="*/ 0 h 8248019"/>
              <a:gd name="connsiteX1" fmla="*/ 13026640 w 13026640"/>
              <a:gd name="connsiteY1" fmla="*/ 0 h 8248019"/>
              <a:gd name="connsiteX2" fmla="*/ 13026640 w 13026640"/>
              <a:gd name="connsiteY2" fmla="*/ 8248019 h 8248019"/>
              <a:gd name="connsiteX3" fmla="*/ 323551 w 13026640"/>
              <a:gd name="connsiteY3" fmla="*/ 7000735 h 8248019"/>
              <a:gd name="connsiteX4" fmla="*/ 0 w 13026640"/>
              <a:gd name="connsiteY4" fmla="*/ 0 h 8248019"/>
              <a:gd name="connsiteX0" fmla="*/ 502522 w 12703089"/>
              <a:gd name="connsiteY0" fmla="*/ 676313 h 8248019"/>
              <a:gd name="connsiteX1" fmla="*/ 12703089 w 12703089"/>
              <a:gd name="connsiteY1" fmla="*/ 0 h 8248019"/>
              <a:gd name="connsiteX2" fmla="*/ 12703089 w 12703089"/>
              <a:gd name="connsiteY2" fmla="*/ 8248019 h 8248019"/>
              <a:gd name="connsiteX3" fmla="*/ 0 w 12703089"/>
              <a:gd name="connsiteY3" fmla="*/ 7000735 h 8248019"/>
              <a:gd name="connsiteX4" fmla="*/ 502522 w 12703089"/>
              <a:gd name="connsiteY4" fmla="*/ 676313 h 8248019"/>
              <a:gd name="connsiteX0" fmla="*/ 10812 w 12703089"/>
              <a:gd name="connsiteY0" fmla="*/ 0 h 8338868"/>
              <a:gd name="connsiteX1" fmla="*/ 12703089 w 12703089"/>
              <a:gd name="connsiteY1" fmla="*/ 90849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113037 w 12703089"/>
              <a:gd name="connsiteY1" fmla="*/ 393676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486738 w 12703089"/>
              <a:gd name="connsiteY1" fmla="*/ 50473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565410"/>
              <a:gd name="connsiteY0" fmla="*/ 0 h 8328774"/>
              <a:gd name="connsiteX1" fmla="*/ 12486738 w 12565410"/>
              <a:gd name="connsiteY1" fmla="*/ 50473 h 8328774"/>
              <a:gd name="connsiteX2" fmla="*/ 12565410 w 12565410"/>
              <a:gd name="connsiteY2" fmla="*/ 8328774 h 8328774"/>
              <a:gd name="connsiteX3" fmla="*/ 0 w 12565410"/>
              <a:gd name="connsiteY3" fmla="*/ 7091584 h 8328774"/>
              <a:gd name="connsiteX4" fmla="*/ 10812 w 12565410"/>
              <a:gd name="connsiteY4" fmla="*/ 0 h 8328774"/>
              <a:gd name="connsiteX0" fmla="*/ 10812 w 12506405"/>
              <a:gd name="connsiteY0" fmla="*/ 0 h 8318680"/>
              <a:gd name="connsiteX1" fmla="*/ 12486738 w 12506405"/>
              <a:gd name="connsiteY1" fmla="*/ 50473 h 8318680"/>
              <a:gd name="connsiteX2" fmla="*/ 12506405 w 12506405"/>
              <a:gd name="connsiteY2" fmla="*/ 8318680 h 8318680"/>
              <a:gd name="connsiteX3" fmla="*/ 0 w 12506405"/>
              <a:gd name="connsiteY3" fmla="*/ 7091584 h 8318680"/>
              <a:gd name="connsiteX4" fmla="*/ 10812 w 12506405"/>
              <a:gd name="connsiteY4" fmla="*/ 0 h 831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405" h="8318680">
                <a:moveTo>
                  <a:pt x="10812" y="0"/>
                </a:moveTo>
                <a:lnTo>
                  <a:pt x="12486738" y="50473"/>
                </a:lnTo>
                <a:cubicBezTo>
                  <a:pt x="12493294" y="2806542"/>
                  <a:pt x="12499849" y="5562611"/>
                  <a:pt x="12506405" y="8318680"/>
                </a:cubicBezTo>
                <a:lnTo>
                  <a:pt x="0" y="7091584"/>
                </a:lnTo>
                <a:lnTo>
                  <a:pt x="1081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720000" tIns="720000" rIns="2736000" bIns="720000" anchor="t" anchorCtr="1"/>
          <a:lstStyle>
            <a:lvl1pPr marL="0" indent="0">
              <a:buNone/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57" y="2025521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5ECC4E-F073-034E-A04D-CE52FF1B28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5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ER FRIENDL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CA97557-6A0D-D546-AC56-AA7BC0C24EFB}"/>
              </a:ext>
            </a:extLst>
          </p:cNvPr>
          <p:cNvSpPr/>
          <p:nvPr userDrawn="1"/>
        </p:nvSpPr>
        <p:spPr>
          <a:xfrm>
            <a:off x="-46284" y="5548977"/>
            <a:ext cx="9238481" cy="1375571"/>
          </a:xfrm>
          <a:custGeom>
            <a:avLst/>
            <a:gdLst>
              <a:gd name="connsiteX0" fmla="*/ 13664242 w 14181827"/>
              <a:gd name="connsiteY0" fmla="*/ 897147 h 2173857"/>
              <a:gd name="connsiteX1" fmla="*/ 0 w 14181827"/>
              <a:gd name="connsiteY1" fmla="*/ 0 h 2173857"/>
              <a:gd name="connsiteX2" fmla="*/ 51759 w 14181827"/>
              <a:gd name="connsiteY2" fmla="*/ 2173857 h 2173857"/>
              <a:gd name="connsiteX3" fmla="*/ 14181827 w 14181827"/>
              <a:gd name="connsiteY3" fmla="*/ 1656272 h 2173857"/>
              <a:gd name="connsiteX4" fmla="*/ 13595230 w 14181827"/>
              <a:gd name="connsiteY4" fmla="*/ 897147 h 2173857"/>
              <a:gd name="connsiteX0" fmla="*/ 13612483 w 14130068"/>
              <a:gd name="connsiteY0" fmla="*/ 824575 h 2101285"/>
              <a:gd name="connsiteX1" fmla="*/ 1070678 w 14130068"/>
              <a:gd name="connsiteY1" fmla="*/ 0 h 2101285"/>
              <a:gd name="connsiteX2" fmla="*/ 0 w 14130068"/>
              <a:gd name="connsiteY2" fmla="*/ 2101285 h 2101285"/>
              <a:gd name="connsiteX3" fmla="*/ 14130068 w 14130068"/>
              <a:gd name="connsiteY3" fmla="*/ 1583700 h 2101285"/>
              <a:gd name="connsiteX4" fmla="*/ 13543471 w 14130068"/>
              <a:gd name="connsiteY4" fmla="*/ 824575 h 2101285"/>
              <a:gd name="connsiteX0" fmla="*/ 12541804 w 13059389"/>
              <a:gd name="connsiteY0" fmla="*/ 824575 h 1796485"/>
              <a:gd name="connsiteX1" fmla="*/ -1 w 13059389"/>
              <a:gd name="connsiteY1" fmla="*/ 0 h 1796485"/>
              <a:gd name="connsiteX2" fmla="*/ 690388 w 13059389"/>
              <a:gd name="connsiteY2" fmla="*/ 1796485 h 1796485"/>
              <a:gd name="connsiteX3" fmla="*/ 13059389 w 13059389"/>
              <a:gd name="connsiteY3" fmla="*/ 1583700 h 1796485"/>
              <a:gd name="connsiteX4" fmla="*/ 12472792 w 13059389"/>
              <a:gd name="connsiteY4" fmla="*/ 824575 h 1796485"/>
              <a:gd name="connsiteX0" fmla="*/ 12541805 w 13059390"/>
              <a:gd name="connsiteY0" fmla="*/ 824575 h 1583700"/>
              <a:gd name="connsiteX1" fmla="*/ 0 w 13059390"/>
              <a:gd name="connsiteY1" fmla="*/ 0 h 1583700"/>
              <a:gd name="connsiteX2" fmla="*/ 61436 w 13059390"/>
              <a:gd name="connsiteY2" fmla="*/ 1375571 h 1583700"/>
              <a:gd name="connsiteX3" fmla="*/ 13059390 w 13059390"/>
              <a:gd name="connsiteY3" fmla="*/ 1583700 h 1583700"/>
              <a:gd name="connsiteX4" fmla="*/ 12472793 w 13059390"/>
              <a:gd name="connsiteY4" fmla="*/ 824575 h 1583700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68314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75571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2483748"/>
              <a:gd name="connsiteY0" fmla="*/ 817318 h 1445815"/>
              <a:gd name="connsiteX1" fmla="*/ 0 w 12483748"/>
              <a:gd name="connsiteY1" fmla="*/ 0 h 1445815"/>
              <a:gd name="connsiteX2" fmla="*/ 3379 w 12483748"/>
              <a:gd name="connsiteY2" fmla="*/ 1375571 h 1445815"/>
              <a:gd name="connsiteX3" fmla="*/ 11898248 w 12483748"/>
              <a:gd name="connsiteY3" fmla="*/ 1445815 h 1445815"/>
              <a:gd name="connsiteX4" fmla="*/ 12414736 w 12483748"/>
              <a:gd name="connsiteY4" fmla="*/ 817318 h 1445815"/>
              <a:gd name="connsiteX0" fmla="*/ 12483748 w 12483748"/>
              <a:gd name="connsiteY0" fmla="*/ 817318 h 1375571"/>
              <a:gd name="connsiteX1" fmla="*/ 0 w 12483748"/>
              <a:gd name="connsiteY1" fmla="*/ 0 h 1375571"/>
              <a:gd name="connsiteX2" fmla="*/ 3379 w 12483748"/>
              <a:gd name="connsiteY2" fmla="*/ 1375571 h 1375571"/>
              <a:gd name="connsiteX3" fmla="*/ 12304648 w 12483748"/>
              <a:gd name="connsiteY3" fmla="*/ 1358729 h 1375571"/>
              <a:gd name="connsiteX4" fmla="*/ 12414736 w 12483748"/>
              <a:gd name="connsiteY4" fmla="*/ 817318 h 1375571"/>
              <a:gd name="connsiteX0" fmla="*/ 0 w 12414736"/>
              <a:gd name="connsiteY0" fmla="*/ 0 h 1375571"/>
              <a:gd name="connsiteX1" fmla="*/ 3379 w 12414736"/>
              <a:gd name="connsiteY1" fmla="*/ 1375571 h 1375571"/>
              <a:gd name="connsiteX2" fmla="*/ 12304648 w 12414736"/>
              <a:gd name="connsiteY2" fmla="*/ 1358729 h 1375571"/>
              <a:gd name="connsiteX3" fmla="*/ 12414736 w 12414736"/>
              <a:gd name="connsiteY3" fmla="*/ 817318 h 1375571"/>
              <a:gd name="connsiteX0" fmla="*/ 0 w 12317975"/>
              <a:gd name="connsiteY0" fmla="*/ 0 h 1375571"/>
              <a:gd name="connsiteX1" fmla="*/ 3379 w 12317975"/>
              <a:gd name="connsiteY1" fmla="*/ 1375571 h 1375571"/>
              <a:gd name="connsiteX2" fmla="*/ 12304648 w 12317975"/>
              <a:gd name="connsiteY2" fmla="*/ 1358729 h 1375571"/>
              <a:gd name="connsiteX3" fmla="*/ 12317975 w 12317975"/>
              <a:gd name="connsiteY3" fmla="*/ 831832 h 137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7975" h="1375571">
                <a:moveTo>
                  <a:pt x="0" y="0"/>
                </a:moveTo>
                <a:cubicBezTo>
                  <a:pt x="1126" y="456105"/>
                  <a:pt x="2253" y="919466"/>
                  <a:pt x="3379" y="1375571"/>
                </a:cubicBezTo>
                <a:lnTo>
                  <a:pt x="12304648" y="1358729"/>
                </a:lnTo>
                <a:lnTo>
                  <a:pt x="12317975" y="831832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2370577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275C9-9ACD-0C40-B716-F7591F3F3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7FEC7F-0878-C649-9B65-3B8E97DBEC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7" y="-33636"/>
            <a:ext cx="4658629" cy="6971927"/>
          </a:xfrm>
          <a:custGeom>
            <a:avLst/>
            <a:gdLst>
              <a:gd name="connsiteX0" fmla="*/ 0 w 8605838"/>
              <a:gd name="connsiteY0" fmla="*/ 0 h 8177213"/>
              <a:gd name="connsiteX1" fmla="*/ 8605838 w 8605838"/>
              <a:gd name="connsiteY1" fmla="*/ 0 h 8177213"/>
              <a:gd name="connsiteX2" fmla="*/ 8605838 w 8605838"/>
              <a:gd name="connsiteY2" fmla="*/ 8177213 h 8177213"/>
              <a:gd name="connsiteX3" fmla="*/ 0 w 8605838"/>
              <a:gd name="connsiteY3" fmla="*/ 8177213 h 8177213"/>
              <a:gd name="connsiteX4" fmla="*/ 0 w 8605838"/>
              <a:gd name="connsiteY4" fmla="*/ 0 h 8177213"/>
              <a:gd name="connsiteX0" fmla="*/ 0 w 8605838"/>
              <a:gd name="connsiteY0" fmla="*/ 0 h 8194798"/>
              <a:gd name="connsiteX1" fmla="*/ 8605838 w 8605838"/>
              <a:gd name="connsiteY1" fmla="*/ 0 h 8194798"/>
              <a:gd name="connsiteX2" fmla="*/ 7445254 w 8605838"/>
              <a:gd name="connsiteY2" fmla="*/ 8194798 h 8194798"/>
              <a:gd name="connsiteX3" fmla="*/ 0 w 8605838"/>
              <a:gd name="connsiteY3" fmla="*/ 8177213 h 8194798"/>
              <a:gd name="connsiteX4" fmla="*/ 0 w 8605838"/>
              <a:gd name="connsiteY4" fmla="*/ 0 h 8194798"/>
              <a:gd name="connsiteX0" fmla="*/ 0 w 8532391"/>
              <a:gd name="connsiteY0" fmla="*/ 0 h 8194798"/>
              <a:gd name="connsiteX1" fmla="*/ 8532391 w 8532391"/>
              <a:gd name="connsiteY1" fmla="*/ 341522 h 8194798"/>
              <a:gd name="connsiteX2" fmla="*/ 7445254 w 8532391"/>
              <a:gd name="connsiteY2" fmla="*/ 8194798 h 8194798"/>
              <a:gd name="connsiteX3" fmla="*/ 0 w 8532391"/>
              <a:gd name="connsiteY3" fmla="*/ 8177213 h 8194798"/>
              <a:gd name="connsiteX4" fmla="*/ 0 w 8532391"/>
              <a:gd name="connsiteY4" fmla="*/ 0 h 8194798"/>
              <a:gd name="connsiteX0" fmla="*/ 0 w 8532391"/>
              <a:gd name="connsiteY0" fmla="*/ 0 h 8177213"/>
              <a:gd name="connsiteX1" fmla="*/ 8532391 w 8532391"/>
              <a:gd name="connsiteY1" fmla="*/ 341522 h 8177213"/>
              <a:gd name="connsiteX2" fmla="*/ 7562767 w 8532391"/>
              <a:gd name="connsiteY2" fmla="*/ 7291415 h 8177213"/>
              <a:gd name="connsiteX3" fmla="*/ 0 w 8532391"/>
              <a:gd name="connsiteY3" fmla="*/ 8177213 h 8177213"/>
              <a:gd name="connsiteX4" fmla="*/ 0 w 8532391"/>
              <a:gd name="connsiteY4" fmla="*/ 0 h 8177213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1850834 w 8532391"/>
              <a:gd name="connsiteY3" fmla="*/ 6954341 h 7291415"/>
              <a:gd name="connsiteX4" fmla="*/ 0 w 8532391"/>
              <a:gd name="connsiteY4" fmla="*/ 0 h 7291415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2364954 w 8532391"/>
              <a:gd name="connsiteY3" fmla="*/ 7240780 h 7291415"/>
              <a:gd name="connsiteX4" fmla="*/ 0 w 8532391"/>
              <a:gd name="connsiteY4" fmla="*/ 0 h 7291415"/>
              <a:gd name="connsiteX0" fmla="*/ 0 w 6916583"/>
              <a:gd name="connsiteY0" fmla="*/ 165254 h 6949893"/>
              <a:gd name="connsiteX1" fmla="*/ 6916583 w 6916583"/>
              <a:gd name="connsiteY1" fmla="*/ 0 h 6949893"/>
              <a:gd name="connsiteX2" fmla="*/ 5946959 w 6916583"/>
              <a:gd name="connsiteY2" fmla="*/ 6949893 h 6949893"/>
              <a:gd name="connsiteX3" fmla="*/ 749146 w 6916583"/>
              <a:gd name="connsiteY3" fmla="*/ 6899258 h 6949893"/>
              <a:gd name="connsiteX4" fmla="*/ 0 w 6916583"/>
              <a:gd name="connsiteY4" fmla="*/ 165254 h 6949893"/>
              <a:gd name="connsiteX0" fmla="*/ 1 w 6167436"/>
              <a:gd name="connsiteY0" fmla="*/ 33052 h 6949893"/>
              <a:gd name="connsiteX1" fmla="*/ 6167436 w 6167436"/>
              <a:gd name="connsiteY1" fmla="*/ 0 h 6949893"/>
              <a:gd name="connsiteX2" fmla="*/ 5197812 w 6167436"/>
              <a:gd name="connsiteY2" fmla="*/ 6949893 h 6949893"/>
              <a:gd name="connsiteX3" fmla="*/ -1 w 6167436"/>
              <a:gd name="connsiteY3" fmla="*/ 6899258 h 6949893"/>
              <a:gd name="connsiteX4" fmla="*/ 1 w 6167436"/>
              <a:gd name="connsiteY4" fmla="*/ 33052 h 6949893"/>
              <a:gd name="connsiteX0" fmla="*/ 0 w 6211501"/>
              <a:gd name="connsiteY0" fmla="*/ 44069 h 6949893"/>
              <a:gd name="connsiteX1" fmla="*/ 6211501 w 6211501"/>
              <a:gd name="connsiteY1" fmla="*/ 0 h 6949893"/>
              <a:gd name="connsiteX2" fmla="*/ 5241877 w 6211501"/>
              <a:gd name="connsiteY2" fmla="*/ 6949893 h 6949893"/>
              <a:gd name="connsiteX3" fmla="*/ 44064 w 6211501"/>
              <a:gd name="connsiteY3" fmla="*/ 6899258 h 6949893"/>
              <a:gd name="connsiteX4" fmla="*/ 0 w 6211501"/>
              <a:gd name="connsiteY4" fmla="*/ 44069 h 6949893"/>
              <a:gd name="connsiteX0" fmla="*/ 3 w 6211504"/>
              <a:gd name="connsiteY0" fmla="*/ 44069 h 6949893"/>
              <a:gd name="connsiteX1" fmla="*/ 6211504 w 6211504"/>
              <a:gd name="connsiteY1" fmla="*/ 0 h 6949893"/>
              <a:gd name="connsiteX2" fmla="*/ 5241880 w 6211504"/>
              <a:gd name="connsiteY2" fmla="*/ 6949893 h 6949893"/>
              <a:gd name="connsiteX3" fmla="*/ 0 w 6211504"/>
              <a:gd name="connsiteY3" fmla="*/ 6921292 h 6949893"/>
              <a:gd name="connsiteX4" fmla="*/ 3 w 6211504"/>
              <a:gd name="connsiteY4" fmla="*/ 44069 h 6949893"/>
              <a:gd name="connsiteX0" fmla="*/ 3 w 6211504"/>
              <a:gd name="connsiteY0" fmla="*/ 44069 h 6971927"/>
              <a:gd name="connsiteX1" fmla="*/ 6211504 w 6211504"/>
              <a:gd name="connsiteY1" fmla="*/ 0 h 6971927"/>
              <a:gd name="connsiteX2" fmla="*/ 5241880 w 6211504"/>
              <a:gd name="connsiteY2" fmla="*/ 6971927 h 6971927"/>
              <a:gd name="connsiteX3" fmla="*/ 0 w 6211504"/>
              <a:gd name="connsiteY3" fmla="*/ 6921292 h 6971927"/>
              <a:gd name="connsiteX4" fmla="*/ 3 w 6211504"/>
              <a:gd name="connsiteY4" fmla="*/ 44069 h 697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1504" h="6971927">
                <a:moveTo>
                  <a:pt x="3" y="44069"/>
                </a:moveTo>
                <a:lnTo>
                  <a:pt x="6211504" y="0"/>
                </a:lnTo>
                <a:lnTo>
                  <a:pt x="5241880" y="6971927"/>
                </a:lnTo>
                <a:lnTo>
                  <a:pt x="0" y="6921292"/>
                </a:lnTo>
                <a:cubicBezTo>
                  <a:pt x="1" y="4632557"/>
                  <a:pt x="2" y="2332804"/>
                  <a:pt x="3" y="44069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1800000" tIns="1872000" rIns="1404000" anchor="ctr" anchorCtr="1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en-US"/>
              <a:t>Click to add photo  Change colour overlay in color section </a:t>
            </a:r>
          </a:p>
          <a:p>
            <a:r>
              <a:rPr lang="en-US"/>
              <a:t>within ’Picture Format’ tab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370320-B093-1446-A74F-45F07C156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3688" y="1389063"/>
            <a:ext cx="4201715" cy="3903662"/>
          </a:xfrm>
          <a:prstGeom prst="rect">
            <a:avLst/>
          </a:prstGeom>
        </p:spPr>
        <p:txBody>
          <a:bodyPr/>
          <a:lstStyle>
            <a:lvl1pPr marL="171446" indent="-171446">
              <a:buSzPct val="60000"/>
              <a:buFontTx/>
              <a:buBlip>
                <a:blip r:embed="rId2"/>
              </a:buBlip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14294D-05DE-AC4D-AFAC-030EB9FA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19" y="1389063"/>
            <a:ext cx="3706042" cy="2555874"/>
          </a:xfrm>
        </p:spPr>
        <p:txBody>
          <a:bodyPr anchor="t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18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2074990"/>
            <a:ext cx="7528322" cy="4553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79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lef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92140" y="2120710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219" y="2120900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1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582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righ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1810158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71652" y="1810032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wrap="square" anchor="ctr" anchorCtr="1"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922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Hand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nual Input 2">
            <a:extLst>
              <a:ext uri="{FF2B5EF4-FFF2-40B4-BE49-F238E27FC236}">
                <a16:creationId xmlns:a16="http://schemas.microsoft.com/office/drawing/2014/main" id="{FDE86EC6-313E-0B49-9061-78A01BCF8F9F}"/>
              </a:ext>
            </a:extLst>
          </p:cNvPr>
          <p:cNvSpPr/>
          <p:nvPr userDrawn="1"/>
        </p:nvSpPr>
        <p:spPr>
          <a:xfrm rot="10800000">
            <a:off x="382467" y="-193432"/>
            <a:ext cx="3639214" cy="654147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2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47 h 10000"/>
              <a:gd name="connsiteX0" fmla="*/ 0 w 10000"/>
              <a:gd name="connsiteY0" fmla="*/ 82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8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82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826"/>
                </a:lnTo>
                <a:close/>
              </a:path>
            </a:pathLst>
          </a:custGeom>
          <a:ln w="381000">
            <a:solidFill>
              <a:schemeClr val="tx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F5DFC-2738-2644-8262-0AFBC518DF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6" y="2120710"/>
            <a:ext cx="3231356" cy="4905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514337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6A37A0-1FD3-3A42-948C-BE152B6D9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35882" y="2120710"/>
            <a:ext cx="4453640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2EA71173-68D1-4947-ABAB-B95D2084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93" y="431957"/>
            <a:ext cx="3231356" cy="1466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61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EDDD26-EA9F-4B44-BD80-28D8F4E898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flipH="1">
            <a:off x="4705382" y="-26991"/>
            <a:ext cx="4504009" cy="6935118"/>
          </a:xfrm>
          <a:custGeom>
            <a:avLst/>
            <a:gdLst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09932 w 5761435"/>
              <a:gd name="connsiteY3" fmla="*/ 8686800 h 8686800"/>
              <a:gd name="connsiteX4" fmla="*/ 0 w 5761435"/>
              <a:gd name="connsiteY4" fmla="*/ 8686800 h 8686800"/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65016 w 5761435"/>
              <a:gd name="connsiteY3" fmla="*/ 7959687 h 8686800"/>
              <a:gd name="connsiteX4" fmla="*/ 0 w 5761435"/>
              <a:gd name="connsiteY4" fmla="*/ 8686800 h 8686800"/>
              <a:gd name="connsiteX0" fmla="*/ 373066 w 5109932"/>
              <a:gd name="connsiteY0" fmla="*/ 8169007 h 8169007"/>
              <a:gd name="connsiteX1" fmla="*/ 0 w 5109932"/>
              <a:gd name="connsiteY1" fmla="*/ 0 h 8169007"/>
              <a:gd name="connsiteX2" fmla="*/ 5109932 w 5109932"/>
              <a:gd name="connsiteY2" fmla="*/ 0 h 8169007"/>
              <a:gd name="connsiteX3" fmla="*/ 4513513 w 5109932"/>
              <a:gd name="connsiteY3" fmla="*/ 7959687 h 8169007"/>
              <a:gd name="connsiteX4" fmla="*/ 373066 w 5109932"/>
              <a:gd name="connsiteY4" fmla="*/ 8169007 h 8169007"/>
              <a:gd name="connsiteX0" fmla="*/ 813741 w 5109932"/>
              <a:gd name="connsiteY0" fmla="*/ 7805450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813741 w 5109932"/>
              <a:gd name="connsiteY4" fmla="*/ 7805450 h 7959687"/>
              <a:gd name="connsiteX0" fmla="*/ 549336 w 5109932"/>
              <a:gd name="connsiteY0" fmla="*/ 7959686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549336 w 5109932"/>
              <a:gd name="connsiteY4" fmla="*/ 7959686 h 7959687"/>
              <a:gd name="connsiteX0" fmla="*/ 0 w 4560596"/>
              <a:gd name="connsiteY0" fmla="*/ 7959686 h 7959687"/>
              <a:gd name="connsiteX1" fmla="*/ 1508 w 4560596"/>
              <a:gd name="connsiteY1" fmla="*/ 1090670 h 7959687"/>
              <a:gd name="connsiteX2" fmla="*/ 4560596 w 4560596"/>
              <a:gd name="connsiteY2" fmla="*/ 0 h 7959687"/>
              <a:gd name="connsiteX3" fmla="*/ 3964177 w 4560596"/>
              <a:gd name="connsiteY3" fmla="*/ 7959687 h 7959687"/>
              <a:gd name="connsiteX4" fmla="*/ 0 w 4560596"/>
              <a:gd name="connsiteY4" fmla="*/ 7959686 h 7959687"/>
              <a:gd name="connsiteX0" fmla="*/ 0 w 4483477"/>
              <a:gd name="connsiteY0" fmla="*/ 6990202 h 6990203"/>
              <a:gd name="connsiteX1" fmla="*/ 1508 w 4483477"/>
              <a:gd name="connsiteY1" fmla="*/ 121186 h 6990203"/>
              <a:gd name="connsiteX2" fmla="*/ 4483477 w 4483477"/>
              <a:gd name="connsiteY2" fmla="*/ 0 h 6990203"/>
              <a:gd name="connsiteX3" fmla="*/ 3964177 w 4483477"/>
              <a:gd name="connsiteY3" fmla="*/ 6990203 h 6990203"/>
              <a:gd name="connsiteX4" fmla="*/ 0 w 4483477"/>
              <a:gd name="connsiteY4" fmla="*/ 6990202 h 6990203"/>
              <a:gd name="connsiteX0" fmla="*/ 0 w 4472461"/>
              <a:gd name="connsiteY0" fmla="*/ 6935117 h 6935118"/>
              <a:gd name="connsiteX1" fmla="*/ 1508 w 4472461"/>
              <a:gd name="connsiteY1" fmla="*/ 66101 h 6935118"/>
              <a:gd name="connsiteX2" fmla="*/ 4472461 w 4472461"/>
              <a:gd name="connsiteY2" fmla="*/ 0 h 6935118"/>
              <a:gd name="connsiteX3" fmla="*/ 3964177 w 4472461"/>
              <a:gd name="connsiteY3" fmla="*/ 6935118 h 6935118"/>
              <a:gd name="connsiteX4" fmla="*/ 0 w 4472461"/>
              <a:gd name="connsiteY4" fmla="*/ 6935117 h 6935118"/>
              <a:gd name="connsiteX0" fmla="*/ 31548 w 4504009"/>
              <a:gd name="connsiteY0" fmla="*/ 6935117 h 6935118"/>
              <a:gd name="connsiteX1" fmla="*/ 5 w 4504009"/>
              <a:gd name="connsiteY1" fmla="*/ 11016 h 6935118"/>
              <a:gd name="connsiteX2" fmla="*/ 4504009 w 4504009"/>
              <a:gd name="connsiteY2" fmla="*/ 0 h 6935118"/>
              <a:gd name="connsiteX3" fmla="*/ 3995725 w 4504009"/>
              <a:gd name="connsiteY3" fmla="*/ 6935118 h 6935118"/>
              <a:gd name="connsiteX4" fmla="*/ 31548 w 4504009"/>
              <a:gd name="connsiteY4" fmla="*/ 6935117 h 693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009" h="6935118">
                <a:moveTo>
                  <a:pt x="31548" y="6935117"/>
                </a:moveTo>
                <a:cubicBezTo>
                  <a:pt x="32051" y="4645445"/>
                  <a:pt x="-498" y="2300688"/>
                  <a:pt x="5" y="11016"/>
                </a:cubicBezTo>
                <a:lnTo>
                  <a:pt x="4504009" y="0"/>
                </a:lnTo>
                <a:lnTo>
                  <a:pt x="3995725" y="6935118"/>
                </a:lnTo>
                <a:lnTo>
                  <a:pt x="31548" y="6935117"/>
                </a:lnTo>
                <a:close/>
              </a:path>
            </a:pathLst>
          </a:custGeom>
          <a:solidFill>
            <a:schemeClr val="tx1"/>
          </a:solidFill>
        </p:spPr>
        <p:txBody>
          <a:bodyPr lIns="540000" rIns="324000" anchor="ctr" anchorCtr="1"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844" y="1524000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6" y="431166"/>
            <a:ext cx="4677592" cy="739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43ED315-3C89-E147-BC83-3AB338C16B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3847" y="3806293"/>
            <a:ext cx="2476591" cy="2243677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C50C88-244B-7D41-B675-1943BF1D05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Hand Blue Box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nual Input 1">
            <a:extLst>
              <a:ext uri="{FF2B5EF4-FFF2-40B4-BE49-F238E27FC236}">
                <a16:creationId xmlns:a16="http://schemas.microsoft.com/office/drawing/2014/main" id="{86F18933-1362-384A-80F8-A701DFBBD5B1}"/>
              </a:ext>
            </a:extLst>
          </p:cNvPr>
          <p:cNvSpPr/>
          <p:nvPr userDrawn="1"/>
        </p:nvSpPr>
        <p:spPr>
          <a:xfrm flipH="1" flipV="1">
            <a:off x="388620" y="-182880"/>
            <a:ext cx="5040630" cy="630936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4 h 10000"/>
              <a:gd name="connsiteX0" fmla="*/ 0 w 10000"/>
              <a:gd name="connsiteY0" fmla="*/ 1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2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22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227"/>
                </a:lnTo>
                <a:close/>
              </a:path>
            </a:pathLst>
          </a:custGeom>
          <a:solidFill>
            <a:schemeClr val="bg1"/>
          </a:solidFill>
          <a:ln w="381000" cap="rnd" cmpd="sng">
            <a:solidFill>
              <a:schemeClr val="bg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314" y="1813564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6" y="720726"/>
            <a:ext cx="4677592" cy="73928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EDF457-AE5B-4546-BA09-9E1AE6DA4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30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5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455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7" r:id="rId4"/>
    <p:sldLayoutId id="2147483655" r:id="rId5"/>
    <p:sldLayoutId id="2147483657" r:id="rId6"/>
    <p:sldLayoutId id="2147483684" r:id="rId7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F6320C-8DFF-4D4F-AF97-8070BBD3DB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FBF2A1-EBC6-6D44-8854-84197C42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NGN Mod186 Pricing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97F0-4B0B-3749-A443-864D8D268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Movement from December 2022 to March 2023</a:t>
            </a:r>
          </a:p>
        </p:txBody>
      </p:sp>
    </p:spTree>
    <p:extLst>
      <p:ext uri="{BB962C8B-B14F-4D97-AF65-F5344CB8AC3E}">
        <p14:creationId xmlns:p14="http://schemas.microsoft.com/office/powerpoint/2010/main" val="1154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A56DF2-06EB-43A3-9BC5-4648C81599E8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C0663-62D3-4D73-9D38-B46200D81B55}"/>
              </a:ext>
            </a:extLst>
          </p:cNvPr>
          <p:cNvSpPr/>
          <p:nvPr/>
        </p:nvSpPr>
        <p:spPr>
          <a:xfrm>
            <a:off x="7520683" y="5700445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D8DB8-899E-4ECE-BA60-8F8BDEDD5B30}"/>
              </a:ext>
            </a:extLst>
          </p:cNvPr>
          <p:cNvSpPr txBox="1"/>
          <p:nvPr/>
        </p:nvSpPr>
        <p:spPr>
          <a:xfrm>
            <a:off x="82193" y="30823"/>
            <a:ext cx="8979614" cy="51398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Summary of updates Dec 22 to Mar 23 – largest movements: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000" b="1" dirty="0">
              <a:solidFill>
                <a:schemeClr val="tx2"/>
              </a:solidFill>
            </a:endParaRPr>
          </a:p>
          <a:p>
            <a:pPr lvl="1"/>
            <a:endParaRPr lang="en-GB" sz="10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Shrinkage: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Our current forecasts include the following </a:t>
            </a:r>
            <a:r>
              <a:rPr lang="en-GB" sz="1400" dirty="0" err="1">
                <a:solidFill>
                  <a:schemeClr val="tx2"/>
                </a:solidFill>
              </a:rPr>
              <a:t>Heren</a:t>
            </a:r>
            <a:r>
              <a:rPr lang="en-GB" sz="1400" dirty="0">
                <a:solidFill>
                  <a:schemeClr val="tx2"/>
                </a:solidFill>
              </a:rPr>
              <a:t> prices:</a:t>
            </a: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SOLR: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The SOLR claims have been finalised as £25.9M for 23/24, compared to the £21.4M that was indicated in the minded to decision letters dated 4 November 2022</a:t>
            </a:r>
            <a:endParaRPr lang="en-GB" sz="1400" b="1" u="sng" dirty="0">
              <a:solidFill>
                <a:schemeClr val="tx2"/>
              </a:solidFill>
            </a:endParaRPr>
          </a:p>
          <a:p>
            <a:endParaRPr lang="en-GB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Rates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Finalised rateable values issued in the final PCFM, were higher for 24/25 and 25/26 than our estimated position in December, the net position since September still demonstrates a reduction of £27.1M across GD2.</a:t>
            </a: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0213DA6-7F2B-FC00-676C-7EF2EE33B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94758"/>
              </p:ext>
            </p:extLst>
          </p:nvPr>
        </p:nvGraphicFramePr>
        <p:xfrm>
          <a:off x="1257670" y="1438022"/>
          <a:ext cx="4725879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9918">
                  <a:extLst>
                    <a:ext uri="{9D8B030D-6E8A-4147-A177-3AD203B41FA5}">
                      <a16:colId xmlns:a16="http://schemas.microsoft.com/office/drawing/2014/main" val="2107741841"/>
                    </a:ext>
                  </a:extLst>
                </a:gridCol>
                <a:gridCol w="1620668">
                  <a:extLst>
                    <a:ext uri="{9D8B030D-6E8A-4147-A177-3AD203B41FA5}">
                      <a16:colId xmlns:a16="http://schemas.microsoft.com/office/drawing/2014/main" val="4152482303"/>
                    </a:ext>
                  </a:extLst>
                </a:gridCol>
                <a:gridCol w="1575293">
                  <a:extLst>
                    <a:ext uri="{9D8B030D-6E8A-4147-A177-3AD203B41FA5}">
                      <a16:colId xmlns:a16="http://schemas.microsoft.com/office/drawing/2014/main" val="499557048"/>
                    </a:ext>
                  </a:extLst>
                </a:gridCol>
              </a:tblGrid>
              <a:tr h="26391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Mar 23  £/</a:t>
                      </a:r>
                      <a:r>
                        <a:rPr lang="en-GB" sz="1200" dirty="0" err="1">
                          <a:latin typeface="+mn-lt"/>
                        </a:rPr>
                        <a:t>therm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Dec 22 £/</a:t>
                      </a:r>
                      <a:r>
                        <a:rPr lang="en-GB" sz="1200" dirty="0" err="1">
                          <a:latin typeface="+mn-lt"/>
                        </a:rPr>
                        <a:t>therm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99743"/>
                  </a:ext>
                </a:extLst>
              </a:tr>
              <a:tr h="26391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23210"/>
                  </a:ext>
                </a:extLst>
              </a:tr>
              <a:tr h="26391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3.58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67673"/>
                  </a:ext>
                </a:extLst>
              </a:tr>
              <a:tr h="26391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24/25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2.49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33385"/>
                  </a:ext>
                </a:extLst>
              </a:tr>
              <a:tr h="26391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25/26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7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1E66A0-9BDD-41C2-AA9B-D6C1674DE1C0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2C2F7-97C3-40AC-8C06-22BC9F78F47F}"/>
              </a:ext>
            </a:extLst>
          </p:cNvPr>
          <p:cNvSpPr/>
          <p:nvPr/>
        </p:nvSpPr>
        <p:spPr>
          <a:xfrm>
            <a:off x="7520683" y="5710719"/>
            <a:ext cx="15115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5685E-576C-23BB-FC36-79DA849C6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10" y="423443"/>
            <a:ext cx="7192379" cy="601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9A1426-4C52-428B-9F20-8781D3EAD11A}"/>
              </a:ext>
            </a:extLst>
          </p:cNvPr>
          <p:cNvSpPr/>
          <p:nvPr/>
        </p:nvSpPr>
        <p:spPr>
          <a:xfrm>
            <a:off x="7366571" y="174661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0FD2D-D526-4B2C-BD33-7200DEA40354}"/>
              </a:ext>
            </a:extLst>
          </p:cNvPr>
          <p:cNvSpPr/>
          <p:nvPr/>
        </p:nvSpPr>
        <p:spPr>
          <a:xfrm>
            <a:off x="7366571" y="5830584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F79B3-D31B-4C70-A780-C1EB02E512AA}"/>
              </a:ext>
            </a:extLst>
          </p:cNvPr>
          <p:cNvSpPr txBox="1"/>
          <p:nvPr/>
        </p:nvSpPr>
        <p:spPr>
          <a:xfrm>
            <a:off x="228272" y="222458"/>
            <a:ext cx="489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Movements from December 2022 to March 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67E01-B4E1-41D2-9DD6-BD7E39946329}"/>
              </a:ext>
            </a:extLst>
          </p:cNvPr>
          <p:cNvSpPr txBox="1"/>
          <p:nvPr/>
        </p:nvSpPr>
        <p:spPr>
          <a:xfrm>
            <a:off x="228272" y="4176601"/>
            <a:ext cx="34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Pipeline of re-opener applications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EA9640-929D-4102-9A28-279E28CB3EE4}"/>
              </a:ext>
            </a:extLst>
          </p:cNvPr>
          <p:cNvSpPr txBox="1"/>
          <p:nvPr/>
        </p:nvSpPr>
        <p:spPr>
          <a:xfrm>
            <a:off x="2996057" y="5507418"/>
            <a:ext cx="4499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These are the largest reopeners as presented in Table 11.05 in RRP.  Note this is the expenditure level increase not revenue – revenue increase would be smaller due to fast/slow money mechanics.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549858-6F04-69F3-B491-50A0E3525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63" y="888562"/>
            <a:ext cx="5277587" cy="29912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402879-1B65-08F3-B1DE-F30A0358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31" y="4578020"/>
            <a:ext cx="2229161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184548BB-2711-2448-9C3E-F25AF57B74E2}"/>
    </a:ext>
  </a:extLst>
</a:theme>
</file>

<file path=ppt/theme/theme2.xml><?xml version="1.0" encoding="utf-8"?>
<a:theme xmlns:a="http://schemas.openxmlformats.org/drawingml/2006/main" name="No Footer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FDA1495A-18E6-FF45-A607-D1A1A49DFA5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Jonathan Trapps</DisplayName>
        <AccountId>38</AccountId>
        <AccountType/>
      </UserInfo>
    </SharedWithUsers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42FA9D-33D9-4A6F-9C8D-E4C83F31B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C8D414-14E1-4292-A295-AFC64F2D1F98}">
  <ds:schemaRefs>
    <ds:schemaRef ds:uri="55990b35-dda0-4e0e-a41d-6aa4a8041cd9"/>
    <ds:schemaRef ds:uri="94012a87-37f1-4329-b1b1-0c992903fb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ee84ff3-1fa2-4b0e-bbc1-9d3729ac2ba9"/>
    <ds:schemaRef ds:uri="028dae23-1077-43f0-af6a-f64793792108"/>
  </ds:schemaRefs>
</ds:datastoreItem>
</file>

<file path=customXml/itemProps3.xml><?xml version="1.0" encoding="utf-8"?>
<ds:datastoreItem xmlns:ds="http://schemas.openxmlformats.org/officeDocument/2006/customXml" ds:itemID="{A21B977B-E2D2-412B-8832-75BC78F7A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dae23-1077-43f0-af6a-f64793792108"/>
    <ds:schemaRef ds:uri="3ee84ff3-1fa2-4b0e-bbc1-9d3729ac2b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1453</TotalTime>
  <Words>172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TITLE SLIDE</vt:lpstr>
      <vt:lpstr>No Footer</vt:lpstr>
      <vt:lpstr>NGN Mod186 Pricing Statement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</dc:title>
  <dc:creator>William Evans</dc:creator>
  <cp:lastModifiedBy>Helen Bennett</cp:lastModifiedBy>
  <cp:revision>13</cp:revision>
  <cp:lastPrinted>2021-03-23T09:41:44Z</cp:lastPrinted>
  <dcterms:created xsi:type="dcterms:W3CDTF">2018-06-11T14:26:14Z</dcterms:created>
  <dcterms:modified xsi:type="dcterms:W3CDTF">2023-03-14T15:34:56Z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{53441876-89F0-4FED-9FE7-BB43050C54C0}</vt:lpwstr>
  </property>
  <property fmtid="{D5CDD505-2E9C-101B-9397-08002B2CF9AE}" pid="3" name="DLPManualFileClassificationLastModifiedBy">
    <vt:lpwstr>NGNTP\SFletcher</vt:lpwstr>
  </property>
  <property fmtid="{D5CDD505-2E9C-101B-9397-08002B2CF9AE}" pid="4" name="DLPManualFileClassificationLastModificationDate">
    <vt:lpwstr>1535026787</vt:lpwstr>
  </property>
  <property fmtid="{D5CDD505-2E9C-101B-9397-08002B2CF9AE}" pid="5" name="DLPManualFileClassificationVersion">
    <vt:lpwstr>11.0.300.84</vt:lpwstr>
  </property>
  <property fmtid="{D5CDD505-2E9C-101B-9397-08002B2CF9AE}" pid="6" name="ContentTypeId">
    <vt:lpwstr>0x010100CA1DED87346C2F48BFD558C88F403818</vt:lpwstr>
  </property>
  <property fmtid="{D5CDD505-2E9C-101B-9397-08002B2CF9AE}" pid="7" name="AuthorIds_UIVersion_1536">
    <vt:lpwstr>38</vt:lpwstr>
  </property>
</Properties>
</file>