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2" r:id="rId8"/>
    <p:sldId id="783" r:id="rId9"/>
    <p:sldId id="320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58B07-639A-48A0-84E7-CB19E673E266}" v="328" dt="2021-04-15T11:41:19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5" d="100"/>
          <a:sy n="85" d="100"/>
        </p:scale>
        <p:origin x="976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April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12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April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Summary Dashboard March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2984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08647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44629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25001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56652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01381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363023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39114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7892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12</a:t>
            </a:r>
            <a:r>
              <a:rPr lang="en-GB" sz="900" b="1" baseline="30000" dirty="0"/>
              <a:t>th</a:t>
            </a:r>
            <a:r>
              <a:rPr lang="en-GB" sz="900" b="1" dirty="0"/>
              <a:t> April 2021</a:t>
            </a:r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F953E81D-898B-4477-8843-C566E9D8F54A}"/>
              </a:ext>
            </a:extLst>
          </p:cNvPr>
          <p:cNvSpPr/>
          <p:nvPr/>
        </p:nvSpPr>
        <p:spPr>
          <a:xfrm rot="16200000">
            <a:off x="3257767" y="238133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C49FC799-0349-4E95-A90A-76EF660F7B4F}"/>
              </a:ext>
            </a:extLst>
          </p:cNvPr>
          <p:cNvSpPr/>
          <p:nvPr/>
        </p:nvSpPr>
        <p:spPr>
          <a:xfrm rot="16200000">
            <a:off x="7015710" y="232872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C2BBA947-B5E7-46CB-9BCD-0096E36A7564}"/>
              </a:ext>
            </a:extLst>
          </p:cNvPr>
          <p:cNvSpPr/>
          <p:nvPr/>
        </p:nvSpPr>
        <p:spPr>
          <a:xfrm rot="16200000">
            <a:off x="3239852" y="125860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2653D324-A076-43C7-918B-2CA5E860580C}"/>
              </a:ext>
            </a:extLst>
          </p:cNvPr>
          <p:cNvSpPr/>
          <p:nvPr/>
        </p:nvSpPr>
        <p:spPr>
          <a:xfrm rot="16200000">
            <a:off x="3239852" y="4553904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2278B743-276F-4089-B2FC-CE27870D44C8}"/>
              </a:ext>
            </a:extLst>
          </p:cNvPr>
          <p:cNvSpPr/>
          <p:nvPr/>
        </p:nvSpPr>
        <p:spPr>
          <a:xfrm rot="16200000">
            <a:off x="7024642" y="452692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3FC3C46D-43A7-4933-AB40-05F113AD50E2}"/>
              </a:ext>
            </a:extLst>
          </p:cNvPr>
          <p:cNvSpPr/>
          <p:nvPr/>
        </p:nvSpPr>
        <p:spPr>
          <a:xfrm rot="5400000">
            <a:off x="7025182" y="129027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0C18356E-7AE0-4C2E-B98F-7327F3AD3392}"/>
              </a:ext>
            </a:extLst>
          </p:cNvPr>
          <p:cNvSpPr/>
          <p:nvPr/>
        </p:nvSpPr>
        <p:spPr>
          <a:xfrm rot="16200000">
            <a:off x="7025182" y="343877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12</a:t>
            </a:r>
            <a:r>
              <a:rPr lang="en-GB" sz="1400" baseline="30000" dirty="0"/>
              <a:t>th</a:t>
            </a:r>
            <a:r>
              <a:rPr lang="en-GB" sz="1400" dirty="0"/>
              <a:t> April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EEF2D-33E5-49FB-B78D-3B3D12DF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4" y="555526"/>
            <a:ext cx="8820472" cy="426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020" y="647489"/>
          <a:ext cx="8862060" cy="412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to prioritise AQ defects however defect numbers has increased during March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of 11 open defects impacting AQ, although number of MPRNs impacted remains low (less than 500) , number of defects has increased during March.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No financial adjustments were released in March due to the annual Formula Year AQ (FYAQ) activities required for 1</a:t>
                      </a:r>
                      <a:r>
                        <a:rPr lang="en-GB" sz="7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st</a:t>
                      </a: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April. Next set of adjustments due end of April. Volume of MPRNs requiring an adjustment is expected to be low.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&amp; business process improvements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February)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One defect raised in March, identified internally.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Handover to operational team in progress but support will continue by taskforce team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were not issued in March due to the activities required for the end of financial year; FYAQ.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Due to the P2 incident, resource may be required to work on the issue so adjustments may not be issued in April. This will be confirmed.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Corrected FYAQ for 126k meter points for 1</a:t>
                      </a:r>
                      <a:r>
                        <a:rPr lang="en-GB" sz="8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2021.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annual activities for FYAQ go live on 1</a:t>
                      </a:r>
                      <a:r>
                        <a:rPr lang="en-GB" sz="8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April)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for issue in April if resource is available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Fix deployed for 6 defects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A4809C8-6D3B-4783-8997-0E0C8AAD9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" y="638205"/>
            <a:ext cx="883158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Invoice Dashboard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82ECBE-CE3F-46F4-9779-743C2818E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2" y="1059582"/>
            <a:ext cx="626469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3092569d-7549-4f1f-b838-122d264c6bd8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01f7a547-d57a-44ce-a211-81869c79743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AA4DC0-1DD1-4FFB-B63D-C848199E3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41495</TotalTime>
  <Words>497</Words>
  <Application>Microsoft Office PowerPoint</Application>
  <PresentationFormat>On-screen Show (16:9)</PresentationFormat>
  <Paragraphs>102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Customer Issue Management Dashboard CoMC </vt:lpstr>
      <vt:lpstr>Summary Dashboard March 2021 Period</vt:lpstr>
      <vt:lpstr>PowerPoint Presentation</vt:lpstr>
      <vt:lpstr>PowerPoint Presentation</vt:lpstr>
      <vt:lpstr>PowerPoint Presentation</vt:lpstr>
      <vt:lpstr>Amendment Invoice Dashboard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2021-04-19T08:08:27Z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