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10"/>
  </p:notesMasterIdLst>
  <p:sldIdLst>
    <p:sldId id="669" r:id="rId6"/>
    <p:sldId id="283" r:id="rId7"/>
    <p:sldId id="672" r:id="rId8"/>
    <p:sldId id="671" r:id="rId9"/>
  </p:sldIdLst>
  <p:sldSz cx="9144000" cy="5143500" type="screen16x9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BB20"/>
    <a:srgbClr val="F5835D"/>
    <a:srgbClr val="9CCB3B"/>
    <a:srgbClr val="FF0000"/>
    <a:srgbClr val="40D1F5"/>
    <a:srgbClr val="84B8DA"/>
    <a:srgbClr val="B1D6E8"/>
    <a:srgbClr val="9C4877"/>
    <a:srgbClr val="2B8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91421-B81A-4D72-9531-97DA183726F6}" v="1588" dt="2021-07-15T11:18:11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67021" autoAdjust="0"/>
  </p:normalViewPr>
  <p:slideViewPr>
    <p:cSldViewPr snapToGrid="0">
      <p:cViewPr varScale="1">
        <p:scale>
          <a:sx n="55" d="100"/>
          <a:sy n="55" d="100"/>
        </p:scale>
        <p:origin x="1872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3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80" y="1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15/07/2021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4"/>
            <a:ext cx="5379720" cy="43984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80" y="9283831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80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40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62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16">
            <a:extLst>
              <a:ext uri="{FF2B5EF4-FFF2-40B4-BE49-F238E27FC236}">
                <a16:creationId xmlns:a16="http://schemas.microsoft.com/office/drawing/2014/main" id="{F47A90EC-6F17-4FB5-A1A2-FEF8FEC0717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08"/>
                </a:lnTo>
                <a:lnTo>
                  <a:pt x="9144000" y="5148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1E1246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226E382-CDE5-47A3-8A40-0DFA6AC52AB1}"/>
              </a:ext>
            </a:extLst>
          </p:cNvPr>
          <p:cNvSpPr/>
          <p:nvPr userDrawn="1"/>
        </p:nvSpPr>
        <p:spPr>
          <a:xfrm>
            <a:off x="1" y="0"/>
            <a:ext cx="3870325" cy="5142232"/>
          </a:xfrm>
          <a:custGeom>
            <a:avLst/>
            <a:gdLst/>
            <a:ahLst/>
            <a:cxnLst/>
            <a:rect l="l" t="t" r="r" b="b"/>
            <a:pathLst>
              <a:path w="3870325" h="5148580">
                <a:moveTo>
                  <a:pt x="2269387" y="0"/>
                </a:moveTo>
                <a:lnTo>
                  <a:pt x="0" y="0"/>
                </a:lnTo>
                <a:lnTo>
                  <a:pt x="0" y="5147995"/>
                </a:lnTo>
                <a:lnTo>
                  <a:pt x="2184970" y="5147995"/>
                </a:lnTo>
                <a:lnTo>
                  <a:pt x="2209922" y="5136842"/>
                </a:lnTo>
                <a:lnTo>
                  <a:pt x="2251128" y="5117622"/>
                </a:lnTo>
                <a:lnTo>
                  <a:pt x="2291972" y="5097764"/>
                </a:lnTo>
                <a:lnTo>
                  <a:pt x="2332447" y="5077276"/>
                </a:lnTo>
                <a:lnTo>
                  <a:pt x="2372548" y="5056163"/>
                </a:lnTo>
                <a:lnTo>
                  <a:pt x="2412267" y="5034432"/>
                </a:lnTo>
                <a:lnTo>
                  <a:pt x="2451599" y="5012089"/>
                </a:lnTo>
                <a:lnTo>
                  <a:pt x="2490536" y="4989141"/>
                </a:lnTo>
                <a:lnTo>
                  <a:pt x="2529073" y="4965594"/>
                </a:lnTo>
                <a:lnTo>
                  <a:pt x="2567203" y="4941454"/>
                </a:lnTo>
                <a:lnTo>
                  <a:pt x="2604920" y="4916729"/>
                </a:lnTo>
                <a:lnTo>
                  <a:pt x="2642218" y="4891423"/>
                </a:lnTo>
                <a:lnTo>
                  <a:pt x="2679089" y="4865545"/>
                </a:lnTo>
                <a:lnTo>
                  <a:pt x="2715528" y="4839099"/>
                </a:lnTo>
                <a:lnTo>
                  <a:pt x="2751528" y="4812093"/>
                </a:lnTo>
                <a:lnTo>
                  <a:pt x="2787082" y="4784533"/>
                </a:lnTo>
                <a:lnTo>
                  <a:pt x="2822185" y="4756426"/>
                </a:lnTo>
                <a:lnTo>
                  <a:pt x="2856830" y="4727777"/>
                </a:lnTo>
                <a:lnTo>
                  <a:pt x="2891011" y="4698593"/>
                </a:lnTo>
                <a:lnTo>
                  <a:pt x="2924721" y="4668881"/>
                </a:lnTo>
                <a:lnTo>
                  <a:pt x="2957953" y="4638646"/>
                </a:lnTo>
                <a:lnTo>
                  <a:pt x="2990702" y="4607896"/>
                </a:lnTo>
                <a:lnTo>
                  <a:pt x="3022960" y="4576637"/>
                </a:lnTo>
                <a:lnTo>
                  <a:pt x="3054722" y="4544875"/>
                </a:lnTo>
                <a:lnTo>
                  <a:pt x="3085982" y="4512616"/>
                </a:lnTo>
                <a:lnTo>
                  <a:pt x="3116732" y="4479868"/>
                </a:lnTo>
                <a:lnTo>
                  <a:pt x="3146966" y="4446635"/>
                </a:lnTo>
                <a:lnTo>
                  <a:pt x="3176678" y="4412926"/>
                </a:lnTo>
                <a:lnTo>
                  <a:pt x="3205862" y="4378745"/>
                </a:lnTo>
                <a:lnTo>
                  <a:pt x="3234511" y="4344100"/>
                </a:lnTo>
                <a:lnTo>
                  <a:pt x="3262619" y="4308997"/>
                </a:lnTo>
                <a:lnTo>
                  <a:pt x="3290179" y="4273442"/>
                </a:lnTo>
                <a:lnTo>
                  <a:pt x="3317185" y="4237442"/>
                </a:lnTo>
                <a:lnTo>
                  <a:pt x="3343630" y="4201004"/>
                </a:lnTo>
                <a:lnTo>
                  <a:pt x="3369509" y="4164132"/>
                </a:lnTo>
                <a:lnTo>
                  <a:pt x="3394814" y="4126835"/>
                </a:lnTo>
                <a:lnTo>
                  <a:pt x="3419540" y="4089118"/>
                </a:lnTo>
                <a:lnTo>
                  <a:pt x="3443679" y="4050988"/>
                </a:lnTo>
                <a:lnTo>
                  <a:pt x="3467226" y="4012451"/>
                </a:lnTo>
                <a:lnTo>
                  <a:pt x="3490174" y="3973513"/>
                </a:lnTo>
                <a:lnTo>
                  <a:pt x="3512517" y="3934182"/>
                </a:lnTo>
                <a:lnTo>
                  <a:pt x="3534248" y="3894462"/>
                </a:lnTo>
                <a:lnTo>
                  <a:pt x="3555361" y="3854362"/>
                </a:lnTo>
                <a:lnTo>
                  <a:pt x="3575850" y="3813886"/>
                </a:lnTo>
                <a:lnTo>
                  <a:pt x="3595707" y="3773043"/>
                </a:lnTo>
                <a:lnTo>
                  <a:pt x="3614928" y="3731837"/>
                </a:lnTo>
                <a:lnTo>
                  <a:pt x="3633505" y="3690275"/>
                </a:lnTo>
                <a:lnTo>
                  <a:pt x="3651431" y="3648365"/>
                </a:lnTo>
                <a:lnTo>
                  <a:pt x="3668701" y="3606111"/>
                </a:lnTo>
                <a:lnTo>
                  <a:pt x="3685308" y="3563521"/>
                </a:lnTo>
                <a:lnTo>
                  <a:pt x="3701246" y="3520601"/>
                </a:lnTo>
                <a:lnTo>
                  <a:pt x="3716509" y="3477357"/>
                </a:lnTo>
                <a:lnTo>
                  <a:pt x="3731089" y="3433796"/>
                </a:lnTo>
                <a:lnTo>
                  <a:pt x="3744980" y="3389925"/>
                </a:lnTo>
                <a:lnTo>
                  <a:pt x="3758177" y="3345749"/>
                </a:lnTo>
                <a:lnTo>
                  <a:pt x="3770672" y="3301274"/>
                </a:lnTo>
                <a:lnTo>
                  <a:pt x="3782460" y="3256508"/>
                </a:lnTo>
                <a:lnTo>
                  <a:pt x="3793534" y="3211457"/>
                </a:lnTo>
                <a:lnTo>
                  <a:pt x="3803887" y="3166127"/>
                </a:lnTo>
                <a:lnTo>
                  <a:pt x="3813513" y="3120525"/>
                </a:lnTo>
                <a:lnTo>
                  <a:pt x="3822406" y="3074657"/>
                </a:lnTo>
                <a:lnTo>
                  <a:pt x="3830559" y="3028529"/>
                </a:lnTo>
                <a:lnTo>
                  <a:pt x="3837966" y="2982147"/>
                </a:lnTo>
                <a:lnTo>
                  <a:pt x="3844620" y="2935519"/>
                </a:lnTo>
                <a:lnTo>
                  <a:pt x="3850516" y="2888651"/>
                </a:lnTo>
                <a:lnTo>
                  <a:pt x="3855646" y="2841548"/>
                </a:lnTo>
                <a:lnTo>
                  <a:pt x="3860005" y="2794218"/>
                </a:lnTo>
                <a:lnTo>
                  <a:pt x="3863585" y="2746667"/>
                </a:lnTo>
                <a:lnTo>
                  <a:pt x="3866381" y="2698901"/>
                </a:lnTo>
                <a:lnTo>
                  <a:pt x="3868386" y="2650926"/>
                </a:lnTo>
                <a:lnTo>
                  <a:pt x="3869594" y="2602749"/>
                </a:lnTo>
                <a:lnTo>
                  <a:pt x="3869998" y="2554377"/>
                </a:lnTo>
                <a:lnTo>
                  <a:pt x="3869594" y="2506005"/>
                </a:lnTo>
                <a:lnTo>
                  <a:pt x="3868386" y="2457828"/>
                </a:lnTo>
                <a:lnTo>
                  <a:pt x="3866381" y="2409854"/>
                </a:lnTo>
                <a:lnTo>
                  <a:pt x="3863585" y="2362087"/>
                </a:lnTo>
                <a:lnTo>
                  <a:pt x="3860005" y="2314536"/>
                </a:lnTo>
                <a:lnTo>
                  <a:pt x="3855646" y="2267206"/>
                </a:lnTo>
                <a:lnTo>
                  <a:pt x="3850516" y="2220103"/>
                </a:lnTo>
                <a:lnTo>
                  <a:pt x="3844620" y="2173235"/>
                </a:lnTo>
                <a:lnTo>
                  <a:pt x="3837966" y="2126607"/>
                </a:lnTo>
                <a:lnTo>
                  <a:pt x="3830559" y="2080225"/>
                </a:lnTo>
                <a:lnTo>
                  <a:pt x="3822406" y="2034097"/>
                </a:lnTo>
                <a:lnTo>
                  <a:pt x="3813513" y="1988229"/>
                </a:lnTo>
                <a:lnTo>
                  <a:pt x="3803887" y="1942626"/>
                </a:lnTo>
                <a:lnTo>
                  <a:pt x="3793534" y="1897296"/>
                </a:lnTo>
                <a:lnTo>
                  <a:pt x="3782460" y="1852245"/>
                </a:lnTo>
                <a:lnTo>
                  <a:pt x="3770672" y="1807479"/>
                </a:lnTo>
                <a:lnTo>
                  <a:pt x="3758177" y="1763005"/>
                </a:lnTo>
                <a:lnTo>
                  <a:pt x="3744980" y="1718828"/>
                </a:lnTo>
                <a:lnTo>
                  <a:pt x="3731089" y="1674957"/>
                </a:lnTo>
                <a:lnTo>
                  <a:pt x="3716509" y="1631396"/>
                </a:lnTo>
                <a:lnTo>
                  <a:pt x="3701246" y="1588152"/>
                </a:lnTo>
                <a:lnTo>
                  <a:pt x="3685308" y="1545232"/>
                </a:lnTo>
                <a:lnTo>
                  <a:pt x="3668701" y="1502641"/>
                </a:lnTo>
                <a:lnTo>
                  <a:pt x="3651431" y="1460388"/>
                </a:lnTo>
                <a:lnTo>
                  <a:pt x="3633505" y="1418477"/>
                </a:lnTo>
                <a:lnTo>
                  <a:pt x="3614928" y="1376915"/>
                </a:lnTo>
                <a:lnTo>
                  <a:pt x="3595707" y="1335709"/>
                </a:lnTo>
                <a:lnTo>
                  <a:pt x="3575850" y="1294865"/>
                </a:lnTo>
                <a:lnTo>
                  <a:pt x="3555361" y="1254390"/>
                </a:lnTo>
                <a:lnTo>
                  <a:pt x="3534248" y="1214289"/>
                </a:lnTo>
                <a:lnTo>
                  <a:pt x="3512517" y="1174570"/>
                </a:lnTo>
                <a:lnTo>
                  <a:pt x="3490174" y="1135238"/>
                </a:lnTo>
                <a:lnTo>
                  <a:pt x="3467226" y="1096300"/>
                </a:lnTo>
                <a:lnTo>
                  <a:pt x="3443679" y="1057763"/>
                </a:lnTo>
                <a:lnTo>
                  <a:pt x="3419540" y="1019633"/>
                </a:lnTo>
                <a:lnTo>
                  <a:pt x="3394814" y="981915"/>
                </a:lnTo>
                <a:lnTo>
                  <a:pt x="3369509" y="944618"/>
                </a:lnTo>
                <a:lnTo>
                  <a:pt x="3343630" y="907746"/>
                </a:lnTo>
                <a:lnTo>
                  <a:pt x="3317185" y="871307"/>
                </a:lnTo>
                <a:lnTo>
                  <a:pt x="3290179" y="835307"/>
                </a:lnTo>
                <a:lnTo>
                  <a:pt x="3262619" y="799752"/>
                </a:lnTo>
                <a:lnTo>
                  <a:pt x="3234511" y="764649"/>
                </a:lnTo>
                <a:lnTo>
                  <a:pt x="3205862" y="730004"/>
                </a:lnTo>
                <a:lnTo>
                  <a:pt x="3176678" y="695823"/>
                </a:lnTo>
                <a:lnTo>
                  <a:pt x="3146966" y="662114"/>
                </a:lnTo>
                <a:lnTo>
                  <a:pt x="3116732" y="628881"/>
                </a:lnTo>
                <a:lnTo>
                  <a:pt x="3085982" y="596132"/>
                </a:lnTo>
                <a:lnTo>
                  <a:pt x="3054722" y="563873"/>
                </a:lnTo>
                <a:lnTo>
                  <a:pt x="3022960" y="532111"/>
                </a:lnTo>
                <a:lnTo>
                  <a:pt x="2990702" y="500851"/>
                </a:lnTo>
                <a:lnTo>
                  <a:pt x="2957953" y="470101"/>
                </a:lnTo>
                <a:lnTo>
                  <a:pt x="2924721" y="439867"/>
                </a:lnTo>
                <a:lnTo>
                  <a:pt x="2891011" y="410154"/>
                </a:lnTo>
                <a:lnTo>
                  <a:pt x="2856830" y="380970"/>
                </a:lnTo>
                <a:lnTo>
                  <a:pt x="2822185" y="352321"/>
                </a:lnTo>
                <a:lnTo>
                  <a:pt x="2787082" y="324213"/>
                </a:lnTo>
                <a:lnTo>
                  <a:pt x="2751528" y="296653"/>
                </a:lnTo>
                <a:lnTo>
                  <a:pt x="2715528" y="269647"/>
                </a:lnTo>
                <a:lnTo>
                  <a:pt x="2679089" y="243201"/>
                </a:lnTo>
                <a:lnTo>
                  <a:pt x="2642218" y="217322"/>
                </a:lnTo>
                <a:lnTo>
                  <a:pt x="2604920" y="192017"/>
                </a:lnTo>
                <a:lnTo>
                  <a:pt x="2567203" y="167291"/>
                </a:lnTo>
                <a:lnTo>
                  <a:pt x="2529073" y="143152"/>
                </a:lnTo>
                <a:lnTo>
                  <a:pt x="2490536" y="119604"/>
                </a:lnTo>
                <a:lnTo>
                  <a:pt x="2451599" y="96656"/>
                </a:lnTo>
                <a:lnTo>
                  <a:pt x="2412267" y="74313"/>
                </a:lnTo>
                <a:lnTo>
                  <a:pt x="2372548" y="52582"/>
                </a:lnTo>
                <a:lnTo>
                  <a:pt x="2332447" y="31469"/>
                </a:lnTo>
                <a:lnTo>
                  <a:pt x="2291972" y="10980"/>
                </a:lnTo>
                <a:lnTo>
                  <a:pt x="2269387" y="0"/>
                </a:lnTo>
                <a:close/>
              </a:path>
            </a:pathLst>
          </a:custGeom>
          <a:solidFill>
            <a:srgbClr val="FFBA1A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F6F764-2A49-4911-8CFE-6E152643F9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1963020"/>
            <a:ext cx="3641725" cy="867292"/>
          </a:xfrm>
          <a:prstGeom prst="rect">
            <a:avLst/>
          </a:prstGeom>
        </p:spPr>
        <p:txBody>
          <a:bodyPr/>
          <a:lstStyle>
            <a:lvl1pPr marL="12685" marR="5074" algn="l" defTabSz="983069" rtl="0" eaLnBrk="1" latinLnBrk="0" hangingPunct="1">
              <a:lnSpc>
                <a:spcPts val="2996"/>
              </a:lnSpc>
              <a:spcBef>
                <a:spcPts val="499"/>
              </a:spcBef>
              <a:defRPr lang="en-GB" sz="2797" kern="1200" dirty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1pPr>
            <a:lvl2pPr>
              <a:defRPr lang="en-US" sz="2797" kern="1200" dirty="0" smtClean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2pPr>
            <a:lvl3pPr>
              <a:defRPr lang="en-US" sz="2797" kern="1200" dirty="0" smtClean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3pPr>
            <a:lvl4pPr>
              <a:defRPr lang="en-US" sz="2797" kern="1200" dirty="0" smtClean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4pPr>
            <a:lvl5pPr>
              <a:defRPr lang="en-GB" sz="2797" kern="1200" dirty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5pPr>
          </a:lstStyle>
          <a:p>
            <a:pPr lvl="0"/>
            <a:r>
              <a:rPr lang="en-US" dirty="0"/>
              <a:t>Presentation Title over two lines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2E5FFB0-38D2-4300-9D21-5B7213C3D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952281"/>
            <a:ext cx="3641725" cy="257535"/>
          </a:xfrm>
          <a:prstGeom prst="rect">
            <a:avLst/>
          </a:prstGeom>
        </p:spPr>
        <p:txBody>
          <a:bodyPr/>
          <a:lstStyle>
            <a:lvl1pPr marL="12685" algn="l" defTabSz="913303" rtl="0" eaLnBrk="1" latinLnBrk="0" hangingPunct="1">
              <a:lnSpc>
                <a:spcPct val="100000"/>
              </a:lnSpc>
              <a:spcBef>
                <a:spcPts val="100"/>
              </a:spcBef>
              <a:defRPr lang="en-GB" sz="1398" kern="1200" dirty="0">
                <a:solidFill>
                  <a:schemeClr val="accent1"/>
                </a:solidFill>
                <a:latin typeface="Poppins-Medium"/>
                <a:ea typeface="+mn-ea"/>
                <a:cs typeface="Poppins-Medium"/>
              </a:defRPr>
            </a:lvl1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1E1246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88/88/2021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795231-B7FF-4A78-8E56-FA7AB6714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615" y="2376476"/>
            <a:ext cx="1698645" cy="4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8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66253065-DBDD-44D8-BC83-FDDC07A78A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300" y="737291"/>
            <a:ext cx="3157900" cy="42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85">
              <a:lnSpc>
                <a:spcPct val="100000"/>
              </a:lnSpc>
              <a:spcBef>
                <a:spcPts val="100"/>
              </a:spcBef>
              <a:defRPr sz="2597">
                <a:solidFill>
                  <a:schemeClr val="accent4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97" dirty="0">
                <a:solidFill>
                  <a:srgbClr val="FFBA1A"/>
                </a:solidFill>
              </a:rPr>
              <a:t>Agenda</a:t>
            </a:r>
            <a:endParaRPr sz="2597" dirty="0"/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BD04450B-59EB-4167-8488-BE80AE16F63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97" y="1"/>
            <a:ext cx="4824002" cy="5141647"/>
          </a:xfrm>
          <a:prstGeom prst="rect">
            <a:avLst/>
          </a:prstGeom>
        </p:spPr>
      </p:pic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AF259677-8106-4E84-BCD6-2DB7A6641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4626613"/>
            <a:ext cx="3157900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54F42E1-2DB9-4FAA-9728-1AC5A6E1AF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301" y="1506265"/>
            <a:ext cx="3157537" cy="1978757"/>
          </a:xfrm>
          <a:prstGeom prst="rect">
            <a:avLst/>
          </a:prstGeom>
        </p:spPr>
        <p:txBody>
          <a:bodyPr/>
          <a:lstStyle>
            <a:lvl1pPr marL="171244" indent="-171244">
              <a:spcAft>
                <a:spcPts val="1199"/>
              </a:spcAft>
              <a:buFont typeface="Arial" panose="020B0604020202020204" pitchFamily="34" charset="0"/>
              <a:buChar char="•"/>
              <a:defRPr sz="1199"/>
            </a:lvl1pPr>
            <a:lvl2pPr marL="627896" indent="-171244">
              <a:buFont typeface="Arial" panose="020B0604020202020204" pitchFamily="34" charset="0"/>
              <a:buChar char="•"/>
              <a:defRPr sz="1199"/>
            </a:lvl2pPr>
            <a:lvl3pPr marL="1084547" indent="-171244">
              <a:buFont typeface="Arial" panose="020B0604020202020204" pitchFamily="34" charset="0"/>
              <a:buChar char="•"/>
              <a:defRPr sz="1199"/>
            </a:lvl3pPr>
            <a:lvl4pPr marL="1541198" indent="-171244">
              <a:buFont typeface="Arial" panose="020B0604020202020204" pitchFamily="34" charset="0"/>
              <a:buChar char="•"/>
              <a:defRPr sz="1199"/>
            </a:lvl4pPr>
            <a:lvl5pPr marL="1997850" indent="-171244">
              <a:buFont typeface="Arial" panose="020B0604020202020204" pitchFamily="34" charset="0"/>
              <a:buChar char="•"/>
              <a:defRPr sz="1199"/>
            </a:lvl5pPr>
          </a:lstStyle>
          <a:p>
            <a:pPr lvl="0"/>
            <a:r>
              <a:rPr lang="en-US" dirty="0"/>
              <a:t>Agenda Item 1</a:t>
            </a:r>
          </a:p>
          <a:p>
            <a:pPr lvl="0"/>
            <a:r>
              <a:rPr lang="en-US" dirty="0"/>
              <a:t>Agenda Item 2</a:t>
            </a:r>
          </a:p>
          <a:p>
            <a:pPr lvl="0"/>
            <a:r>
              <a:rPr lang="en-US" dirty="0"/>
              <a:t>Agenda Item 3</a:t>
            </a:r>
          </a:p>
          <a:p>
            <a:pPr lvl="0"/>
            <a:r>
              <a:rPr lang="en-US" dirty="0"/>
              <a:t>Agenda Item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90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BE96926C-9DCF-4896-B515-85E632ACF947}"/>
              </a:ext>
            </a:extLst>
          </p:cNvPr>
          <p:cNvSpPr/>
          <p:nvPr userDrawn="1"/>
        </p:nvSpPr>
        <p:spPr>
          <a:xfrm>
            <a:off x="0" y="-1360"/>
            <a:ext cx="9144000" cy="5144859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08"/>
                </a:lnTo>
                <a:lnTo>
                  <a:pt x="9144000" y="5148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A1A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526327C-6DAB-4EDA-9CA8-B042C0D32A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340" y="1961247"/>
            <a:ext cx="4380059" cy="684954"/>
          </a:xfrm>
          <a:prstGeom prst="rect">
            <a:avLst/>
          </a:prstGeom>
        </p:spPr>
        <p:txBody>
          <a:bodyPr/>
          <a:lstStyle>
            <a:lvl1pPr marL="12685" marR="5074">
              <a:lnSpc>
                <a:spcPts val="2996"/>
              </a:lnSpc>
              <a:spcBef>
                <a:spcPts val="499"/>
              </a:spcBef>
              <a:defRPr lang="en-GB" sz="2597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GB" sz="1798" b="0" i="0" u="none" strike="noStrike" kern="0" cap="none" spc="0" normalizeH="0" baseline="0" noProof="0" dirty="0">
                <a:ln>
                  <a:noFill/>
                </a:ln>
                <a:solidFill>
                  <a:srgbClr val="1E1246"/>
                </a:solidFill>
                <a:effectLst/>
                <a:uLnTx/>
                <a:uFillTx/>
                <a:latin typeface="Poppins"/>
                <a:ea typeface="+mj-ea"/>
                <a:cs typeface="+mj-cs"/>
              </a:rPr>
              <a:t>Section Divider Title</a:t>
            </a:r>
            <a:endParaRPr lang="en-GB" dirty="0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E52D7298-618E-46B0-8C33-45A794BCCF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4626613"/>
            <a:ext cx="4377100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190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 Main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>
            <a:extLst>
              <a:ext uri="{FF2B5EF4-FFF2-40B4-BE49-F238E27FC236}">
                <a16:creationId xmlns:a16="http://schemas.microsoft.com/office/drawing/2014/main" id="{5B7FE173-DC4F-47B9-A452-8BEC0849EDD2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52"/>
            <a:ext cx="9144000" cy="5137158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45AB0EFB-EF71-4F2C-9E07-460E083C0DC2}"/>
              </a:ext>
            </a:extLst>
          </p:cNvPr>
          <p:cNvSpPr/>
          <p:nvPr/>
        </p:nvSpPr>
        <p:spPr>
          <a:xfrm>
            <a:off x="5127429" y="738578"/>
            <a:ext cx="3669029" cy="3664505"/>
          </a:xfrm>
          <a:custGeom>
            <a:avLst/>
            <a:gdLst/>
            <a:ahLst/>
            <a:cxnLst/>
            <a:rect l="l" t="t" r="r" b="b"/>
            <a:pathLst>
              <a:path w="3669029" h="3669029">
                <a:moveTo>
                  <a:pt x="1834311" y="0"/>
                </a:moveTo>
                <a:lnTo>
                  <a:pt x="1786218" y="618"/>
                </a:lnTo>
                <a:lnTo>
                  <a:pt x="1738430" y="2462"/>
                </a:lnTo>
                <a:lnTo>
                  <a:pt x="1690962" y="5518"/>
                </a:lnTo>
                <a:lnTo>
                  <a:pt x="1643829" y="9770"/>
                </a:lnTo>
                <a:lnTo>
                  <a:pt x="1597047" y="15203"/>
                </a:lnTo>
                <a:lnTo>
                  <a:pt x="1550630" y="21803"/>
                </a:lnTo>
                <a:lnTo>
                  <a:pt x="1504594" y="29553"/>
                </a:lnTo>
                <a:lnTo>
                  <a:pt x="1458953" y="38438"/>
                </a:lnTo>
                <a:lnTo>
                  <a:pt x="1413723" y="48445"/>
                </a:lnTo>
                <a:lnTo>
                  <a:pt x="1368919" y="59557"/>
                </a:lnTo>
                <a:lnTo>
                  <a:pt x="1324556" y="71759"/>
                </a:lnTo>
                <a:lnTo>
                  <a:pt x="1280649" y="85037"/>
                </a:lnTo>
                <a:lnTo>
                  <a:pt x="1237214" y="99375"/>
                </a:lnTo>
                <a:lnTo>
                  <a:pt x="1194264" y="114758"/>
                </a:lnTo>
                <a:lnTo>
                  <a:pt x="1151816" y="131171"/>
                </a:lnTo>
                <a:lnTo>
                  <a:pt x="1109884" y="148599"/>
                </a:lnTo>
                <a:lnTo>
                  <a:pt x="1068485" y="167027"/>
                </a:lnTo>
                <a:lnTo>
                  <a:pt x="1027631" y="186440"/>
                </a:lnTo>
                <a:lnTo>
                  <a:pt x="987340" y="206822"/>
                </a:lnTo>
                <a:lnTo>
                  <a:pt x="947625" y="228159"/>
                </a:lnTo>
                <a:lnTo>
                  <a:pt x="908503" y="250436"/>
                </a:lnTo>
                <a:lnTo>
                  <a:pt x="869988" y="273636"/>
                </a:lnTo>
                <a:lnTo>
                  <a:pt x="832095" y="297746"/>
                </a:lnTo>
                <a:lnTo>
                  <a:pt x="794839" y="322750"/>
                </a:lnTo>
                <a:lnTo>
                  <a:pt x="758235" y="348633"/>
                </a:lnTo>
                <a:lnTo>
                  <a:pt x="722300" y="375379"/>
                </a:lnTo>
                <a:lnTo>
                  <a:pt x="687047" y="402975"/>
                </a:lnTo>
                <a:lnTo>
                  <a:pt x="652491" y="431404"/>
                </a:lnTo>
                <a:lnTo>
                  <a:pt x="618649" y="460652"/>
                </a:lnTo>
                <a:lnTo>
                  <a:pt x="585534" y="490703"/>
                </a:lnTo>
                <a:lnTo>
                  <a:pt x="553163" y="521543"/>
                </a:lnTo>
                <a:lnTo>
                  <a:pt x="521549" y="553156"/>
                </a:lnTo>
                <a:lnTo>
                  <a:pt x="490709" y="585527"/>
                </a:lnTo>
                <a:lnTo>
                  <a:pt x="460658" y="618642"/>
                </a:lnTo>
                <a:lnTo>
                  <a:pt x="431410" y="652484"/>
                </a:lnTo>
                <a:lnTo>
                  <a:pt x="402980" y="687039"/>
                </a:lnTo>
                <a:lnTo>
                  <a:pt x="375384" y="722292"/>
                </a:lnTo>
                <a:lnTo>
                  <a:pt x="348637" y="758227"/>
                </a:lnTo>
                <a:lnTo>
                  <a:pt x="322754" y="794830"/>
                </a:lnTo>
                <a:lnTo>
                  <a:pt x="297750" y="832086"/>
                </a:lnTo>
                <a:lnTo>
                  <a:pt x="273640" y="869978"/>
                </a:lnTo>
                <a:lnTo>
                  <a:pt x="250439" y="908494"/>
                </a:lnTo>
                <a:lnTo>
                  <a:pt x="228162" y="947616"/>
                </a:lnTo>
                <a:lnTo>
                  <a:pt x="206825" y="987330"/>
                </a:lnTo>
                <a:lnTo>
                  <a:pt x="186443" y="1027621"/>
                </a:lnTo>
                <a:lnTo>
                  <a:pt x="167030" y="1068474"/>
                </a:lnTo>
                <a:lnTo>
                  <a:pt x="148601" y="1109874"/>
                </a:lnTo>
                <a:lnTo>
                  <a:pt x="131173" y="1151805"/>
                </a:lnTo>
                <a:lnTo>
                  <a:pt x="114760" y="1194253"/>
                </a:lnTo>
                <a:lnTo>
                  <a:pt x="99376" y="1237202"/>
                </a:lnTo>
                <a:lnTo>
                  <a:pt x="85038" y="1280638"/>
                </a:lnTo>
                <a:lnTo>
                  <a:pt x="71760" y="1324545"/>
                </a:lnTo>
                <a:lnTo>
                  <a:pt x="59558" y="1368907"/>
                </a:lnTo>
                <a:lnTo>
                  <a:pt x="48445" y="1413711"/>
                </a:lnTo>
                <a:lnTo>
                  <a:pt x="38439" y="1458941"/>
                </a:lnTo>
                <a:lnTo>
                  <a:pt x="29553" y="1504581"/>
                </a:lnTo>
                <a:lnTo>
                  <a:pt x="21803" y="1550618"/>
                </a:lnTo>
                <a:lnTo>
                  <a:pt x="15204" y="1597035"/>
                </a:lnTo>
                <a:lnTo>
                  <a:pt x="9770" y="1643817"/>
                </a:lnTo>
                <a:lnTo>
                  <a:pt x="5518" y="1690949"/>
                </a:lnTo>
                <a:lnTo>
                  <a:pt x="2462" y="1738417"/>
                </a:lnTo>
                <a:lnTo>
                  <a:pt x="618" y="1786205"/>
                </a:lnTo>
                <a:lnTo>
                  <a:pt x="0" y="1834299"/>
                </a:lnTo>
                <a:lnTo>
                  <a:pt x="618" y="1882392"/>
                </a:lnTo>
                <a:lnTo>
                  <a:pt x="2462" y="1930181"/>
                </a:lnTo>
                <a:lnTo>
                  <a:pt x="5518" y="1977649"/>
                </a:lnTo>
                <a:lnTo>
                  <a:pt x="9770" y="2024783"/>
                </a:lnTo>
                <a:lnTo>
                  <a:pt x="15204" y="2071565"/>
                </a:lnTo>
                <a:lnTo>
                  <a:pt x="21803" y="2117983"/>
                </a:lnTo>
                <a:lnTo>
                  <a:pt x="29553" y="2164019"/>
                </a:lnTo>
                <a:lnTo>
                  <a:pt x="38439" y="2209660"/>
                </a:lnTo>
                <a:lnTo>
                  <a:pt x="48445" y="2254891"/>
                </a:lnTo>
                <a:lnTo>
                  <a:pt x="59558" y="2299695"/>
                </a:lnTo>
                <a:lnTo>
                  <a:pt x="71760" y="2344058"/>
                </a:lnTo>
                <a:lnTo>
                  <a:pt x="85038" y="2387965"/>
                </a:lnTo>
                <a:lnTo>
                  <a:pt x="99376" y="2431401"/>
                </a:lnTo>
                <a:lnTo>
                  <a:pt x="114760" y="2474351"/>
                </a:lnTo>
                <a:lnTo>
                  <a:pt x="131173" y="2516799"/>
                </a:lnTo>
                <a:lnTo>
                  <a:pt x="148601" y="2558731"/>
                </a:lnTo>
                <a:lnTo>
                  <a:pt x="167030" y="2600131"/>
                </a:lnTo>
                <a:lnTo>
                  <a:pt x="186443" y="2640984"/>
                </a:lnTo>
                <a:lnTo>
                  <a:pt x="206825" y="2681276"/>
                </a:lnTo>
                <a:lnTo>
                  <a:pt x="228162" y="2720990"/>
                </a:lnTo>
                <a:lnTo>
                  <a:pt x="250439" y="2760113"/>
                </a:lnTo>
                <a:lnTo>
                  <a:pt x="273640" y="2798628"/>
                </a:lnTo>
                <a:lnTo>
                  <a:pt x="297750" y="2836521"/>
                </a:lnTo>
                <a:lnTo>
                  <a:pt x="322754" y="2873777"/>
                </a:lnTo>
                <a:lnTo>
                  <a:pt x="348637" y="2910380"/>
                </a:lnTo>
                <a:lnTo>
                  <a:pt x="375384" y="2946316"/>
                </a:lnTo>
                <a:lnTo>
                  <a:pt x="402980" y="2981569"/>
                </a:lnTo>
                <a:lnTo>
                  <a:pt x="431410" y="3016124"/>
                </a:lnTo>
                <a:lnTo>
                  <a:pt x="460658" y="3049966"/>
                </a:lnTo>
                <a:lnTo>
                  <a:pt x="490709" y="3083081"/>
                </a:lnTo>
                <a:lnTo>
                  <a:pt x="521549" y="3115452"/>
                </a:lnTo>
                <a:lnTo>
                  <a:pt x="553163" y="3147065"/>
                </a:lnTo>
                <a:lnTo>
                  <a:pt x="585534" y="3177905"/>
                </a:lnTo>
                <a:lnTo>
                  <a:pt x="618649" y="3207957"/>
                </a:lnTo>
                <a:lnTo>
                  <a:pt x="652491" y="3237205"/>
                </a:lnTo>
                <a:lnTo>
                  <a:pt x="687047" y="3265634"/>
                </a:lnTo>
                <a:lnTo>
                  <a:pt x="722300" y="3293230"/>
                </a:lnTo>
                <a:lnTo>
                  <a:pt x="758235" y="3319976"/>
                </a:lnTo>
                <a:lnTo>
                  <a:pt x="794839" y="3345859"/>
                </a:lnTo>
                <a:lnTo>
                  <a:pt x="832095" y="3370863"/>
                </a:lnTo>
                <a:lnTo>
                  <a:pt x="869988" y="3394973"/>
                </a:lnTo>
                <a:lnTo>
                  <a:pt x="908503" y="3418174"/>
                </a:lnTo>
                <a:lnTo>
                  <a:pt x="947625" y="3440450"/>
                </a:lnTo>
                <a:lnTo>
                  <a:pt x="987340" y="3461787"/>
                </a:lnTo>
                <a:lnTo>
                  <a:pt x="1027631" y="3482170"/>
                </a:lnTo>
                <a:lnTo>
                  <a:pt x="1068485" y="3501582"/>
                </a:lnTo>
                <a:lnTo>
                  <a:pt x="1109884" y="3520010"/>
                </a:lnTo>
                <a:lnTo>
                  <a:pt x="1151816" y="3537438"/>
                </a:lnTo>
                <a:lnTo>
                  <a:pt x="1194264" y="3553852"/>
                </a:lnTo>
                <a:lnTo>
                  <a:pt x="1237214" y="3569235"/>
                </a:lnTo>
                <a:lnTo>
                  <a:pt x="1280649" y="3583573"/>
                </a:lnTo>
                <a:lnTo>
                  <a:pt x="1324556" y="3596851"/>
                </a:lnTo>
                <a:lnTo>
                  <a:pt x="1368919" y="3609053"/>
                </a:lnTo>
                <a:lnTo>
                  <a:pt x="1413723" y="3620165"/>
                </a:lnTo>
                <a:lnTo>
                  <a:pt x="1458953" y="3630172"/>
                </a:lnTo>
                <a:lnTo>
                  <a:pt x="1504594" y="3639057"/>
                </a:lnTo>
                <a:lnTo>
                  <a:pt x="1550630" y="3646807"/>
                </a:lnTo>
                <a:lnTo>
                  <a:pt x="1597047" y="3653406"/>
                </a:lnTo>
                <a:lnTo>
                  <a:pt x="1643829" y="3658840"/>
                </a:lnTo>
                <a:lnTo>
                  <a:pt x="1690962" y="3663092"/>
                </a:lnTo>
                <a:lnTo>
                  <a:pt x="1738430" y="3666148"/>
                </a:lnTo>
                <a:lnTo>
                  <a:pt x="1786218" y="3667992"/>
                </a:lnTo>
                <a:lnTo>
                  <a:pt x="1834311" y="3668610"/>
                </a:lnTo>
                <a:lnTo>
                  <a:pt x="1882405" y="3667992"/>
                </a:lnTo>
                <a:lnTo>
                  <a:pt x="1930194" y="3666148"/>
                </a:lnTo>
                <a:lnTo>
                  <a:pt x="1977662" y="3663092"/>
                </a:lnTo>
                <a:lnTo>
                  <a:pt x="2024795" y="3658840"/>
                </a:lnTo>
                <a:lnTo>
                  <a:pt x="2071578" y="3653406"/>
                </a:lnTo>
                <a:lnTo>
                  <a:pt x="2117995" y="3646807"/>
                </a:lnTo>
                <a:lnTo>
                  <a:pt x="2164032" y="3639057"/>
                </a:lnTo>
                <a:lnTo>
                  <a:pt x="2209673" y="3630172"/>
                </a:lnTo>
                <a:lnTo>
                  <a:pt x="2254903" y="3620165"/>
                </a:lnTo>
                <a:lnTo>
                  <a:pt x="2299708" y="3609053"/>
                </a:lnTo>
                <a:lnTo>
                  <a:pt x="2344071" y="3596851"/>
                </a:lnTo>
                <a:lnTo>
                  <a:pt x="2387978" y="3583573"/>
                </a:lnTo>
                <a:lnTo>
                  <a:pt x="2431414" y="3569235"/>
                </a:lnTo>
                <a:lnTo>
                  <a:pt x="2474364" y="3553852"/>
                </a:lnTo>
                <a:lnTo>
                  <a:pt x="2516812" y="3537438"/>
                </a:lnTo>
                <a:lnTo>
                  <a:pt x="2558744" y="3520010"/>
                </a:lnTo>
                <a:lnTo>
                  <a:pt x="2600144" y="3501582"/>
                </a:lnTo>
                <a:lnTo>
                  <a:pt x="2640997" y="3482170"/>
                </a:lnTo>
                <a:lnTo>
                  <a:pt x="2681288" y="3461787"/>
                </a:lnTo>
                <a:lnTo>
                  <a:pt x="2721003" y="3440450"/>
                </a:lnTo>
                <a:lnTo>
                  <a:pt x="2760125" y="3418174"/>
                </a:lnTo>
                <a:lnTo>
                  <a:pt x="2798641" y="3394973"/>
                </a:lnTo>
                <a:lnTo>
                  <a:pt x="2836534" y="3370863"/>
                </a:lnTo>
                <a:lnTo>
                  <a:pt x="2873789" y="3345859"/>
                </a:lnTo>
                <a:lnTo>
                  <a:pt x="2910393" y="3319976"/>
                </a:lnTo>
                <a:lnTo>
                  <a:pt x="2946328" y="3293230"/>
                </a:lnTo>
                <a:lnTo>
                  <a:pt x="2981581" y="3265634"/>
                </a:lnTo>
                <a:lnTo>
                  <a:pt x="3016137" y="3237205"/>
                </a:lnTo>
                <a:lnTo>
                  <a:pt x="3049979" y="3207957"/>
                </a:lnTo>
                <a:lnTo>
                  <a:pt x="3083093" y="3177905"/>
                </a:lnTo>
                <a:lnTo>
                  <a:pt x="3115465" y="3147065"/>
                </a:lnTo>
                <a:lnTo>
                  <a:pt x="3147078" y="3115452"/>
                </a:lnTo>
                <a:lnTo>
                  <a:pt x="3177918" y="3083081"/>
                </a:lnTo>
                <a:lnTo>
                  <a:pt x="3207969" y="3049966"/>
                </a:lnTo>
                <a:lnTo>
                  <a:pt x="3237217" y="3016124"/>
                </a:lnTo>
                <a:lnTo>
                  <a:pt x="3265647" y="2981569"/>
                </a:lnTo>
                <a:lnTo>
                  <a:pt x="3293242" y="2946316"/>
                </a:lnTo>
                <a:lnTo>
                  <a:pt x="3319989" y="2910380"/>
                </a:lnTo>
                <a:lnTo>
                  <a:pt x="3345872" y="2873777"/>
                </a:lnTo>
                <a:lnTo>
                  <a:pt x="3370876" y="2836521"/>
                </a:lnTo>
                <a:lnTo>
                  <a:pt x="3394986" y="2798628"/>
                </a:lnTo>
                <a:lnTo>
                  <a:pt x="3418187" y="2760113"/>
                </a:lnTo>
                <a:lnTo>
                  <a:pt x="3440463" y="2720990"/>
                </a:lnTo>
                <a:lnTo>
                  <a:pt x="3461800" y="2681276"/>
                </a:lnTo>
                <a:lnTo>
                  <a:pt x="3482182" y="2640984"/>
                </a:lnTo>
                <a:lnTo>
                  <a:pt x="3501595" y="2600131"/>
                </a:lnTo>
                <a:lnTo>
                  <a:pt x="3520023" y="2558731"/>
                </a:lnTo>
                <a:lnTo>
                  <a:pt x="3537451" y="2516799"/>
                </a:lnTo>
                <a:lnTo>
                  <a:pt x="3553864" y="2474351"/>
                </a:lnTo>
                <a:lnTo>
                  <a:pt x="3569248" y="2431401"/>
                </a:lnTo>
                <a:lnTo>
                  <a:pt x="3583586" y="2387965"/>
                </a:lnTo>
                <a:lnTo>
                  <a:pt x="3596863" y="2344058"/>
                </a:lnTo>
                <a:lnTo>
                  <a:pt x="3609066" y="2299695"/>
                </a:lnTo>
                <a:lnTo>
                  <a:pt x="3620178" y="2254891"/>
                </a:lnTo>
                <a:lnTo>
                  <a:pt x="3630184" y="2209660"/>
                </a:lnTo>
                <a:lnTo>
                  <a:pt x="3639070" y="2164019"/>
                </a:lnTo>
                <a:lnTo>
                  <a:pt x="3646820" y="2117983"/>
                </a:lnTo>
                <a:lnTo>
                  <a:pt x="3653419" y="2071565"/>
                </a:lnTo>
                <a:lnTo>
                  <a:pt x="3658852" y="2024783"/>
                </a:lnTo>
                <a:lnTo>
                  <a:pt x="3663104" y="1977649"/>
                </a:lnTo>
                <a:lnTo>
                  <a:pt x="3666160" y="1930181"/>
                </a:lnTo>
                <a:lnTo>
                  <a:pt x="3668005" y="1882392"/>
                </a:lnTo>
                <a:lnTo>
                  <a:pt x="3668623" y="1834299"/>
                </a:lnTo>
                <a:lnTo>
                  <a:pt x="3668005" y="1786205"/>
                </a:lnTo>
                <a:lnTo>
                  <a:pt x="3666160" y="1738417"/>
                </a:lnTo>
                <a:lnTo>
                  <a:pt x="3663104" y="1690949"/>
                </a:lnTo>
                <a:lnTo>
                  <a:pt x="3658852" y="1643817"/>
                </a:lnTo>
                <a:lnTo>
                  <a:pt x="3653419" y="1597035"/>
                </a:lnTo>
                <a:lnTo>
                  <a:pt x="3646820" y="1550618"/>
                </a:lnTo>
                <a:lnTo>
                  <a:pt x="3639070" y="1504581"/>
                </a:lnTo>
                <a:lnTo>
                  <a:pt x="3630184" y="1458941"/>
                </a:lnTo>
                <a:lnTo>
                  <a:pt x="3620178" y="1413711"/>
                </a:lnTo>
                <a:lnTo>
                  <a:pt x="3609066" y="1368907"/>
                </a:lnTo>
                <a:lnTo>
                  <a:pt x="3596863" y="1324545"/>
                </a:lnTo>
                <a:lnTo>
                  <a:pt x="3583586" y="1280638"/>
                </a:lnTo>
                <a:lnTo>
                  <a:pt x="3569248" y="1237202"/>
                </a:lnTo>
                <a:lnTo>
                  <a:pt x="3553864" y="1194253"/>
                </a:lnTo>
                <a:lnTo>
                  <a:pt x="3537451" y="1151805"/>
                </a:lnTo>
                <a:lnTo>
                  <a:pt x="3520023" y="1109874"/>
                </a:lnTo>
                <a:lnTo>
                  <a:pt x="3501595" y="1068474"/>
                </a:lnTo>
                <a:lnTo>
                  <a:pt x="3482182" y="1027621"/>
                </a:lnTo>
                <a:lnTo>
                  <a:pt x="3461800" y="987330"/>
                </a:lnTo>
                <a:lnTo>
                  <a:pt x="3440463" y="947616"/>
                </a:lnTo>
                <a:lnTo>
                  <a:pt x="3418187" y="908494"/>
                </a:lnTo>
                <a:lnTo>
                  <a:pt x="3394986" y="869978"/>
                </a:lnTo>
                <a:lnTo>
                  <a:pt x="3370876" y="832086"/>
                </a:lnTo>
                <a:lnTo>
                  <a:pt x="3345872" y="794830"/>
                </a:lnTo>
                <a:lnTo>
                  <a:pt x="3319989" y="758227"/>
                </a:lnTo>
                <a:lnTo>
                  <a:pt x="3293242" y="722292"/>
                </a:lnTo>
                <a:lnTo>
                  <a:pt x="3265647" y="687039"/>
                </a:lnTo>
                <a:lnTo>
                  <a:pt x="3237217" y="652484"/>
                </a:lnTo>
                <a:lnTo>
                  <a:pt x="3207969" y="618642"/>
                </a:lnTo>
                <a:lnTo>
                  <a:pt x="3177918" y="585527"/>
                </a:lnTo>
                <a:lnTo>
                  <a:pt x="3147078" y="553156"/>
                </a:lnTo>
                <a:lnTo>
                  <a:pt x="3115465" y="521543"/>
                </a:lnTo>
                <a:lnTo>
                  <a:pt x="3083093" y="490703"/>
                </a:lnTo>
                <a:lnTo>
                  <a:pt x="3049979" y="460652"/>
                </a:lnTo>
                <a:lnTo>
                  <a:pt x="3016137" y="431404"/>
                </a:lnTo>
                <a:lnTo>
                  <a:pt x="2981581" y="402975"/>
                </a:lnTo>
                <a:lnTo>
                  <a:pt x="2946328" y="375379"/>
                </a:lnTo>
                <a:lnTo>
                  <a:pt x="2910393" y="348633"/>
                </a:lnTo>
                <a:lnTo>
                  <a:pt x="2873789" y="322750"/>
                </a:lnTo>
                <a:lnTo>
                  <a:pt x="2836534" y="297746"/>
                </a:lnTo>
                <a:lnTo>
                  <a:pt x="2798641" y="273636"/>
                </a:lnTo>
                <a:lnTo>
                  <a:pt x="2760125" y="250436"/>
                </a:lnTo>
                <a:lnTo>
                  <a:pt x="2721003" y="228159"/>
                </a:lnTo>
                <a:lnTo>
                  <a:pt x="2681288" y="206822"/>
                </a:lnTo>
                <a:lnTo>
                  <a:pt x="2640997" y="186440"/>
                </a:lnTo>
                <a:lnTo>
                  <a:pt x="2600144" y="167027"/>
                </a:lnTo>
                <a:lnTo>
                  <a:pt x="2558744" y="148599"/>
                </a:lnTo>
                <a:lnTo>
                  <a:pt x="2516812" y="131171"/>
                </a:lnTo>
                <a:lnTo>
                  <a:pt x="2474364" y="114758"/>
                </a:lnTo>
                <a:lnTo>
                  <a:pt x="2431414" y="99375"/>
                </a:lnTo>
                <a:lnTo>
                  <a:pt x="2387978" y="85037"/>
                </a:lnTo>
                <a:lnTo>
                  <a:pt x="2344071" y="71759"/>
                </a:lnTo>
                <a:lnTo>
                  <a:pt x="2299708" y="59557"/>
                </a:lnTo>
                <a:lnTo>
                  <a:pt x="2254903" y="48445"/>
                </a:lnTo>
                <a:lnTo>
                  <a:pt x="2209673" y="38438"/>
                </a:lnTo>
                <a:lnTo>
                  <a:pt x="2164032" y="29553"/>
                </a:lnTo>
                <a:lnTo>
                  <a:pt x="2117995" y="21803"/>
                </a:lnTo>
                <a:lnTo>
                  <a:pt x="2071578" y="15203"/>
                </a:lnTo>
                <a:lnTo>
                  <a:pt x="2024795" y="9770"/>
                </a:lnTo>
                <a:lnTo>
                  <a:pt x="1977662" y="5518"/>
                </a:lnTo>
                <a:lnTo>
                  <a:pt x="1930194" y="2462"/>
                </a:lnTo>
                <a:lnTo>
                  <a:pt x="1882405" y="618"/>
                </a:lnTo>
                <a:lnTo>
                  <a:pt x="183431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438C0E-1718-457D-9941-EADD5426723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42743" y="1543399"/>
            <a:ext cx="2438400" cy="2054863"/>
          </a:xfrm>
          <a:prstGeom prst="rect">
            <a:avLst/>
          </a:prstGeom>
        </p:spPr>
        <p:txBody>
          <a:bodyPr/>
          <a:lstStyle/>
          <a:p>
            <a:pPr marL="12685" marR="15856" lvl="0" indent="0" algn="l" defTabSz="913303" rtl="0" eaLnBrk="1" fontAlgn="auto" latinLnBrk="0" hangingPunct="1">
              <a:lnSpc>
                <a:spcPct val="130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“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Aperume</a:t>
            </a:r>
            <a:r>
              <a:rPr kumimoji="0" lang="en-GB" sz="1398" b="1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qui</a:t>
            </a:r>
            <a:r>
              <a:rPr kumimoji="0" lang="en-GB" sz="1398" b="1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res</a:t>
            </a:r>
            <a:r>
              <a:rPr kumimoji="0" lang="en-GB" sz="1398" b="1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qua</a:t>
            </a:r>
            <a:r>
              <a:rPr kumimoji="0" lang="en-GB" sz="1398" b="1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ese </a:t>
            </a:r>
            <a:r>
              <a:rPr kumimoji="0" lang="en-GB" sz="1398" b="1" i="0" u="none" strike="noStrike" kern="1200" cap="none" spc="-3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qui ad </a:t>
            </a:r>
            <a:r>
              <a:rPr kumimoji="0" lang="en-GB" sz="1398" b="1" i="0" u="none" strike="noStrike" kern="1200" cap="none" spc="-5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ent</a:t>
            </a:r>
            <a:r>
              <a:rPr kumimoji="0" lang="en-GB" sz="1398" b="1" i="0" u="none" strike="noStrike" kern="1200" cap="none" spc="-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,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gitem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fac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cull </a:t>
            </a:r>
            <a:r>
              <a:rPr kumimoji="0" lang="en-GB" sz="1398" b="1" i="0" u="none" strike="noStrike" kern="1200" cap="none" spc="-3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oremolendant</a:t>
            </a:r>
            <a:r>
              <a:rPr kumimoji="0" lang="en-GB" sz="1398" b="1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excerat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.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SemiBold"/>
              <a:ea typeface="+mn-ea"/>
              <a:cs typeface="Poppins-SemiBold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30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Henditem</a:t>
            </a:r>
            <a:r>
              <a:rPr kumimoji="0" lang="en-GB" sz="1398" b="1" i="0" u="none" strike="noStrike" kern="1200" cap="none" spc="-3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volest</a:t>
            </a:r>
            <a:r>
              <a:rPr kumimoji="0" lang="en-GB" sz="1398" b="1" i="0" u="none" strike="noStrike" kern="1200" cap="none" spc="-3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omni</a:t>
            </a:r>
            <a:r>
              <a:rPr kumimoji="0" lang="en-GB" sz="1398" b="1" i="0" u="none" strike="noStrike" kern="1200" cap="none" spc="-3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hit 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adiae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par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chil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luptas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-5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imi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.“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35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2DCB668E-5040-431A-9BFD-65F805E0AC93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91" y="1"/>
            <a:ext cx="6399009" cy="5141647"/>
          </a:xfrm>
          <a:prstGeom prst="rect">
            <a:avLst/>
          </a:prstGeom>
        </p:spPr>
      </p:pic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75594A00-788D-4F8C-B437-5EA2B13E1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4626613"/>
            <a:ext cx="3310300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8CF03-B425-4AF2-B98C-44735CF08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201842"/>
            <a:ext cx="2133600" cy="2045350"/>
          </a:xfrm>
          <a:prstGeom prst="rect">
            <a:avLst/>
          </a:prstGeom>
        </p:spPr>
        <p:txBody>
          <a:bodyPr anchor="ctr"/>
          <a:lstStyle>
            <a:lvl1pPr>
              <a:defRPr sz="1398"/>
            </a:lvl1pPr>
            <a:lvl2pPr>
              <a:defRPr sz="1398"/>
            </a:lvl2pPr>
            <a:lvl3pPr>
              <a:defRPr sz="1398"/>
            </a:lvl3pPr>
            <a:lvl4pPr>
              <a:defRPr sz="1398"/>
            </a:lvl4pPr>
            <a:lvl5pPr>
              <a:defRPr sz="1398"/>
            </a:lvl5pPr>
          </a:lstStyle>
          <a:p>
            <a:pPr lvl="0"/>
            <a:r>
              <a:rPr lang="en-US" dirty="0"/>
              <a:t>“Insert key quote or main message here”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370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shor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FA3AD2-1ACA-4F52-8055-F137D623F148}"/>
              </a:ext>
            </a:extLst>
          </p:cNvPr>
          <p:cNvSpPr/>
          <p:nvPr userDrawn="1"/>
        </p:nvSpPr>
        <p:spPr>
          <a:xfrm>
            <a:off x="2" y="-1"/>
            <a:ext cx="3798985" cy="5142232"/>
          </a:xfrm>
          <a:custGeom>
            <a:avLst/>
            <a:gdLst>
              <a:gd name="connsiteX0" fmla="*/ 0 w 3798985"/>
              <a:gd name="connsiteY0" fmla="*/ 0 h 5148580"/>
              <a:gd name="connsiteX1" fmla="*/ 1971971 w 3798985"/>
              <a:gd name="connsiteY1" fmla="*/ 0 h 5148580"/>
              <a:gd name="connsiteX2" fmla="*/ 2107020 w 3798985"/>
              <a:gd name="connsiteY2" fmla="*/ 49429 h 5148580"/>
              <a:gd name="connsiteX3" fmla="*/ 3798985 w 3798985"/>
              <a:gd name="connsiteY3" fmla="*/ 2602011 h 5148580"/>
              <a:gd name="connsiteX4" fmla="*/ 2349182 w 3798985"/>
              <a:gd name="connsiteY4" fmla="*/ 5037938 h 5148580"/>
              <a:gd name="connsiteX5" fmla="*/ 2119503 w 3798985"/>
              <a:gd name="connsiteY5" fmla="*/ 5148580 h 5148580"/>
              <a:gd name="connsiteX6" fmla="*/ 0 w 3798985"/>
              <a:gd name="connsiteY6" fmla="*/ 5148580 h 514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8985" h="5148580">
                <a:moveTo>
                  <a:pt x="0" y="0"/>
                </a:moveTo>
                <a:lnTo>
                  <a:pt x="1971971" y="0"/>
                </a:lnTo>
                <a:lnTo>
                  <a:pt x="2107020" y="49429"/>
                </a:lnTo>
                <a:cubicBezTo>
                  <a:pt x="3101317" y="469981"/>
                  <a:pt x="3798985" y="1454522"/>
                  <a:pt x="3798985" y="2602011"/>
                </a:cubicBezTo>
                <a:cubicBezTo>
                  <a:pt x="3798985" y="3653877"/>
                  <a:pt x="3212750" y="4568820"/>
                  <a:pt x="2349182" y="5037938"/>
                </a:cubicBezTo>
                <a:lnTo>
                  <a:pt x="2119503" y="5148580"/>
                </a:lnTo>
                <a:lnTo>
                  <a:pt x="0" y="51485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GB" sz="1798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5FA84894-2EE1-43E9-A798-FBFAF98CAE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4626613"/>
            <a:ext cx="2749904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rgbClr val="1E1246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84F6D21-1EE2-49A3-9D21-CBC4B46424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006" y="851018"/>
            <a:ext cx="2743200" cy="86071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en-GB" sz="2597" b="0" i="0" u="none" strike="noStrike" kern="0" cap="none" spc="0" normalizeH="0" baseline="0" noProof="0" dirty="0" smtClean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j-ea"/>
                <a:cs typeface="Poppins-Light"/>
              </a:defRPr>
            </a:lvl1pPr>
          </a:lstStyle>
          <a:p>
            <a:pPr marL="12685" marR="5074" lvl="0" indent="0" algn="l" defTabSz="913303" rtl="0" eaLnBrk="1" fontAlgn="auto" latinLnBrk="0" hangingPunct="1">
              <a:lnSpc>
                <a:spcPts val="2996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Slide title over</a:t>
            </a:r>
            <a:r>
              <a:rPr kumimoji="0" lang="en-GB" sz="2597" b="0" i="0" u="none" strike="noStrike" kern="0" cap="none" spc="-5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 </a:t>
            </a: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two</a:t>
            </a:r>
            <a:r>
              <a:rPr kumimoji="0" lang="en-GB" sz="2597" b="0" i="0" u="none" strike="noStrike" kern="0" cap="none" spc="-5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 </a:t>
            </a: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lines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0E5B499-CD1B-44A9-B815-B7FC85BC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364675"/>
            <a:ext cx="2716205" cy="21517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99" b="1">
                <a:solidFill>
                  <a:schemeClr val="bg1"/>
                </a:solidFill>
                <a:latin typeface="Poppins-SemiBold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name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113C03A-1CA8-4909-863D-71209E73106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962400" y="851018"/>
            <a:ext cx="5029200" cy="3257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9D4012E-F3B6-44E0-8628-19C68C817E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300" y="1886796"/>
            <a:ext cx="2749904" cy="2207075"/>
          </a:xfrm>
          <a:prstGeom prst="rect">
            <a:avLst/>
          </a:prstGeom>
        </p:spPr>
        <p:txBody>
          <a:bodyPr/>
          <a:lstStyle>
            <a:lvl1pPr>
              <a:defRPr sz="899">
                <a:solidFill>
                  <a:schemeClr val="accent1"/>
                </a:solidFill>
              </a:defRPr>
            </a:lvl1pPr>
            <a:lvl2pPr>
              <a:defRPr sz="899">
                <a:solidFill>
                  <a:schemeClr val="accent1"/>
                </a:solidFill>
              </a:defRPr>
            </a:lvl2pPr>
            <a:lvl3pPr>
              <a:defRPr sz="899">
                <a:solidFill>
                  <a:schemeClr val="accent1"/>
                </a:solidFill>
              </a:defRPr>
            </a:lvl3pPr>
            <a:lvl4pPr>
              <a:defRPr sz="899">
                <a:solidFill>
                  <a:schemeClr val="accent1"/>
                </a:solidFill>
              </a:defRPr>
            </a:lvl4pPr>
            <a:lvl5pPr>
              <a:defRPr sz="8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91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2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mediu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D3A226E-1BE3-48F9-A582-5CB6497ACAC0}"/>
              </a:ext>
            </a:extLst>
          </p:cNvPr>
          <p:cNvSpPr/>
          <p:nvPr userDrawn="1"/>
        </p:nvSpPr>
        <p:spPr>
          <a:xfrm>
            <a:off x="-4445" y="-2"/>
            <a:ext cx="5729193" cy="5142232"/>
          </a:xfrm>
          <a:custGeom>
            <a:avLst/>
            <a:gdLst>
              <a:gd name="connsiteX0" fmla="*/ 1247259 w 5729193"/>
              <a:gd name="connsiteY0" fmla="*/ 0 h 5148580"/>
              <a:gd name="connsiteX1" fmla="*/ 3902179 w 5729193"/>
              <a:gd name="connsiteY1" fmla="*/ 0 h 5148580"/>
              <a:gd name="connsiteX2" fmla="*/ 4037228 w 5729193"/>
              <a:gd name="connsiteY2" fmla="*/ 49429 h 5148580"/>
              <a:gd name="connsiteX3" fmla="*/ 5729193 w 5729193"/>
              <a:gd name="connsiteY3" fmla="*/ 2602011 h 5148580"/>
              <a:gd name="connsiteX4" fmla="*/ 4279390 w 5729193"/>
              <a:gd name="connsiteY4" fmla="*/ 5037938 h 5148580"/>
              <a:gd name="connsiteX5" fmla="*/ 4049711 w 5729193"/>
              <a:gd name="connsiteY5" fmla="*/ 5148580 h 5148580"/>
              <a:gd name="connsiteX6" fmla="*/ 1247259 w 5729193"/>
              <a:gd name="connsiteY6" fmla="*/ 5148580 h 5148580"/>
              <a:gd name="connsiteX7" fmla="*/ 0 w 5729193"/>
              <a:gd name="connsiteY7" fmla="*/ 5148580 h 5148580"/>
              <a:gd name="connsiteX8" fmla="*/ 0 w 5729193"/>
              <a:gd name="connsiteY8" fmla="*/ 1 h 5148580"/>
              <a:gd name="connsiteX9" fmla="*/ 1247259 w 5729193"/>
              <a:gd name="connsiteY9" fmla="*/ 1 h 514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29193" h="5148580">
                <a:moveTo>
                  <a:pt x="1247259" y="0"/>
                </a:moveTo>
                <a:lnTo>
                  <a:pt x="3902179" y="0"/>
                </a:lnTo>
                <a:lnTo>
                  <a:pt x="4037228" y="49429"/>
                </a:lnTo>
                <a:cubicBezTo>
                  <a:pt x="5031525" y="469981"/>
                  <a:pt x="5729193" y="1454522"/>
                  <a:pt x="5729193" y="2602011"/>
                </a:cubicBezTo>
                <a:cubicBezTo>
                  <a:pt x="5729193" y="3653877"/>
                  <a:pt x="5142958" y="4568820"/>
                  <a:pt x="4279390" y="5037938"/>
                </a:cubicBezTo>
                <a:lnTo>
                  <a:pt x="4049711" y="5148580"/>
                </a:lnTo>
                <a:lnTo>
                  <a:pt x="1247259" y="5148580"/>
                </a:lnTo>
                <a:lnTo>
                  <a:pt x="0" y="5148580"/>
                </a:lnTo>
                <a:lnTo>
                  <a:pt x="0" y="1"/>
                </a:lnTo>
                <a:lnTo>
                  <a:pt x="1247259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GB" sz="1798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C75656A1-F44C-4F9D-BD7C-F813378E7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4626613"/>
            <a:ext cx="4224700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532540C5-09D2-419F-BFFD-819F41AF6F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006" y="851017"/>
            <a:ext cx="4529461" cy="89913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0" lang="en-GB" sz="2597" b="0" i="0" u="none" strike="noStrike" kern="0" cap="none" spc="0" normalizeH="0" baseline="0" noProof="0" dirty="0" smtClean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j-ea"/>
                <a:cs typeface="Poppins-Light"/>
              </a:defRPr>
            </a:lvl1pPr>
          </a:lstStyle>
          <a:p>
            <a:pPr marL="12685" marR="5074" lvl="0" indent="0" algn="l" defTabSz="913303" rtl="0" eaLnBrk="1" fontAlgn="auto" latinLnBrk="0" hangingPunct="1">
              <a:lnSpc>
                <a:spcPts val="2996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Slide title over</a:t>
            </a:r>
            <a:r>
              <a:rPr kumimoji="0" lang="en-GB" sz="2597" b="0" i="0" u="none" strike="noStrike" kern="0" cap="none" spc="-5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 </a:t>
            </a: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two</a:t>
            </a:r>
            <a:r>
              <a:rPr kumimoji="0" lang="en-GB" sz="2597" b="0" i="0" u="none" strike="noStrike" kern="0" cap="none" spc="-5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 </a:t>
            </a: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lines</a:t>
            </a:r>
          </a:p>
          <a:p>
            <a:pPr marL="12685" marR="5074" lvl="0" indent="0" algn="l" defTabSz="913303" rtl="0" eaLnBrk="1" fontAlgn="auto" latinLnBrk="0" hangingPunct="1">
              <a:lnSpc>
                <a:spcPts val="2996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with more text</a:t>
            </a:r>
            <a:endParaRPr lang="en-GB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658DCB2-9A1C-414A-92BD-8BA4C16A54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364675"/>
            <a:ext cx="2133600" cy="21517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99" b="1">
                <a:solidFill>
                  <a:schemeClr val="accent1"/>
                </a:solidFill>
                <a:latin typeface="Poppins-SemiBold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name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FF366B-7E97-419E-8E8B-0056E01992F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867400" y="851018"/>
            <a:ext cx="3124200" cy="3257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7383123-B147-4A8D-9729-665464DE73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301" y="1886796"/>
            <a:ext cx="2097443" cy="2207075"/>
          </a:xfrm>
          <a:prstGeom prst="rect">
            <a:avLst/>
          </a:prstGeom>
        </p:spPr>
        <p:txBody>
          <a:bodyPr/>
          <a:lstStyle>
            <a:lvl1pPr>
              <a:defRPr sz="899">
                <a:solidFill>
                  <a:schemeClr val="accent1"/>
                </a:solidFill>
              </a:defRPr>
            </a:lvl1pPr>
            <a:lvl2pPr>
              <a:defRPr sz="899">
                <a:solidFill>
                  <a:schemeClr val="accent1"/>
                </a:solidFill>
              </a:defRPr>
            </a:lvl2pPr>
            <a:lvl3pPr>
              <a:defRPr sz="899">
                <a:solidFill>
                  <a:schemeClr val="accent1"/>
                </a:solidFill>
              </a:defRPr>
            </a:lvl3pPr>
            <a:lvl4pPr>
              <a:defRPr sz="899">
                <a:solidFill>
                  <a:schemeClr val="accent1"/>
                </a:solidFill>
              </a:defRPr>
            </a:lvl4pPr>
            <a:lvl5pPr>
              <a:defRPr sz="8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82A6F18-C222-42F4-804F-CC046D7E2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86024" y="1886796"/>
            <a:ext cx="2097443" cy="2207075"/>
          </a:xfrm>
          <a:prstGeom prst="rect">
            <a:avLst/>
          </a:prstGeom>
        </p:spPr>
        <p:txBody>
          <a:bodyPr/>
          <a:lstStyle>
            <a:lvl1pPr>
              <a:defRPr sz="899">
                <a:solidFill>
                  <a:schemeClr val="accent1"/>
                </a:solidFill>
              </a:defRPr>
            </a:lvl1pPr>
            <a:lvl2pPr>
              <a:defRPr sz="899">
                <a:solidFill>
                  <a:schemeClr val="accent1"/>
                </a:solidFill>
              </a:defRPr>
            </a:lvl2pPr>
            <a:lvl3pPr>
              <a:defRPr sz="899">
                <a:solidFill>
                  <a:schemeClr val="accent1"/>
                </a:solidFill>
              </a:defRPr>
            </a:lvl3pPr>
            <a:lvl4pPr>
              <a:defRPr sz="899">
                <a:solidFill>
                  <a:schemeClr val="accent1"/>
                </a:solidFill>
              </a:defRPr>
            </a:lvl4pPr>
            <a:lvl5pPr>
              <a:defRPr sz="8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46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py heav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BFE89D31-1694-4358-8650-1FB611FAD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95537" y="260493"/>
            <a:ext cx="4691063" cy="4764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kumimoji="0" lang="en-GB" sz="2597" b="0" i="0" u="none" strike="noStrike" kern="0" cap="none" spc="0" normalizeH="0" baseline="0" noProof="0" dirty="0" smtClean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j-ea"/>
                <a:cs typeface="Poppins-Light"/>
              </a:defRPr>
            </a:lvl1pPr>
          </a:lstStyle>
          <a:p>
            <a:pPr marL="12685" marR="5074" lvl="0" indent="0" algn="l" defTabSz="913303" rtl="0" eaLnBrk="1" fontAlgn="auto" latinLnBrk="0" hangingPunct="1">
              <a:lnSpc>
                <a:spcPts val="2996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Simple content heavy slide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072CB-C7B4-4E15-BFA3-70CB1D0970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897417"/>
            <a:ext cx="8305800" cy="3881408"/>
          </a:xfrm>
          <a:prstGeom prst="rect">
            <a:avLst/>
          </a:prstGeom>
        </p:spPr>
        <p:txBody>
          <a:bodyPr/>
          <a:lstStyle>
            <a:lvl1pPr>
              <a:defRPr sz="899">
                <a:solidFill>
                  <a:schemeClr val="accent1"/>
                </a:solidFill>
              </a:defRPr>
            </a:lvl1pPr>
            <a:lvl2pPr>
              <a:defRPr sz="899">
                <a:solidFill>
                  <a:schemeClr val="accent1"/>
                </a:solidFill>
              </a:defRPr>
            </a:lvl2pPr>
            <a:lvl3pPr>
              <a:defRPr sz="899">
                <a:solidFill>
                  <a:schemeClr val="accent1"/>
                </a:solidFill>
              </a:defRPr>
            </a:lvl3pPr>
            <a:lvl4pPr>
              <a:defRPr sz="899">
                <a:solidFill>
                  <a:schemeClr val="accent1"/>
                </a:solidFill>
              </a:defRPr>
            </a:lvl4pPr>
            <a:lvl5pPr>
              <a:defRPr sz="8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319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1F82B7F-9A36-4E07-925C-8F9C86423208}"/>
              </a:ext>
            </a:extLst>
          </p:cNvPr>
          <p:cNvSpPr/>
          <p:nvPr userDrawn="1"/>
        </p:nvSpPr>
        <p:spPr>
          <a:xfrm>
            <a:off x="0" y="-15855"/>
            <a:ext cx="9144000" cy="5177608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5655538" y="0"/>
                </a:lnTo>
                <a:lnTo>
                  <a:pt x="5625198" y="22428"/>
                </a:lnTo>
                <a:lnTo>
                  <a:pt x="5589359" y="49733"/>
                </a:lnTo>
                <a:lnTo>
                  <a:pt x="5553913" y="77533"/>
                </a:lnTo>
                <a:lnTo>
                  <a:pt x="5518886" y="105829"/>
                </a:lnTo>
                <a:lnTo>
                  <a:pt x="5484266" y="134607"/>
                </a:lnTo>
                <a:lnTo>
                  <a:pt x="5450065" y="163868"/>
                </a:lnTo>
                <a:lnTo>
                  <a:pt x="5416283" y="193598"/>
                </a:lnTo>
                <a:lnTo>
                  <a:pt x="5382933" y="223799"/>
                </a:lnTo>
                <a:lnTo>
                  <a:pt x="5350014" y="254469"/>
                </a:lnTo>
                <a:lnTo>
                  <a:pt x="5317541" y="285597"/>
                </a:lnTo>
                <a:lnTo>
                  <a:pt x="5285511" y="317182"/>
                </a:lnTo>
                <a:lnTo>
                  <a:pt x="5253926" y="349211"/>
                </a:lnTo>
                <a:lnTo>
                  <a:pt x="5222799" y="381685"/>
                </a:lnTo>
                <a:lnTo>
                  <a:pt x="5192128" y="414604"/>
                </a:lnTo>
                <a:lnTo>
                  <a:pt x="5161927" y="447954"/>
                </a:lnTo>
                <a:lnTo>
                  <a:pt x="5132197" y="481723"/>
                </a:lnTo>
                <a:lnTo>
                  <a:pt x="5102936" y="515924"/>
                </a:lnTo>
                <a:lnTo>
                  <a:pt x="5074158" y="550545"/>
                </a:lnTo>
                <a:lnTo>
                  <a:pt x="5045875" y="585584"/>
                </a:lnTo>
                <a:lnTo>
                  <a:pt x="5018075" y="621017"/>
                </a:lnTo>
                <a:lnTo>
                  <a:pt x="4990770" y="656869"/>
                </a:lnTo>
                <a:lnTo>
                  <a:pt x="4963960" y="693115"/>
                </a:lnTo>
                <a:lnTo>
                  <a:pt x="4937658" y="729742"/>
                </a:lnTo>
                <a:lnTo>
                  <a:pt x="4911877" y="766762"/>
                </a:lnTo>
                <a:lnTo>
                  <a:pt x="4886604" y="804164"/>
                </a:lnTo>
                <a:lnTo>
                  <a:pt x="4861865" y="841946"/>
                </a:lnTo>
                <a:lnTo>
                  <a:pt x="4837646" y="880097"/>
                </a:lnTo>
                <a:lnTo>
                  <a:pt x="4813947" y="918616"/>
                </a:lnTo>
                <a:lnTo>
                  <a:pt x="4790795" y="957503"/>
                </a:lnTo>
                <a:lnTo>
                  <a:pt x="4768189" y="996734"/>
                </a:lnTo>
                <a:lnTo>
                  <a:pt x="4746129" y="1036332"/>
                </a:lnTo>
                <a:lnTo>
                  <a:pt x="4724628" y="1076261"/>
                </a:lnTo>
                <a:lnTo>
                  <a:pt x="4703673" y="1116533"/>
                </a:lnTo>
                <a:lnTo>
                  <a:pt x="4683290" y="1157147"/>
                </a:lnTo>
                <a:lnTo>
                  <a:pt x="4663465" y="1198092"/>
                </a:lnTo>
                <a:lnTo>
                  <a:pt x="4644225" y="1239354"/>
                </a:lnTo>
                <a:lnTo>
                  <a:pt x="4625556" y="1280947"/>
                </a:lnTo>
                <a:lnTo>
                  <a:pt x="4607471" y="1322844"/>
                </a:lnTo>
                <a:lnTo>
                  <a:pt x="4589983" y="1365059"/>
                </a:lnTo>
                <a:lnTo>
                  <a:pt x="4573079" y="1407566"/>
                </a:lnTo>
                <a:lnTo>
                  <a:pt x="4571987" y="1410423"/>
                </a:lnTo>
                <a:lnTo>
                  <a:pt x="4570908" y="1407566"/>
                </a:lnTo>
                <a:lnTo>
                  <a:pt x="4554004" y="1365059"/>
                </a:lnTo>
                <a:lnTo>
                  <a:pt x="4536516" y="1322844"/>
                </a:lnTo>
                <a:lnTo>
                  <a:pt x="4518431" y="1280947"/>
                </a:lnTo>
                <a:lnTo>
                  <a:pt x="4499762" y="1239354"/>
                </a:lnTo>
                <a:lnTo>
                  <a:pt x="4480522" y="1198092"/>
                </a:lnTo>
                <a:lnTo>
                  <a:pt x="4460697" y="1157147"/>
                </a:lnTo>
                <a:lnTo>
                  <a:pt x="4440313" y="1116533"/>
                </a:lnTo>
                <a:lnTo>
                  <a:pt x="4419358" y="1076261"/>
                </a:lnTo>
                <a:lnTo>
                  <a:pt x="4397857" y="1036332"/>
                </a:lnTo>
                <a:lnTo>
                  <a:pt x="4375797" y="996734"/>
                </a:lnTo>
                <a:lnTo>
                  <a:pt x="4353191" y="957503"/>
                </a:lnTo>
                <a:lnTo>
                  <a:pt x="4330039" y="918616"/>
                </a:lnTo>
                <a:lnTo>
                  <a:pt x="4306341" y="880097"/>
                </a:lnTo>
                <a:lnTo>
                  <a:pt x="4282122" y="841946"/>
                </a:lnTo>
                <a:lnTo>
                  <a:pt x="4257383" y="804164"/>
                </a:lnTo>
                <a:lnTo>
                  <a:pt x="4232110" y="766762"/>
                </a:lnTo>
                <a:lnTo>
                  <a:pt x="4206329" y="729742"/>
                </a:lnTo>
                <a:lnTo>
                  <a:pt x="4180027" y="693115"/>
                </a:lnTo>
                <a:lnTo>
                  <a:pt x="4153217" y="656869"/>
                </a:lnTo>
                <a:lnTo>
                  <a:pt x="4125912" y="621017"/>
                </a:lnTo>
                <a:lnTo>
                  <a:pt x="4098112" y="585584"/>
                </a:lnTo>
                <a:lnTo>
                  <a:pt x="4069829" y="550545"/>
                </a:lnTo>
                <a:lnTo>
                  <a:pt x="4041051" y="515924"/>
                </a:lnTo>
                <a:lnTo>
                  <a:pt x="4011790" y="481723"/>
                </a:lnTo>
                <a:lnTo>
                  <a:pt x="3982059" y="447954"/>
                </a:lnTo>
                <a:lnTo>
                  <a:pt x="3951859" y="414604"/>
                </a:lnTo>
                <a:lnTo>
                  <a:pt x="3921188" y="381685"/>
                </a:lnTo>
                <a:lnTo>
                  <a:pt x="3890060" y="349211"/>
                </a:lnTo>
                <a:lnTo>
                  <a:pt x="3858476" y="317182"/>
                </a:lnTo>
                <a:lnTo>
                  <a:pt x="3826446" y="285597"/>
                </a:lnTo>
                <a:lnTo>
                  <a:pt x="3793972" y="254469"/>
                </a:lnTo>
                <a:lnTo>
                  <a:pt x="3761054" y="223799"/>
                </a:lnTo>
                <a:lnTo>
                  <a:pt x="3727704" y="193598"/>
                </a:lnTo>
                <a:lnTo>
                  <a:pt x="3693922" y="163868"/>
                </a:lnTo>
                <a:lnTo>
                  <a:pt x="3659721" y="134607"/>
                </a:lnTo>
                <a:lnTo>
                  <a:pt x="3625100" y="105829"/>
                </a:lnTo>
                <a:lnTo>
                  <a:pt x="3590074" y="77533"/>
                </a:lnTo>
                <a:lnTo>
                  <a:pt x="3554628" y="49733"/>
                </a:lnTo>
                <a:lnTo>
                  <a:pt x="3518789" y="22428"/>
                </a:lnTo>
                <a:lnTo>
                  <a:pt x="3488448" y="0"/>
                </a:lnTo>
                <a:lnTo>
                  <a:pt x="0" y="0"/>
                </a:lnTo>
                <a:lnTo>
                  <a:pt x="0" y="5147983"/>
                </a:lnTo>
                <a:lnTo>
                  <a:pt x="3433572" y="5147983"/>
                </a:lnTo>
                <a:lnTo>
                  <a:pt x="3482543" y="5113096"/>
                </a:lnTo>
                <a:lnTo>
                  <a:pt x="3518789" y="5086299"/>
                </a:lnTo>
                <a:lnTo>
                  <a:pt x="3554628" y="5058994"/>
                </a:lnTo>
                <a:lnTo>
                  <a:pt x="3590074" y="5031181"/>
                </a:lnTo>
                <a:lnTo>
                  <a:pt x="3625100" y="5002898"/>
                </a:lnTo>
                <a:lnTo>
                  <a:pt x="3659721" y="4974120"/>
                </a:lnTo>
                <a:lnTo>
                  <a:pt x="3693922" y="4944859"/>
                </a:lnTo>
                <a:lnTo>
                  <a:pt x="3727704" y="4915128"/>
                </a:lnTo>
                <a:lnTo>
                  <a:pt x="3761054" y="4884928"/>
                </a:lnTo>
                <a:lnTo>
                  <a:pt x="3793972" y="4854257"/>
                </a:lnTo>
                <a:lnTo>
                  <a:pt x="3826446" y="4823130"/>
                </a:lnTo>
                <a:lnTo>
                  <a:pt x="3858476" y="4791545"/>
                </a:lnTo>
                <a:lnTo>
                  <a:pt x="3890060" y="4759515"/>
                </a:lnTo>
                <a:lnTo>
                  <a:pt x="3921188" y="4727041"/>
                </a:lnTo>
                <a:lnTo>
                  <a:pt x="3951859" y="4694123"/>
                </a:lnTo>
                <a:lnTo>
                  <a:pt x="3982059" y="4660773"/>
                </a:lnTo>
                <a:lnTo>
                  <a:pt x="4011790" y="4626991"/>
                </a:lnTo>
                <a:lnTo>
                  <a:pt x="4041051" y="4592790"/>
                </a:lnTo>
                <a:lnTo>
                  <a:pt x="4069829" y="4558169"/>
                </a:lnTo>
                <a:lnTo>
                  <a:pt x="4098112" y="4523143"/>
                </a:lnTo>
                <a:lnTo>
                  <a:pt x="4125912" y="4487697"/>
                </a:lnTo>
                <a:lnTo>
                  <a:pt x="4153217" y="4451858"/>
                </a:lnTo>
                <a:lnTo>
                  <a:pt x="4180027" y="4415612"/>
                </a:lnTo>
                <a:lnTo>
                  <a:pt x="4206329" y="4378972"/>
                </a:lnTo>
                <a:lnTo>
                  <a:pt x="4232110" y="4341952"/>
                </a:lnTo>
                <a:lnTo>
                  <a:pt x="4257383" y="4304550"/>
                </a:lnTo>
                <a:lnTo>
                  <a:pt x="4282122" y="4266768"/>
                </a:lnTo>
                <a:lnTo>
                  <a:pt x="4306341" y="4228617"/>
                </a:lnTo>
                <a:lnTo>
                  <a:pt x="4330039" y="4190098"/>
                </a:lnTo>
                <a:lnTo>
                  <a:pt x="4353191" y="4151223"/>
                </a:lnTo>
                <a:lnTo>
                  <a:pt x="4375797" y="4111980"/>
                </a:lnTo>
                <a:lnTo>
                  <a:pt x="4397857" y="4072394"/>
                </a:lnTo>
                <a:lnTo>
                  <a:pt x="4419358" y="4032453"/>
                </a:lnTo>
                <a:lnTo>
                  <a:pt x="4440313" y="3992181"/>
                </a:lnTo>
                <a:lnTo>
                  <a:pt x="4460697" y="3951567"/>
                </a:lnTo>
                <a:lnTo>
                  <a:pt x="4480522" y="3910634"/>
                </a:lnTo>
                <a:lnTo>
                  <a:pt x="4499762" y="3869359"/>
                </a:lnTo>
                <a:lnTo>
                  <a:pt x="4518431" y="3827780"/>
                </a:lnTo>
                <a:lnTo>
                  <a:pt x="4536516" y="3785870"/>
                </a:lnTo>
                <a:lnTo>
                  <a:pt x="4554004" y="3743668"/>
                </a:lnTo>
                <a:lnTo>
                  <a:pt x="4570908" y="3701148"/>
                </a:lnTo>
                <a:lnTo>
                  <a:pt x="4571987" y="3698303"/>
                </a:lnTo>
                <a:lnTo>
                  <a:pt x="4573079" y="3701148"/>
                </a:lnTo>
                <a:lnTo>
                  <a:pt x="4589983" y="3743668"/>
                </a:lnTo>
                <a:lnTo>
                  <a:pt x="4607471" y="3785870"/>
                </a:lnTo>
                <a:lnTo>
                  <a:pt x="4625556" y="3827780"/>
                </a:lnTo>
                <a:lnTo>
                  <a:pt x="4644225" y="3869359"/>
                </a:lnTo>
                <a:lnTo>
                  <a:pt x="4663465" y="3910634"/>
                </a:lnTo>
                <a:lnTo>
                  <a:pt x="4683290" y="3951567"/>
                </a:lnTo>
                <a:lnTo>
                  <a:pt x="4703673" y="3992181"/>
                </a:lnTo>
                <a:lnTo>
                  <a:pt x="4724628" y="4032453"/>
                </a:lnTo>
                <a:lnTo>
                  <a:pt x="4746129" y="4072394"/>
                </a:lnTo>
                <a:lnTo>
                  <a:pt x="4768189" y="4111980"/>
                </a:lnTo>
                <a:lnTo>
                  <a:pt x="4790795" y="4151223"/>
                </a:lnTo>
                <a:lnTo>
                  <a:pt x="4813947" y="4190098"/>
                </a:lnTo>
                <a:lnTo>
                  <a:pt x="4837646" y="4228617"/>
                </a:lnTo>
                <a:lnTo>
                  <a:pt x="4861865" y="4266768"/>
                </a:lnTo>
                <a:lnTo>
                  <a:pt x="4886604" y="4304550"/>
                </a:lnTo>
                <a:lnTo>
                  <a:pt x="4911877" y="4341952"/>
                </a:lnTo>
                <a:lnTo>
                  <a:pt x="4937658" y="4378972"/>
                </a:lnTo>
                <a:lnTo>
                  <a:pt x="4963960" y="4415612"/>
                </a:lnTo>
                <a:lnTo>
                  <a:pt x="4990770" y="4451858"/>
                </a:lnTo>
                <a:lnTo>
                  <a:pt x="5018075" y="4487697"/>
                </a:lnTo>
                <a:lnTo>
                  <a:pt x="5045875" y="4523143"/>
                </a:lnTo>
                <a:lnTo>
                  <a:pt x="5074158" y="4558169"/>
                </a:lnTo>
                <a:lnTo>
                  <a:pt x="5102936" y="4592790"/>
                </a:lnTo>
                <a:lnTo>
                  <a:pt x="5132197" y="4626991"/>
                </a:lnTo>
                <a:lnTo>
                  <a:pt x="5161927" y="4660773"/>
                </a:lnTo>
                <a:lnTo>
                  <a:pt x="5192128" y="4694123"/>
                </a:lnTo>
                <a:lnTo>
                  <a:pt x="5222799" y="4727041"/>
                </a:lnTo>
                <a:lnTo>
                  <a:pt x="5253926" y="4759515"/>
                </a:lnTo>
                <a:lnTo>
                  <a:pt x="5285511" y="4791545"/>
                </a:lnTo>
                <a:lnTo>
                  <a:pt x="5317541" y="4823130"/>
                </a:lnTo>
                <a:lnTo>
                  <a:pt x="5350014" y="4854257"/>
                </a:lnTo>
                <a:lnTo>
                  <a:pt x="5382933" y="4884928"/>
                </a:lnTo>
                <a:lnTo>
                  <a:pt x="5416283" y="4915128"/>
                </a:lnTo>
                <a:lnTo>
                  <a:pt x="5450065" y="4944859"/>
                </a:lnTo>
                <a:lnTo>
                  <a:pt x="5484266" y="4974120"/>
                </a:lnTo>
                <a:lnTo>
                  <a:pt x="5518886" y="5002898"/>
                </a:lnTo>
                <a:lnTo>
                  <a:pt x="5553913" y="5031181"/>
                </a:lnTo>
                <a:lnTo>
                  <a:pt x="5589359" y="5058994"/>
                </a:lnTo>
                <a:lnTo>
                  <a:pt x="5625198" y="5086299"/>
                </a:lnTo>
                <a:lnTo>
                  <a:pt x="5661444" y="5113096"/>
                </a:lnTo>
                <a:lnTo>
                  <a:pt x="5698071" y="5139398"/>
                </a:lnTo>
                <a:lnTo>
                  <a:pt x="5710415" y="5147983"/>
                </a:lnTo>
                <a:lnTo>
                  <a:pt x="9144000" y="5147983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4A81D8-A16E-4EA0-A126-41C4AD6B4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6769" y="1882190"/>
            <a:ext cx="2286000" cy="23402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Equiat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dus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toreicat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parum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hicaest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,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expe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derum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estiorum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ipsam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 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autecup</a:t>
            </a:r>
            <a:r>
              <a:rPr kumimoji="0" lang="en-GB" sz="899" b="0" i="0" u="none" strike="noStrike" kern="1200" cap="none" spc="-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tatur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?</a:t>
            </a: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22833" lvl="0" indent="0" algn="l" defTabSz="913303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as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pre,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suntur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andia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que qui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lant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opta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qui </a:t>
            </a:r>
            <a:r>
              <a:rPr kumimoji="0" lang="en-GB" sz="899" b="0" i="0" u="none" strike="noStrike" kern="1200" cap="none" spc="-2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volecti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sequi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non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sercipsa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quamus</a:t>
            </a: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Equiat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dus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toreicat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parum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hicaest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,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expe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derum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estiorum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ipsam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 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autecup</a:t>
            </a:r>
            <a:r>
              <a:rPr kumimoji="0" lang="en-GB" sz="899" b="0" i="0" u="none" strike="noStrike" kern="1200" cap="none" spc="-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tatur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?</a:t>
            </a:r>
          </a:p>
          <a:p>
            <a:pPr marL="12685" marR="22833" lvl="0" indent="0" algn="l" defTabSz="913303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as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pre,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suntur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andia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que qui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lant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opta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qui </a:t>
            </a:r>
            <a:r>
              <a:rPr kumimoji="0" lang="en-GB" sz="899" b="0" i="0" u="none" strike="noStrike" kern="1200" cap="none" spc="-2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volecti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sequi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non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sercipsa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quamus</a:t>
            </a: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7B5A2C4-D244-4D3E-8560-58033CADC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3300" y="1882190"/>
            <a:ext cx="2286000" cy="23402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Equiat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dus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toreicat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parum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hicaest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,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expe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derum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estiorum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ipsam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 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autecup</a:t>
            </a:r>
            <a:r>
              <a:rPr kumimoji="0" lang="en-GB" sz="899" b="0" i="0" u="none" strike="noStrike" kern="1200" cap="none" spc="-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tatur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?</a:t>
            </a: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22833" lvl="0" indent="0" algn="l" defTabSz="913303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as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pre,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suntur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andia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que qui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lant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opta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qui </a:t>
            </a:r>
            <a:r>
              <a:rPr kumimoji="0" lang="en-GB" sz="899" b="0" i="0" u="none" strike="noStrike" kern="1200" cap="none" spc="-2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volecti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sequi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non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sercipsa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quamus</a:t>
            </a: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Equiat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dus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toreicat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parum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hicaest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,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expe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derum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estiorum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ipsam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 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autecup</a:t>
            </a:r>
            <a:r>
              <a:rPr kumimoji="0" lang="en-GB" sz="899" b="0" i="0" u="none" strike="noStrike" kern="1200" cap="none" spc="-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tatur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?</a:t>
            </a:r>
          </a:p>
          <a:p>
            <a:pPr marL="12685" marR="22833" lvl="0" indent="0" algn="l" defTabSz="913303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as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pre,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suntur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andia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que qui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lant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opta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qui </a:t>
            </a:r>
            <a:r>
              <a:rPr kumimoji="0" lang="en-GB" sz="899" b="0" i="0" u="none" strike="noStrike" kern="1200" cap="none" spc="-2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volecti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sequi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non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sercipsa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quamus</a:t>
            </a: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FB6CA4B-63EF-40E7-83DE-35B454D63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751293"/>
            <a:ext cx="2686050" cy="761060"/>
          </a:xfrm>
          <a:prstGeom prst="rect">
            <a:avLst/>
          </a:prstGeom>
        </p:spPr>
        <p:txBody>
          <a:bodyPr/>
          <a:lstStyle>
            <a:lvl1pPr>
              <a:defRPr sz="2597">
                <a:solidFill>
                  <a:schemeClr val="accent1"/>
                </a:solidFill>
                <a:latin typeface="Poppins-Light"/>
              </a:defRPr>
            </a:lvl1pPr>
          </a:lstStyle>
          <a:p>
            <a:pPr lvl="0"/>
            <a:r>
              <a:rPr lang="en-US" dirty="0"/>
              <a:t>Comparison of this thing here</a:t>
            </a:r>
            <a:endParaRPr lang="en-GB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2A30315-68E7-4D92-9F95-07444D500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6769" y="751293"/>
            <a:ext cx="2686049" cy="761060"/>
          </a:xfrm>
          <a:prstGeom prst="rect">
            <a:avLst/>
          </a:prstGeom>
        </p:spPr>
        <p:txBody>
          <a:bodyPr/>
          <a:lstStyle>
            <a:lvl1pPr>
              <a:defRPr sz="2597">
                <a:solidFill>
                  <a:schemeClr val="accent1"/>
                </a:solidFill>
                <a:latin typeface="Poppins-Light"/>
              </a:defRPr>
            </a:lvl1pPr>
          </a:lstStyle>
          <a:p>
            <a:pPr lvl="0"/>
            <a:r>
              <a:rPr lang="en-US" dirty="0"/>
              <a:t>With this thing over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1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54D1B1B-1179-42EF-B36B-B83C79B58ECD}"/>
              </a:ext>
            </a:extLst>
          </p:cNvPr>
          <p:cNvSpPr/>
          <p:nvPr userDrawn="1"/>
        </p:nvSpPr>
        <p:spPr>
          <a:xfrm>
            <a:off x="360006" y="1403990"/>
            <a:ext cx="2366645" cy="2363727"/>
          </a:xfrm>
          <a:custGeom>
            <a:avLst/>
            <a:gdLst/>
            <a:ahLst/>
            <a:cxnLst/>
            <a:rect l="l" t="t" r="r" b="b"/>
            <a:pathLst>
              <a:path w="2366645" h="2366645">
                <a:moveTo>
                  <a:pt x="1183144" y="0"/>
                </a:moveTo>
                <a:lnTo>
                  <a:pt x="1131820" y="1093"/>
                </a:lnTo>
                <a:lnTo>
                  <a:pt x="1081054" y="4342"/>
                </a:lnTo>
                <a:lnTo>
                  <a:pt x="1030892" y="9704"/>
                </a:lnTo>
                <a:lnTo>
                  <a:pt x="981378" y="17134"/>
                </a:lnTo>
                <a:lnTo>
                  <a:pt x="932556" y="26587"/>
                </a:lnTo>
                <a:lnTo>
                  <a:pt x="884470" y="38019"/>
                </a:lnTo>
                <a:lnTo>
                  <a:pt x="837165" y="51385"/>
                </a:lnTo>
                <a:lnTo>
                  <a:pt x="790685" y="66642"/>
                </a:lnTo>
                <a:lnTo>
                  <a:pt x="745074" y="83745"/>
                </a:lnTo>
                <a:lnTo>
                  <a:pt x="700377" y="102649"/>
                </a:lnTo>
                <a:lnTo>
                  <a:pt x="656638" y="123311"/>
                </a:lnTo>
                <a:lnTo>
                  <a:pt x="613902" y="145685"/>
                </a:lnTo>
                <a:lnTo>
                  <a:pt x="572212" y="169727"/>
                </a:lnTo>
                <a:lnTo>
                  <a:pt x="531612" y="195394"/>
                </a:lnTo>
                <a:lnTo>
                  <a:pt x="492149" y="222640"/>
                </a:lnTo>
                <a:lnTo>
                  <a:pt x="453864" y="251421"/>
                </a:lnTo>
                <a:lnTo>
                  <a:pt x="416804" y="281693"/>
                </a:lnTo>
                <a:lnTo>
                  <a:pt x="381011" y="313411"/>
                </a:lnTo>
                <a:lnTo>
                  <a:pt x="346532" y="346532"/>
                </a:lnTo>
                <a:lnTo>
                  <a:pt x="313411" y="381012"/>
                </a:lnTo>
                <a:lnTo>
                  <a:pt x="281693" y="416804"/>
                </a:lnTo>
                <a:lnTo>
                  <a:pt x="251421" y="453865"/>
                </a:lnTo>
                <a:lnTo>
                  <a:pt x="222640" y="492150"/>
                </a:lnTo>
                <a:lnTo>
                  <a:pt x="195394" y="531614"/>
                </a:lnTo>
                <a:lnTo>
                  <a:pt x="169727" y="572214"/>
                </a:lnTo>
                <a:lnTo>
                  <a:pt x="145685" y="613905"/>
                </a:lnTo>
                <a:lnTo>
                  <a:pt x="123311" y="656642"/>
                </a:lnTo>
                <a:lnTo>
                  <a:pt x="102649" y="700382"/>
                </a:lnTo>
                <a:lnTo>
                  <a:pt x="83745" y="745079"/>
                </a:lnTo>
                <a:lnTo>
                  <a:pt x="66642" y="790690"/>
                </a:lnTo>
                <a:lnTo>
                  <a:pt x="51385" y="837171"/>
                </a:lnTo>
                <a:lnTo>
                  <a:pt x="38019" y="884476"/>
                </a:lnTo>
                <a:lnTo>
                  <a:pt x="26587" y="932561"/>
                </a:lnTo>
                <a:lnTo>
                  <a:pt x="17134" y="981383"/>
                </a:lnTo>
                <a:lnTo>
                  <a:pt x="9704" y="1030896"/>
                </a:lnTo>
                <a:lnTo>
                  <a:pt x="4342" y="1081057"/>
                </a:lnTo>
                <a:lnTo>
                  <a:pt x="1093" y="1131821"/>
                </a:lnTo>
                <a:lnTo>
                  <a:pt x="0" y="1183144"/>
                </a:lnTo>
                <a:lnTo>
                  <a:pt x="1093" y="1234469"/>
                </a:lnTo>
                <a:lnTo>
                  <a:pt x="4342" y="1285235"/>
                </a:lnTo>
                <a:lnTo>
                  <a:pt x="9704" y="1335397"/>
                </a:lnTo>
                <a:lnTo>
                  <a:pt x="17134" y="1384912"/>
                </a:lnTo>
                <a:lnTo>
                  <a:pt x="26587" y="1433735"/>
                </a:lnTo>
                <a:lnTo>
                  <a:pt x="38019" y="1481821"/>
                </a:lnTo>
                <a:lnTo>
                  <a:pt x="51385" y="1529127"/>
                </a:lnTo>
                <a:lnTo>
                  <a:pt x="66642" y="1575608"/>
                </a:lnTo>
                <a:lnTo>
                  <a:pt x="83745" y="1621220"/>
                </a:lnTo>
                <a:lnTo>
                  <a:pt x="102649" y="1665918"/>
                </a:lnTo>
                <a:lnTo>
                  <a:pt x="123311" y="1709658"/>
                </a:lnTo>
                <a:lnTo>
                  <a:pt x="145685" y="1752396"/>
                </a:lnTo>
                <a:lnTo>
                  <a:pt x="169727" y="1794087"/>
                </a:lnTo>
                <a:lnTo>
                  <a:pt x="195394" y="1834686"/>
                </a:lnTo>
                <a:lnTo>
                  <a:pt x="222640" y="1874151"/>
                </a:lnTo>
                <a:lnTo>
                  <a:pt x="251421" y="1912436"/>
                </a:lnTo>
                <a:lnTo>
                  <a:pt x="281693" y="1949497"/>
                </a:lnTo>
                <a:lnTo>
                  <a:pt x="313411" y="1985290"/>
                </a:lnTo>
                <a:lnTo>
                  <a:pt x="346532" y="2019769"/>
                </a:lnTo>
                <a:lnTo>
                  <a:pt x="381011" y="2052890"/>
                </a:lnTo>
                <a:lnTo>
                  <a:pt x="416804" y="2084608"/>
                </a:lnTo>
                <a:lnTo>
                  <a:pt x="453864" y="2114880"/>
                </a:lnTo>
                <a:lnTo>
                  <a:pt x="492149" y="2143662"/>
                </a:lnTo>
                <a:lnTo>
                  <a:pt x="531612" y="2170908"/>
                </a:lnTo>
                <a:lnTo>
                  <a:pt x="572212" y="2196574"/>
                </a:lnTo>
                <a:lnTo>
                  <a:pt x="613902" y="2220616"/>
                </a:lnTo>
                <a:lnTo>
                  <a:pt x="656638" y="2242991"/>
                </a:lnTo>
                <a:lnTo>
                  <a:pt x="700377" y="2263652"/>
                </a:lnTo>
                <a:lnTo>
                  <a:pt x="745074" y="2282556"/>
                </a:lnTo>
                <a:lnTo>
                  <a:pt x="790685" y="2299659"/>
                </a:lnTo>
                <a:lnTo>
                  <a:pt x="837165" y="2314916"/>
                </a:lnTo>
                <a:lnTo>
                  <a:pt x="884470" y="2328283"/>
                </a:lnTo>
                <a:lnTo>
                  <a:pt x="932556" y="2339715"/>
                </a:lnTo>
                <a:lnTo>
                  <a:pt x="981378" y="2349168"/>
                </a:lnTo>
                <a:lnTo>
                  <a:pt x="1030892" y="2356597"/>
                </a:lnTo>
                <a:lnTo>
                  <a:pt x="1081054" y="2361959"/>
                </a:lnTo>
                <a:lnTo>
                  <a:pt x="1131820" y="2365209"/>
                </a:lnTo>
                <a:lnTo>
                  <a:pt x="1183144" y="2366302"/>
                </a:lnTo>
                <a:lnTo>
                  <a:pt x="1234469" y="2365209"/>
                </a:lnTo>
                <a:lnTo>
                  <a:pt x="1285234" y="2361959"/>
                </a:lnTo>
                <a:lnTo>
                  <a:pt x="1335396" y="2356597"/>
                </a:lnTo>
                <a:lnTo>
                  <a:pt x="1384911" y="2349168"/>
                </a:lnTo>
                <a:lnTo>
                  <a:pt x="1433733" y="2339715"/>
                </a:lnTo>
                <a:lnTo>
                  <a:pt x="1481818" y="2328283"/>
                </a:lnTo>
                <a:lnTo>
                  <a:pt x="1529123" y="2314916"/>
                </a:lnTo>
                <a:lnTo>
                  <a:pt x="1575603" y="2299659"/>
                </a:lnTo>
                <a:lnTo>
                  <a:pt x="1621214" y="2282556"/>
                </a:lnTo>
                <a:lnTo>
                  <a:pt x="1665911" y="2263652"/>
                </a:lnTo>
                <a:lnTo>
                  <a:pt x="1709650" y="2242991"/>
                </a:lnTo>
                <a:lnTo>
                  <a:pt x="1752387" y="2220616"/>
                </a:lnTo>
                <a:lnTo>
                  <a:pt x="1794077" y="2196574"/>
                </a:lnTo>
                <a:lnTo>
                  <a:pt x="1834676" y="2170908"/>
                </a:lnTo>
                <a:lnTo>
                  <a:pt x="1874140" y="2143662"/>
                </a:lnTo>
                <a:lnTo>
                  <a:pt x="1912424" y="2114880"/>
                </a:lnTo>
                <a:lnTo>
                  <a:pt x="1949485" y="2084608"/>
                </a:lnTo>
                <a:lnTo>
                  <a:pt x="1985277" y="2052890"/>
                </a:lnTo>
                <a:lnTo>
                  <a:pt x="2019757" y="2019769"/>
                </a:lnTo>
                <a:lnTo>
                  <a:pt x="2052877" y="1985290"/>
                </a:lnTo>
                <a:lnTo>
                  <a:pt x="2084596" y="1949497"/>
                </a:lnTo>
                <a:lnTo>
                  <a:pt x="2114868" y="1912436"/>
                </a:lnTo>
                <a:lnTo>
                  <a:pt x="2143649" y="1874151"/>
                </a:lnTo>
                <a:lnTo>
                  <a:pt x="2170895" y="1834686"/>
                </a:lnTo>
                <a:lnTo>
                  <a:pt x="2196561" y="1794087"/>
                </a:lnTo>
                <a:lnTo>
                  <a:pt x="2220604" y="1752396"/>
                </a:lnTo>
                <a:lnTo>
                  <a:pt x="2242978" y="1709658"/>
                </a:lnTo>
                <a:lnTo>
                  <a:pt x="2263639" y="1665918"/>
                </a:lnTo>
                <a:lnTo>
                  <a:pt x="2282544" y="1621220"/>
                </a:lnTo>
                <a:lnTo>
                  <a:pt x="2299646" y="1575608"/>
                </a:lnTo>
                <a:lnTo>
                  <a:pt x="2314903" y="1529127"/>
                </a:lnTo>
                <a:lnTo>
                  <a:pt x="2328270" y="1481821"/>
                </a:lnTo>
                <a:lnTo>
                  <a:pt x="2339702" y="1433735"/>
                </a:lnTo>
                <a:lnTo>
                  <a:pt x="2349155" y="1384912"/>
                </a:lnTo>
                <a:lnTo>
                  <a:pt x="2356584" y="1335397"/>
                </a:lnTo>
                <a:lnTo>
                  <a:pt x="2361946" y="1285235"/>
                </a:lnTo>
                <a:lnTo>
                  <a:pt x="2365196" y="1234469"/>
                </a:lnTo>
                <a:lnTo>
                  <a:pt x="2366289" y="1183144"/>
                </a:lnTo>
                <a:lnTo>
                  <a:pt x="2365196" y="1131821"/>
                </a:lnTo>
                <a:lnTo>
                  <a:pt x="2361946" y="1081057"/>
                </a:lnTo>
                <a:lnTo>
                  <a:pt x="2356584" y="1030896"/>
                </a:lnTo>
                <a:lnTo>
                  <a:pt x="2349155" y="981383"/>
                </a:lnTo>
                <a:lnTo>
                  <a:pt x="2339702" y="932561"/>
                </a:lnTo>
                <a:lnTo>
                  <a:pt x="2328270" y="884476"/>
                </a:lnTo>
                <a:lnTo>
                  <a:pt x="2314903" y="837171"/>
                </a:lnTo>
                <a:lnTo>
                  <a:pt x="2299646" y="790690"/>
                </a:lnTo>
                <a:lnTo>
                  <a:pt x="2282544" y="745079"/>
                </a:lnTo>
                <a:lnTo>
                  <a:pt x="2263639" y="700382"/>
                </a:lnTo>
                <a:lnTo>
                  <a:pt x="2242978" y="656642"/>
                </a:lnTo>
                <a:lnTo>
                  <a:pt x="2220604" y="613905"/>
                </a:lnTo>
                <a:lnTo>
                  <a:pt x="2196561" y="572214"/>
                </a:lnTo>
                <a:lnTo>
                  <a:pt x="2170895" y="531614"/>
                </a:lnTo>
                <a:lnTo>
                  <a:pt x="2143649" y="492150"/>
                </a:lnTo>
                <a:lnTo>
                  <a:pt x="2114868" y="453865"/>
                </a:lnTo>
                <a:lnTo>
                  <a:pt x="2084596" y="416804"/>
                </a:lnTo>
                <a:lnTo>
                  <a:pt x="2052877" y="381012"/>
                </a:lnTo>
                <a:lnTo>
                  <a:pt x="2019757" y="346532"/>
                </a:lnTo>
                <a:lnTo>
                  <a:pt x="1985277" y="313411"/>
                </a:lnTo>
                <a:lnTo>
                  <a:pt x="1949485" y="281693"/>
                </a:lnTo>
                <a:lnTo>
                  <a:pt x="1912424" y="251421"/>
                </a:lnTo>
                <a:lnTo>
                  <a:pt x="1874140" y="222640"/>
                </a:lnTo>
                <a:lnTo>
                  <a:pt x="1834676" y="195394"/>
                </a:lnTo>
                <a:lnTo>
                  <a:pt x="1794077" y="169727"/>
                </a:lnTo>
                <a:lnTo>
                  <a:pt x="1752387" y="145685"/>
                </a:lnTo>
                <a:lnTo>
                  <a:pt x="1709650" y="123311"/>
                </a:lnTo>
                <a:lnTo>
                  <a:pt x="1665911" y="102649"/>
                </a:lnTo>
                <a:lnTo>
                  <a:pt x="1621214" y="83745"/>
                </a:lnTo>
                <a:lnTo>
                  <a:pt x="1575603" y="66642"/>
                </a:lnTo>
                <a:lnTo>
                  <a:pt x="1529123" y="51385"/>
                </a:lnTo>
                <a:lnTo>
                  <a:pt x="1481818" y="38019"/>
                </a:lnTo>
                <a:lnTo>
                  <a:pt x="1433733" y="26587"/>
                </a:lnTo>
                <a:lnTo>
                  <a:pt x="1384911" y="17134"/>
                </a:lnTo>
                <a:lnTo>
                  <a:pt x="1335396" y="9704"/>
                </a:lnTo>
                <a:lnTo>
                  <a:pt x="1285234" y="4342"/>
                </a:lnTo>
                <a:lnTo>
                  <a:pt x="1234469" y="1093"/>
                </a:lnTo>
                <a:lnTo>
                  <a:pt x="118314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AE06A8F-D976-4044-87BE-A2F2C007547C}"/>
              </a:ext>
            </a:extLst>
          </p:cNvPr>
          <p:cNvSpPr/>
          <p:nvPr userDrawn="1"/>
        </p:nvSpPr>
        <p:spPr>
          <a:xfrm>
            <a:off x="3864661" y="1816682"/>
            <a:ext cx="1512000" cy="1510136"/>
          </a:xfrm>
          <a:custGeom>
            <a:avLst/>
            <a:gdLst/>
            <a:ahLst/>
            <a:cxnLst/>
            <a:rect l="l" t="t" r="r" b="b"/>
            <a:pathLst>
              <a:path w="2366645" h="2366645">
                <a:moveTo>
                  <a:pt x="1183144" y="0"/>
                </a:moveTo>
                <a:lnTo>
                  <a:pt x="1131820" y="1093"/>
                </a:lnTo>
                <a:lnTo>
                  <a:pt x="1081054" y="4342"/>
                </a:lnTo>
                <a:lnTo>
                  <a:pt x="1030892" y="9704"/>
                </a:lnTo>
                <a:lnTo>
                  <a:pt x="981378" y="17134"/>
                </a:lnTo>
                <a:lnTo>
                  <a:pt x="932556" y="26587"/>
                </a:lnTo>
                <a:lnTo>
                  <a:pt x="884470" y="38019"/>
                </a:lnTo>
                <a:lnTo>
                  <a:pt x="837165" y="51385"/>
                </a:lnTo>
                <a:lnTo>
                  <a:pt x="790685" y="66642"/>
                </a:lnTo>
                <a:lnTo>
                  <a:pt x="745074" y="83745"/>
                </a:lnTo>
                <a:lnTo>
                  <a:pt x="700377" y="102649"/>
                </a:lnTo>
                <a:lnTo>
                  <a:pt x="656638" y="123311"/>
                </a:lnTo>
                <a:lnTo>
                  <a:pt x="613902" y="145685"/>
                </a:lnTo>
                <a:lnTo>
                  <a:pt x="572212" y="169727"/>
                </a:lnTo>
                <a:lnTo>
                  <a:pt x="531612" y="195394"/>
                </a:lnTo>
                <a:lnTo>
                  <a:pt x="492149" y="222640"/>
                </a:lnTo>
                <a:lnTo>
                  <a:pt x="453864" y="251421"/>
                </a:lnTo>
                <a:lnTo>
                  <a:pt x="416804" y="281693"/>
                </a:lnTo>
                <a:lnTo>
                  <a:pt x="381011" y="313411"/>
                </a:lnTo>
                <a:lnTo>
                  <a:pt x="346532" y="346532"/>
                </a:lnTo>
                <a:lnTo>
                  <a:pt x="313411" y="381012"/>
                </a:lnTo>
                <a:lnTo>
                  <a:pt x="281693" y="416804"/>
                </a:lnTo>
                <a:lnTo>
                  <a:pt x="251421" y="453865"/>
                </a:lnTo>
                <a:lnTo>
                  <a:pt x="222640" y="492150"/>
                </a:lnTo>
                <a:lnTo>
                  <a:pt x="195394" y="531614"/>
                </a:lnTo>
                <a:lnTo>
                  <a:pt x="169727" y="572214"/>
                </a:lnTo>
                <a:lnTo>
                  <a:pt x="145685" y="613905"/>
                </a:lnTo>
                <a:lnTo>
                  <a:pt x="123311" y="656642"/>
                </a:lnTo>
                <a:lnTo>
                  <a:pt x="102649" y="700382"/>
                </a:lnTo>
                <a:lnTo>
                  <a:pt x="83745" y="745079"/>
                </a:lnTo>
                <a:lnTo>
                  <a:pt x="66642" y="790690"/>
                </a:lnTo>
                <a:lnTo>
                  <a:pt x="51385" y="837171"/>
                </a:lnTo>
                <a:lnTo>
                  <a:pt x="38019" y="884476"/>
                </a:lnTo>
                <a:lnTo>
                  <a:pt x="26587" y="932561"/>
                </a:lnTo>
                <a:lnTo>
                  <a:pt x="17134" y="981383"/>
                </a:lnTo>
                <a:lnTo>
                  <a:pt x="9704" y="1030896"/>
                </a:lnTo>
                <a:lnTo>
                  <a:pt x="4342" y="1081057"/>
                </a:lnTo>
                <a:lnTo>
                  <a:pt x="1093" y="1131821"/>
                </a:lnTo>
                <a:lnTo>
                  <a:pt x="0" y="1183144"/>
                </a:lnTo>
                <a:lnTo>
                  <a:pt x="1093" y="1234469"/>
                </a:lnTo>
                <a:lnTo>
                  <a:pt x="4342" y="1285235"/>
                </a:lnTo>
                <a:lnTo>
                  <a:pt x="9704" y="1335397"/>
                </a:lnTo>
                <a:lnTo>
                  <a:pt x="17134" y="1384912"/>
                </a:lnTo>
                <a:lnTo>
                  <a:pt x="26587" y="1433735"/>
                </a:lnTo>
                <a:lnTo>
                  <a:pt x="38019" y="1481821"/>
                </a:lnTo>
                <a:lnTo>
                  <a:pt x="51385" y="1529127"/>
                </a:lnTo>
                <a:lnTo>
                  <a:pt x="66642" y="1575608"/>
                </a:lnTo>
                <a:lnTo>
                  <a:pt x="83745" y="1621220"/>
                </a:lnTo>
                <a:lnTo>
                  <a:pt x="102649" y="1665918"/>
                </a:lnTo>
                <a:lnTo>
                  <a:pt x="123311" y="1709658"/>
                </a:lnTo>
                <a:lnTo>
                  <a:pt x="145685" y="1752396"/>
                </a:lnTo>
                <a:lnTo>
                  <a:pt x="169727" y="1794087"/>
                </a:lnTo>
                <a:lnTo>
                  <a:pt x="195394" y="1834686"/>
                </a:lnTo>
                <a:lnTo>
                  <a:pt x="222640" y="1874151"/>
                </a:lnTo>
                <a:lnTo>
                  <a:pt x="251421" y="1912436"/>
                </a:lnTo>
                <a:lnTo>
                  <a:pt x="281693" y="1949497"/>
                </a:lnTo>
                <a:lnTo>
                  <a:pt x="313411" y="1985290"/>
                </a:lnTo>
                <a:lnTo>
                  <a:pt x="346532" y="2019769"/>
                </a:lnTo>
                <a:lnTo>
                  <a:pt x="381011" y="2052890"/>
                </a:lnTo>
                <a:lnTo>
                  <a:pt x="416804" y="2084608"/>
                </a:lnTo>
                <a:lnTo>
                  <a:pt x="453864" y="2114880"/>
                </a:lnTo>
                <a:lnTo>
                  <a:pt x="492149" y="2143662"/>
                </a:lnTo>
                <a:lnTo>
                  <a:pt x="531612" y="2170908"/>
                </a:lnTo>
                <a:lnTo>
                  <a:pt x="572212" y="2196574"/>
                </a:lnTo>
                <a:lnTo>
                  <a:pt x="613902" y="2220616"/>
                </a:lnTo>
                <a:lnTo>
                  <a:pt x="656638" y="2242991"/>
                </a:lnTo>
                <a:lnTo>
                  <a:pt x="700377" y="2263652"/>
                </a:lnTo>
                <a:lnTo>
                  <a:pt x="745074" y="2282556"/>
                </a:lnTo>
                <a:lnTo>
                  <a:pt x="790685" y="2299659"/>
                </a:lnTo>
                <a:lnTo>
                  <a:pt x="837165" y="2314916"/>
                </a:lnTo>
                <a:lnTo>
                  <a:pt x="884470" y="2328283"/>
                </a:lnTo>
                <a:lnTo>
                  <a:pt x="932556" y="2339715"/>
                </a:lnTo>
                <a:lnTo>
                  <a:pt x="981378" y="2349168"/>
                </a:lnTo>
                <a:lnTo>
                  <a:pt x="1030892" y="2356597"/>
                </a:lnTo>
                <a:lnTo>
                  <a:pt x="1081054" y="2361959"/>
                </a:lnTo>
                <a:lnTo>
                  <a:pt x="1131820" y="2365209"/>
                </a:lnTo>
                <a:lnTo>
                  <a:pt x="1183144" y="2366302"/>
                </a:lnTo>
                <a:lnTo>
                  <a:pt x="1234469" y="2365209"/>
                </a:lnTo>
                <a:lnTo>
                  <a:pt x="1285234" y="2361959"/>
                </a:lnTo>
                <a:lnTo>
                  <a:pt x="1335396" y="2356597"/>
                </a:lnTo>
                <a:lnTo>
                  <a:pt x="1384911" y="2349168"/>
                </a:lnTo>
                <a:lnTo>
                  <a:pt x="1433733" y="2339715"/>
                </a:lnTo>
                <a:lnTo>
                  <a:pt x="1481818" y="2328283"/>
                </a:lnTo>
                <a:lnTo>
                  <a:pt x="1529123" y="2314916"/>
                </a:lnTo>
                <a:lnTo>
                  <a:pt x="1575603" y="2299659"/>
                </a:lnTo>
                <a:lnTo>
                  <a:pt x="1621214" y="2282556"/>
                </a:lnTo>
                <a:lnTo>
                  <a:pt x="1665911" y="2263652"/>
                </a:lnTo>
                <a:lnTo>
                  <a:pt x="1709650" y="2242991"/>
                </a:lnTo>
                <a:lnTo>
                  <a:pt x="1752387" y="2220616"/>
                </a:lnTo>
                <a:lnTo>
                  <a:pt x="1794077" y="2196574"/>
                </a:lnTo>
                <a:lnTo>
                  <a:pt x="1834676" y="2170908"/>
                </a:lnTo>
                <a:lnTo>
                  <a:pt x="1874140" y="2143662"/>
                </a:lnTo>
                <a:lnTo>
                  <a:pt x="1912424" y="2114880"/>
                </a:lnTo>
                <a:lnTo>
                  <a:pt x="1949485" y="2084608"/>
                </a:lnTo>
                <a:lnTo>
                  <a:pt x="1985277" y="2052890"/>
                </a:lnTo>
                <a:lnTo>
                  <a:pt x="2019757" y="2019769"/>
                </a:lnTo>
                <a:lnTo>
                  <a:pt x="2052877" y="1985290"/>
                </a:lnTo>
                <a:lnTo>
                  <a:pt x="2084596" y="1949497"/>
                </a:lnTo>
                <a:lnTo>
                  <a:pt x="2114868" y="1912436"/>
                </a:lnTo>
                <a:lnTo>
                  <a:pt x="2143649" y="1874151"/>
                </a:lnTo>
                <a:lnTo>
                  <a:pt x="2170895" y="1834686"/>
                </a:lnTo>
                <a:lnTo>
                  <a:pt x="2196561" y="1794087"/>
                </a:lnTo>
                <a:lnTo>
                  <a:pt x="2220604" y="1752396"/>
                </a:lnTo>
                <a:lnTo>
                  <a:pt x="2242978" y="1709658"/>
                </a:lnTo>
                <a:lnTo>
                  <a:pt x="2263639" y="1665918"/>
                </a:lnTo>
                <a:lnTo>
                  <a:pt x="2282544" y="1621220"/>
                </a:lnTo>
                <a:lnTo>
                  <a:pt x="2299646" y="1575608"/>
                </a:lnTo>
                <a:lnTo>
                  <a:pt x="2314903" y="1529127"/>
                </a:lnTo>
                <a:lnTo>
                  <a:pt x="2328270" y="1481821"/>
                </a:lnTo>
                <a:lnTo>
                  <a:pt x="2339702" y="1433735"/>
                </a:lnTo>
                <a:lnTo>
                  <a:pt x="2349155" y="1384912"/>
                </a:lnTo>
                <a:lnTo>
                  <a:pt x="2356584" y="1335397"/>
                </a:lnTo>
                <a:lnTo>
                  <a:pt x="2361946" y="1285235"/>
                </a:lnTo>
                <a:lnTo>
                  <a:pt x="2365196" y="1234469"/>
                </a:lnTo>
                <a:lnTo>
                  <a:pt x="2366289" y="1183144"/>
                </a:lnTo>
                <a:lnTo>
                  <a:pt x="2365196" y="1131821"/>
                </a:lnTo>
                <a:lnTo>
                  <a:pt x="2361946" y="1081057"/>
                </a:lnTo>
                <a:lnTo>
                  <a:pt x="2356584" y="1030896"/>
                </a:lnTo>
                <a:lnTo>
                  <a:pt x="2349155" y="981383"/>
                </a:lnTo>
                <a:lnTo>
                  <a:pt x="2339702" y="932561"/>
                </a:lnTo>
                <a:lnTo>
                  <a:pt x="2328270" y="884476"/>
                </a:lnTo>
                <a:lnTo>
                  <a:pt x="2314903" y="837171"/>
                </a:lnTo>
                <a:lnTo>
                  <a:pt x="2299646" y="790690"/>
                </a:lnTo>
                <a:lnTo>
                  <a:pt x="2282544" y="745079"/>
                </a:lnTo>
                <a:lnTo>
                  <a:pt x="2263639" y="700382"/>
                </a:lnTo>
                <a:lnTo>
                  <a:pt x="2242978" y="656642"/>
                </a:lnTo>
                <a:lnTo>
                  <a:pt x="2220604" y="613905"/>
                </a:lnTo>
                <a:lnTo>
                  <a:pt x="2196561" y="572214"/>
                </a:lnTo>
                <a:lnTo>
                  <a:pt x="2170895" y="531614"/>
                </a:lnTo>
                <a:lnTo>
                  <a:pt x="2143649" y="492150"/>
                </a:lnTo>
                <a:lnTo>
                  <a:pt x="2114868" y="453865"/>
                </a:lnTo>
                <a:lnTo>
                  <a:pt x="2084596" y="416804"/>
                </a:lnTo>
                <a:lnTo>
                  <a:pt x="2052877" y="381012"/>
                </a:lnTo>
                <a:lnTo>
                  <a:pt x="2019757" y="346532"/>
                </a:lnTo>
                <a:lnTo>
                  <a:pt x="1985277" y="313411"/>
                </a:lnTo>
                <a:lnTo>
                  <a:pt x="1949485" y="281693"/>
                </a:lnTo>
                <a:lnTo>
                  <a:pt x="1912424" y="251421"/>
                </a:lnTo>
                <a:lnTo>
                  <a:pt x="1874140" y="222640"/>
                </a:lnTo>
                <a:lnTo>
                  <a:pt x="1834676" y="195394"/>
                </a:lnTo>
                <a:lnTo>
                  <a:pt x="1794077" y="169727"/>
                </a:lnTo>
                <a:lnTo>
                  <a:pt x="1752387" y="145685"/>
                </a:lnTo>
                <a:lnTo>
                  <a:pt x="1709650" y="123311"/>
                </a:lnTo>
                <a:lnTo>
                  <a:pt x="1665911" y="102649"/>
                </a:lnTo>
                <a:lnTo>
                  <a:pt x="1621214" y="83745"/>
                </a:lnTo>
                <a:lnTo>
                  <a:pt x="1575603" y="66642"/>
                </a:lnTo>
                <a:lnTo>
                  <a:pt x="1529123" y="51385"/>
                </a:lnTo>
                <a:lnTo>
                  <a:pt x="1481818" y="38019"/>
                </a:lnTo>
                <a:lnTo>
                  <a:pt x="1433733" y="26587"/>
                </a:lnTo>
                <a:lnTo>
                  <a:pt x="1384911" y="17134"/>
                </a:lnTo>
                <a:lnTo>
                  <a:pt x="1335396" y="9704"/>
                </a:lnTo>
                <a:lnTo>
                  <a:pt x="1285234" y="4342"/>
                </a:lnTo>
                <a:lnTo>
                  <a:pt x="1234469" y="1093"/>
                </a:lnTo>
                <a:lnTo>
                  <a:pt x="118314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59" name="Text Placeholder 24">
            <a:extLst>
              <a:ext uri="{FF2B5EF4-FFF2-40B4-BE49-F238E27FC236}">
                <a16:creationId xmlns:a16="http://schemas.microsoft.com/office/drawing/2014/main" id="{ADF97D79-4B91-4552-A65C-D6AA147A4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43" y="4622414"/>
            <a:ext cx="2684055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DACD1AEC-ADD9-41EA-891F-35696DF5D5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364675"/>
            <a:ext cx="868048" cy="21517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99" b="1">
                <a:solidFill>
                  <a:schemeClr val="accent1"/>
                </a:solidFill>
                <a:latin typeface="Poppins-SemiBold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Timeline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3738ED1-8C99-402A-B934-ED53B8EB88DC}"/>
              </a:ext>
            </a:extLst>
          </p:cNvPr>
          <p:cNvCxnSpPr/>
          <p:nvPr userDrawn="1"/>
        </p:nvCxnSpPr>
        <p:spPr>
          <a:xfrm>
            <a:off x="6104473" y="2800068"/>
            <a:ext cx="0" cy="121769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EAE5D17-9D00-4573-85B6-F14BF14DCCBC}"/>
              </a:ext>
            </a:extLst>
          </p:cNvPr>
          <p:cNvCxnSpPr/>
          <p:nvPr userDrawn="1"/>
        </p:nvCxnSpPr>
        <p:spPr>
          <a:xfrm>
            <a:off x="4583218" y="1125735"/>
            <a:ext cx="0" cy="121769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F7691175-5EC8-44BC-99AD-11AF0EF735E0}"/>
              </a:ext>
            </a:extLst>
          </p:cNvPr>
          <p:cNvCxnSpPr/>
          <p:nvPr userDrawn="1"/>
        </p:nvCxnSpPr>
        <p:spPr>
          <a:xfrm>
            <a:off x="2432541" y="2723962"/>
            <a:ext cx="0" cy="121769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5884FD5-FA5B-4AF7-AD7C-0F5C7D83FD13}"/>
              </a:ext>
            </a:extLst>
          </p:cNvPr>
          <p:cNvCxnSpPr/>
          <p:nvPr userDrawn="1"/>
        </p:nvCxnSpPr>
        <p:spPr>
          <a:xfrm>
            <a:off x="1566646" y="1125735"/>
            <a:ext cx="0" cy="121769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7">
            <a:extLst>
              <a:ext uri="{FF2B5EF4-FFF2-40B4-BE49-F238E27FC236}">
                <a16:creationId xmlns:a16="http://schemas.microsoft.com/office/drawing/2014/main" id="{918EC78A-FE6B-4EC7-B8D8-18FD637F6EC9}"/>
              </a:ext>
            </a:extLst>
          </p:cNvPr>
          <p:cNvSpPr/>
          <p:nvPr userDrawn="1"/>
        </p:nvSpPr>
        <p:spPr>
          <a:xfrm>
            <a:off x="4485144" y="2571751"/>
            <a:ext cx="3277658" cy="66009"/>
          </a:xfrm>
          <a:custGeom>
            <a:avLst/>
            <a:gdLst/>
            <a:ahLst/>
            <a:cxnLst/>
            <a:rect l="l" t="t" r="r" b="b"/>
            <a:pathLst>
              <a:path w="1849754">
                <a:moveTo>
                  <a:pt x="0" y="0"/>
                </a:moveTo>
                <a:lnTo>
                  <a:pt x="1849577" y="0"/>
                </a:lnTo>
              </a:path>
            </a:pathLst>
          </a:custGeom>
          <a:ln w="50800">
            <a:solidFill>
              <a:srgbClr val="208BCC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798" dirty="0"/>
          </a:p>
        </p:txBody>
      </p:sp>
      <p:sp>
        <p:nvSpPr>
          <p:cNvPr id="63" name="object 6">
            <a:extLst>
              <a:ext uri="{FF2B5EF4-FFF2-40B4-BE49-F238E27FC236}">
                <a16:creationId xmlns:a16="http://schemas.microsoft.com/office/drawing/2014/main" id="{FAD46924-6AC2-4639-9074-26E50788C3CC}"/>
              </a:ext>
            </a:extLst>
          </p:cNvPr>
          <p:cNvSpPr/>
          <p:nvPr userDrawn="1"/>
        </p:nvSpPr>
        <p:spPr>
          <a:xfrm>
            <a:off x="1566647" y="2579868"/>
            <a:ext cx="2918498" cy="45663"/>
          </a:xfrm>
          <a:custGeom>
            <a:avLst/>
            <a:gdLst/>
            <a:ahLst/>
            <a:cxnLst/>
            <a:rect l="l" t="t" r="r" b="b"/>
            <a:pathLst>
              <a:path w="3898265">
                <a:moveTo>
                  <a:pt x="0" y="0"/>
                </a:moveTo>
                <a:lnTo>
                  <a:pt x="3897706" y="0"/>
                </a:lnTo>
              </a:path>
            </a:pathLst>
          </a:custGeom>
          <a:ln w="50800">
            <a:solidFill>
              <a:srgbClr val="FFBA1A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798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4EA6E93-95E6-47A2-B93A-3AE59563C915}"/>
              </a:ext>
            </a:extLst>
          </p:cNvPr>
          <p:cNvSpPr/>
          <p:nvPr userDrawn="1"/>
        </p:nvSpPr>
        <p:spPr>
          <a:xfrm>
            <a:off x="2959329" y="2446810"/>
            <a:ext cx="277495" cy="277153"/>
          </a:xfrm>
          <a:prstGeom prst="ellipse">
            <a:avLst/>
          </a:prstGeom>
          <a:solidFill>
            <a:schemeClr val="accent4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583436E5-C808-4850-91E6-01FEBB8C4F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5746" y="2469959"/>
            <a:ext cx="430160" cy="203582"/>
          </a:xfrm>
          <a:prstGeom prst="rect">
            <a:avLst/>
          </a:prstGeom>
        </p:spPr>
        <p:txBody>
          <a:bodyPr/>
          <a:lstStyle>
            <a:lvl1pPr marL="12685" algn="ctr" defTabSz="913303" rtl="0" eaLnBrk="1" latinLnBrk="0" hangingPunct="1">
              <a:lnSpc>
                <a:spcPct val="100000"/>
              </a:lnSpc>
              <a:spcBef>
                <a:spcPts val="114"/>
              </a:spcBef>
              <a:defRPr lang="en-GB" sz="649" b="1" kern="1200" spc="5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2021</a:t>
            </a:r>
            <a:endParaRPr lang="en-GB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C77877D-0B36-41E8-B04B-C5CEDC1EA608}"/>
              </a:ext>
            </a:extLst>
          </p:cNvPr>
          <p:cNvSpPr/>
          <p:nvPr userDrawn="1"/>
        </p:nvSpPr>
        <p:spPr>
          <a:xfrm>
            <a:off x="4459720" y="2433173"/>
            <a:ext cx="277495" cy="277153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30" name="Text Placeholder 127">
            <a:extLst>
              <a:ext uri="{FF2B5EF4-FFF2-40B4-BE49-F238E27FC236}">
                <a16:creationId xmlns:a16="http://schemas.microsoft.com/office/drawing/2014/main" id="{E60C3A5F-7B08-4C1D-B697-68CBF216A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78900" y="2469956"/>
            <a:ext cx="430160" cy="203582"/>
          </a:xfrm>
          <a:prstGeom prst="rect">
            <a:avLst/>
          </a:prstGeom>
        </p:spPr>
        <p:txBody>
          <a:bodyPr/>
          <a:lstStyle>
            <a:lvl1pPr marL="12685" algn="ctr" defTabSz="913303" rtl="0" eaLnBrk="1" latinLnBrk="0" hangingPunct="1">
              <a:lnSpc>
                <a:spcPct val="100000"/>
              </a:lnSpc>
              <a:spcBef>
                <a:spcPts val="114"/>
              </a:spcBef>
              <a:defRPr lang="en-GB" sz="649" b="1" kern="1200" spc="5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2021</a:t>
            </a:r>
            <a:endParaRPr lang="en-GB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39407F9E-AD5A-48E2-A115-464F629B2B6F}"/>
              </a:ext>
            </a:extLst>
          </p:cNvPr>
          <p:cNvSpPr/>
          <p:nvPr userDrawn="1"/>
        </p:nvSpPr>
        <p:spPr>
          <a:xfrm>
            <a:off x="1427900" y="2446810"/>
            <a:ext cx="277495" cy="277153"/>
          </a:xfrm>
          <a:prstGeom prst="ellipse">
            <a:avLst/>
          </a:prstGeom>
          <a:solidFill>
            <a:schemeClr val="accent4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33" name="Text Placeholder 127">
            <a:extLst>
              <a:ext uri="{FF2B5EF4-FFF2-40B4-BE49-F238E27FC236}">
                <a16:creationId xmlns:a16="http://schemas.microsoft.com/office/drawing/2014/main" id="{A9389D51-1C60-443E-95FB-B5370E568E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40215" y="2480706"/>
            <a:ext cx="430160" cy="203582"/>
          </a:xfrm>
          <a:prstGeom prst="rect">
            <a:avLst/>
          </a:prstGeom>
        </p:spPr>
        <p:txBody>
          <a:bodyPr/>
          <a:lstStyle>
            <a:lvl1pPr marL="12685" algn="ctr" defTabSz="913303" rtl="0" eaLnBrk="1" latinLnBrk="0" hangingPunct="1">
              <a:lnSpc>
                <a:spcPct val="100000"/>
              </a:lnSpc>
              <a:spcBef>
                <a:spcPts val="114"/>
              </a:spcBef>
              <a:defRPr lang="en-GB" sz="649" b="1" kern="1200" spc="5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2021</a:t>
            </a:r>
            <a:endParaRPr lang="en-GB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04B5561-DD42-4E51-99B9-006601C70C26}"/>
              </a:ext>
            </a:extLst>
          </p:cNvPr>
          <p:cNvSpPr/>
          <p:nvPr userDrawn="1"/>
        </p:nvSpPr>
        <p:spPr>
          <a:xfrm>
            <a:off x="5970425" y="2433174"/>
            <a:ext cx="277495" cy="277153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29" name="Text Placeholder 127">
            <a:extLst>
              <a:ext uri="{FF2B5EF4-FFF2-40B4-BE49-F238E27FC236}">
                <a16:creationId xmlns:a16="http://schemas.microsoft.com/office/drawing/2014/main" id="{B95631F3-2229-4468-932C-E126CCD42D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89393" y="2469957"/>
            <a:ext cx="430160" cy="203582"/>
          </a:xfrm>
          <a:prstGeom prst="rect">
            <a:avLst/>
          </a:prstGeom>
        </p:spPr>
        <p:txBody>
          <a:bodyPr/>
          <a:lstStyle>
            <a:lvl1pPr marL="12685" algn="ctr" defTabSz="913303" rtl="0" eaLnBrk="1" latinLnBrk="0" hangingPunct="1">
              <a:lnSpc>
                <a:spcPct val="100000"/>
              </a:lnSpc>
              <a:spcBef>
                <a:spcPts val="114"/>
              </a:spcBef>
              <a:defRPr lang="en-GB" sz="649" b="1" kern="1200" spc="5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2021</a:t>
            </a:r>
            <a:endParaRPr lang="en-GB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84985EA-6C7A-49F8-9199-2659836071BA}"/>
              </a:ext>
            </a:extLst>
          </p:cNvPr>
          <p:cNvSpPr/>
          <p:nvPr userDrawn="1"/>
        </p:nvSpPr>
        <p:spPr>
          <a:xfrm>
            <a:off x="7499472" y="2446810"/>
            <a:ext cx="277495" cy="277153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44" name="Text Placeholder 127">
            <a:extLst>
              <a:ext uri="{FF2B5EF4-FFF2-40B4-BE49-F238E27FC236}">
                <a16:creationId xmlns:a16="http://schemas.microsoft.com/office/drawing/2014/main" id="{72748051-3C22-44A1-B273-2483CEE18E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8440" y="2483593"/>
            <a:ext cx="430160" cy="203582"/>
          </a:xfrm>
          <a:prstGeom prst="rect">
            <a:avLst/>
          </a:prstGeom>
        </p:spPr>
        <p:txBody>
          <a:bodyPr/>
          <a:lstStyle>
            <a:lvl1pPr marL="12685" algn="ctr" defTabSz="913303" rtl="0" eaLnBrk="1" latinLnBrk="0" hangingPunct="1">
              <a:lnSpc>
                <a:spcPct val="100000"/>
              </a:lnSpc>
              <a:spcBef>
                <a:spcPts val="114"/>
              </a:spcBef>
              <a:defRPr lang="en-GB" sz="649" b="1" kern="1200" spc="5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2021</a:t>
            </a:r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064B70C0-F55D-481A-97B4-6E5F54ECFB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1789" y="1014747"/>
            <a:ext cx="1273175" cy="952912"/>
          </a:xfrm>
          <a:prstGeom prst="rect">
            <a:avLst/>
          </a:prstGeom>
        </p:spPr>
        <p:txBody>
          <a:bodyPr/>
          <a:lstStyle>
            <a:lvl1pPr>
              <a:defRPr sz="799"/>
            </a:lvl1pPr>
            <a:lvl2pPr>
              <a:defRPr sz="799"/>
            </a:lvl2pPr>
            <a:lvl3pPr>
              <a:defRPr sz="799"/>
            </a:lvl3pPr>
            <a:lvl4pPr>
              <a:defRPr sz="799"/>
            </a:lvl4pPr>
            <a:lvl5pPr>
              <a:defRPr sz="799"/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833AFF6-F836-4E5D-8094-08EA6A233CA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20662" y="1014747"/>
            <a:ext cx="1273175" cy="952912"/>
          </a:xfrm>
          <a:prstGeom prst="rect">
            <a:avLst/>
          </a:prstGeom>
        </p:spPr>
        <p:txBody>
          <a:bodyPr/>
          <a:lstStyle>
            <a:lvl1pPr>
              <a:defRPr sz="799"/>
            </a:lvl1pPr>
            <a:lvl2pPr>
              <a:defRPr sz="799"/>
            </a:lvl2pPr>
            <a:lvl3pPr>
              <a:defRPr sz="799"/>
            </a:lvl3pPr>
            <a:lvl4pPr>
              <a:defRPr sz="799"/>
            </a:lvl4pPr>
            <a:lvl5pPr>
              <a:defRPr sz="799"/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B3F3A29-C113-4F9E-BFE8-75374587DD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71706" y="3440077"/>
            <a:ext cx="1273175" cy="952912"/>
          </a:xfrm>
          <a:prstGeom prst="rect">
            <a:avLst/>
          </a:prstGeom>
        </p:spPr>
        <p:txBody>
          <a:bodyPr/>
          <a:lstStyle>
            <a:lvl1pPr>
              <a:defRPr sz="799"/>
            </a:lvl1pPr>
            <a:lvl2pPr>
              <a:defRPr sz="799"/>
            </a:lvl2pPr>
            <a:lvl3pPr>
              <a:defRPr sz="799"/>
            </a:lvl3pPr>
            <a:lvl4pPr>
              <a:defRPr sz="799"/>
            </a:lvl4pPr>
            <a:lvl5pPr>
              <a:defRPr sz="799"/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D99BF041-BE14-4995-8DC0-A0E56316DE9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45266" y="3440077"/>
            <a:ext cx="1273175" cy="952912"/>
          </a:xfrm>
          <a:prstGeom prst="rect">
            <a:avLst/>
          </a:prstGeom>
        </p:spPr>
        <p:txBody>
          <a:bodyPr/>
          <a:lstStyle>
            <a:lvl1pPr>
              <a:defRPr sz="799"/>
            </a:lvl1pPr>
            <a:lvl2pPr>
              <a:defRPr sz="799"/>
            </a:lvl2pPr>
            <a:lvl3pPr>
              <a:defRPr sz="799"/>
            </a:lvl3pPr>
            <a:lvl4pPr>
              <a:defRPr sz="799"/>
            </a:lvl4pPr>
            <a:lvl5pPr>
              <a:defRPr sz="799"/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A70F83EB-3152-49F4-92E9-AF1401763A89}"/>
              </a:ext>
            </a:extLst>
          </p:cNvPr>
          <p:cNvSpPr/>
          <p:nvPr userDrawn="1"/>
        </p:nvSpPr>
        <p:spPr>
          <a:xfrm rot="5400000">
            <a:off x="6665711" y="-2483770"/>
            <a:ext cx="4961411" cy="4967540"/>
          </a:xfrm>
          <a:prstGeom prst="pie">
            <a:avLst>
              <a:gd name="adj1" fmla="val 0"/>
              <a:gd name="adj2" fmla="val 5407787"/>
            </a:avLst>
          </a:pr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</p:spTree>
    <p:extLst>
      <p:ext uri="{BB962C8B-B14F-4D97-AF65-F5344CB8AC3E}">
        <p14:creationId xmlns:p14="http://schemas.microsoft.com/office/powerpoint/2010/main" val="3821116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2">
          <p15:clr>
            <a:srgbClr val="FBAE40"/>
          </p15:clr>
        </p15:guide>
        <p15:guide id="2" pos="3168">
          <p15:clr>
            <a:srgbClr val="FBAE40"/>
          </p15:clr>
        </p15:guide>
        <p15:guide id="3" pos="3264">
          <p15:clr>
            <a:srgbClr val="FBAE40"/>
          </p15:clr>
        </p15:guide>
        <p15:guide id="4" pos="3312">
          <p15:clr>
            <a:srgbClr val="FBAE40"/>
          </p15:clr>
        </p15:guide>
        <p15:guide id="5" orient="horz" pos="6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7982E71F-2851-4CB8-9A35-7ED552D17B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43" y="4622414"/>
            <a:ext cx="2836457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2C586B-CE1E-4E9D-A21C-3852754E76FD}"/>
              </a:ext>
            </a:extLst>
          </p:cNvPr>
          <p:cNvSpPr/>
          <p:nvPr userDrawn="1"/>
        </p:nvSpPr>
        <p:spPr>
          <a:xfrm>
            <a:off x="-533400" y="1048269"/>
            <a:ext cx="3064676" cy="303601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6A168FE-5FB8-4A4E-87B1-0959234251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2755" y="1890593"/>
            <a:ext cx="1932372" cy="1351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01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Aperume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qui res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quaesequi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ad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ent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,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gitem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faccull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orem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olendant</a:t>
            </a:r>
            <a:r>
              <a:rPr kumimoji="0" lang="en-GB" sz="1398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excerat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.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Light"/>
              <a:ea typeface="+mn-ea"/>
              <a:cs typeface="Poppins-Light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D07470-744A-4A95-9F44-8DDD3F3C4564}"/>
              </a:ext>
            </a:extLst>
          </p:cNvPr>
          <p:cNvSpPr/>
          <p:nvPr userDrawn="1"/>
        </p:nvSpPr>
        <p:spPr>
          <a:xfrm>
            <a:off x="2057400" y="1048269"/>
            <a:ext cx="3064676" cy="3036010"/>
          </a:xfrm>
          <a:prstGeom prst="ellipse">
            <a:avLst/>
          </a:prstGeom>
          <a:solidFill>
            <a:schemeClr val="accent3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EEEACF-0771-4AA3-806D-3F0D187838B5}"/>
              </a:ext>
            </a:extLst>
          </p:cNvPr>
          <p:cNvSpPr/>
          <p:nvPr userDrawn="1"/>
        </p:nvSpPr>
        <p:spPr>
          <a:xfrm>
            <a:off x="4419600" y="1061749"/>
            <a:ext cx="3064676" cy="3036010"/>
          </a:xfrm>
          <a:prstGeom prst="ellipse">
            <a:avLst/>
          </a:prstGeom>
          <a:solidFill>
            <a:schemeClr val="accent4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B416A5-44DF-4E8A-BC83-417A3D92707A}"/>
              </a:ext>
            </a:extLst>
          </p:cNvPr>
          <p:cNvSpPr/>
          <p:nvPr userDrawn="1"/>
        </p:nvSpPr>
        <p:spPr>
          <a:xfrm>
            <a:off x="6841324" y="1048269"/>
            <a:ext cx="3064676" cy="30360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3BF3EF1-7141-46D2-88A6-A838DBCFD1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9553" y="1890593"/>
            <a:ext cx="1932372" cy="1351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02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Aperume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qui res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quaesequi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ad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ent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,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gitem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faccull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orem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olendant</a:t>
            </a:r>
            <a:r>
              <a:rPr kumimoji="0" lang="en-GB" sz="1398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excerat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.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Light"/>
              <a:ea typeface="+mn-ea"/>
              <a:cs typeface="Poppins-Light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192DEFC-7E3B-4961-8A6D-46E8F2A24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07121" y="1904518"/>
            <a:ext cx="1932372" cy="1351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03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Aperume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qui res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quaesequi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ad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ent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,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gitem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faccull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orem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olendant</a:t>
            </a:r>
            <a:r>
              <a:rPr kumimoji="0" lang="en-GB" sz="1398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excerat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.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Light"/>
              <a:ea typeface="+mn-ea"/>
              <a:cs typeface="Poppins-Light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84470890-F401-48C5-A20E-2405F25F3D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27014" y="1888662"/>
            <a:ext cx="1932372" cy="1351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04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Aperume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qui res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quaesequi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ad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ent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,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gitem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faccull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orem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olendant</a:t>
            </a:r>
            <a:r>
              <a:rPr kumimoji="0" lang="en-GB" sz="1398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excerat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.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Light"/>
              <a:ea typeface="+mn-ea"/>
              <a:cs typeface="Poppins-Light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DCDEE6-6D9D-4483-9F57-C7EBF48B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299"/>
            <a:ext cx="7886700" cy="994135"/>
          </a:xfrm>
          <a:prstGeom prst="rect">
            <a:avLst/>
          </a:prstGeom>
        </p:spPr>
        <p:txBody>
          <a:bodyPr/>
          <a:lstStyle>
            <a:lvl1pPr algn="ctr">
              <a:defRPr sz="259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91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D55C2BE-178E-47F7-845A-499A51F5C6B2}"/>
              </a:ext>
            </a:extLst>
          </p:cNvPr>
          <p:cNvSpPr/>
          <p:nvPr userDrawn="1"/>
        </p:nvSpPr>
        <p:spPr>
          <a:xfrm>
            <a:off x="0" y="-15855"/>
            <a:ext cx="9144000" cy="5177608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08"/>
                </a:lnTo>
                <a:lnTo>
                  <a:pt x="9144000" y="5148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1E1246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2059D80-4FFD-4716-9169-FCC17F3A18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3932" y="2191220"/>
            <a:ext cx="4414068" cy="476466"/>
          </a:xfrm>
          <a:prstGeom prst="rect">
            <a:avLst/>
          </a:prstGeom>
        </p:spPr>
        <p:txBody>
          <a:bodyPr/>
          <a:lstStyle>
            <a:lvl1pPr algn="ctr">
              <a:defRPr sz="2397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E70C1A-3A80-4F87-A80B-34F16E05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8596" y="4398295"/>
            <a:ext cx="1698645" cy="4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1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30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CEEA2-DF77-4912-9D29-6232E3B1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53" y="2131696"/>
            <a:ext cx="7772400" cy="1021556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Arial"/>
                <a:cs typeface="Arial"/>
              </a:rPr>
              <a:t>Quarterly Invoicing update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797006-2F8F-455A-86DE-050E49B05FE0}"/>
              </a:ext>
            </a:extLst>
          </p:cNvPr>
          <p:cNvSpPr/>
          <p:nvPr/>
        </p:nvSpPr>
        <p:spPr>
          <a:xfrm>
            <a:off x="3581057" y="2968586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21</a:t>
            </a:r>
            <a:r>
              <a:rPr lang="en-GB" b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st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July 2021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0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DF6E0-C613-4401-ADCD-5776C2BD9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" t="18358" b="32560"/>
          <a:stretch/>
        </p:blipFill>
        <p:spPr>
          <a:xfrm>
            <a:off x="744279" y="213803"/>
            <a:ext cx="7251406" cy="2524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A66A51-2947-48EF-A8C2-15C9A296E2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8" t="20676" r="7066" b="26184"/>
          <a:stretch/>
        </p:blipFill>
        <p:spPr>
          <a:xfrm>
            <a:off x="744279" y="2816631"/>
            <a:ext cx="7251406" cy="23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5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461978-B5DD-4B2D-866A-3D1B2771D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98393"/>
              </p:ext>
            </p:extLst>
          </p:nvPr>
        </p:nvGraphicFramePr>
        <p:xfrm>
          <a:off x="1424763" y="3876749"/>
          <a:ext cx="6209415" cy="1193800"/>
        </p:xfrm>
        <a:graphic>
          <a:graphicData uri="http://schemas.openxmlformats.org/drawingml/2006/table">
            <a:tbl>
              <a:tblPr/>
              <a:tblGrid>
                <a:gridCol w="1873663">
                  <a:extLst>
                    <a:ext uri="{9D8B030D-6E8A-4147-A177-3AD203B41FA5}">
                      <a16:colId xmlns:a16="http://schemas.microsoft.com/office/drawing/2014/main" val="1537517950"/>
                    </a:ext>
                  </a:extLst>
                </a:gridCol>
                <a:gridCol w="1083938">
                  <a:extLst>
                    <a:ext uri="{9D8B030D-6E8A-4147-A177-3AD203B41FA5}">
                      <a16:colId xmlns:a16="http://schemas.microsoft.com/office/drawing/2014/main" val="2710614419"/>
                    </a:ext>
                  </a:extLst>
                </a:gridCol>
                <a:gridCol w="1083938">
                  <a:extLst>
                    <a:ext uri="{9D8B030D-6E8A-4147-A177-3AD203B41FA5}">
                      <a16:colId xmlns:a16="http://schemas.microsoft.com/office/drawing/2014/main" val="3460382545"/>
                    </a:ext>
                  </a:extLst>
                </a:gridCol>
                <a:gridCol w="1083938">
                  <a:extLst>
                    <a:ext uri="{9D8B030D-6E8A-4147-A177-3AD203B41FA5}">
                      <a16:colId xmlns:a16="http://schemas.microsoft.com/office/drawing/2014/main" val="2879126915"/>
                    </a:ext>
                  </a:extLst>
                </a:gridCol>
                <a:gridCol w="1083938">
                  <a:extLst>
                    <a:ext uri="{9D8B030D-6E8A-4147-A177-3AD203B41FA5}">
                      <a16:colId xmlns:a16="http://schemas.microsoft.com/office/drawing/2014/main" val="3365077286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Feb-20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Oct-20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Feb-21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Jun-21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66809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Number of Adjustments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63957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Energy to be adjusted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182,260,122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21,918,982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2,776,789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84,517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48259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661B445-2272-4F82-956C-1D251E03719D}"/>
              </a:ext>
            </a:extLst>
          </p:cNvPr>
          <p:cNvGrpSpPr/>
          <p:nvPr/>
        </p:nvGrpSpPr>
        <p:grpSpPr>
          <a:xfrm>
            <a:off x="839972" y="404037"/>
            <a:ext cx="7623544" cy="2916373"/>
            <a:chOff x="1158949" y="669851"/>
            <a:chExt cx="6560288" cy="2650559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96CAFA7-6339-49C4-B19D-06BC960078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7" t="27009" r="35488" b="15536"/>
            <a:stretch/>
          </p:blipFill>
          <p:spPr bwMode="auto">
            <a:xfrm>
              <a:off x="1424763" y="837185"/>
              <a:ext cx="5794743" cy="2483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833EAA-B56B-4124-ABC4-2FE47228BD1A}"/>
                </a:ext>
              </a:extLst>
            </p:cNvPr>
            <p:cNvSpPr txBox="1"/>
            <p:nvPr/>
          </p:nvSpPr>
          <p:spPr>
            <a:xfrm>
              <a:off x="1158949" y="669851"/>
              <a:ext cx="656028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065" algn="ctr">
                <a:lnSpc>
                  <a:spcPct val="100000"/>
                </a:lnSpc>
                <a:spcBef>
                  <a:spcPts val="100"/>
                </a:spcBef>
                <a:tabLst>
                  <a:tab pos="162560" algn="l"/>
                </a:tabLst>
              </a:pPr>
              <a:r>
                <a:rPr lang="en-GB" sz="1200" dirty="0">
                  <a:solidFill>
                    <a:srgbClr val="002060"/>
                  </a:solidFill>
                  <a:highlight>
                    <a:srgbClr val="000080"/>
                  </a:highlight>
                  <a:latin typeface="Poppins-Medium"/>
                  <a:cs typeface="Poppins-Medium"/>
                </a:rPr>
                <a:t>mmmmmmmmmm</a:t>
              </a:r>
              <a:r>
                <a:rPr lang="en-GB" sz="1200" dirty="0">
                  <a:highlight>
                    <a:srgbClr val="000080"/>
                  </a:highlight>
                  <a:latin typeface="Poppins-Medium"/>
                  <a:cs typeface="Poppins-Medium"/>
                </a:rPr>
                <a:t>Pega Customer contacts assigned to Invoicing team</a:t>
              </a:r>
              <a:r>
                <a:rPr lang="en-GB" sz="1200" dirty="0">
                  <a:solidFill>
                    <a:srgbClr val="002060"/>
                  </a:solidFill>
                  <a:highlight>
                    <a:srgbClr val="000080"/>
                  </a:highlight>
                  <a:latin typeface="Poppins-Medium"/>
                  <a:cs typeface="Poppins-Medium"/>
                </a:rPr>
                <a:t>xxxxxxxxxxxxxxxxxxxxxxxxx    </a:t>
              </a:r>
              <a:r>
                <a:rPr lang="en-GB" sz="1200" dirty="0">
                  <a:highlight>
                    <a:srgbClr val="000080"/>
                  </a:highlight>
                  <a:latin typeface="Poppins-Medium"/>
                  <a:cs typeface="Poppins-Medium"/>
                </a:rPr>
                <a:t>                                                                     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D7B6073-9FB3-4074-8509-293213B3602F}"/>
              </a:ext>
            </a:extLst>
          </p:cNvPr>
          <p:cNvSpPr txBox="1"/>
          <p:nvPr/>
        </p:nvSpPr>
        <p:spPr>
          <a:xfrm>
            <a:off x="1908544" y="3598080"/>
            <a:ext cx="5486399" cy="19749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62560" algn="l"/>
              </a:tabLst>
            </a:pPr>
            <a:r>
              <a:rPr lang="en-GB" sz="1200" b="1" dirty="0">
                <a:solidFill>
                  <a:schemeClr val="bg1"/>
                </a:solidFill>
                <a:latin typeface="Poppins-Medium"/>
                <a:cs typeface="Poppins-Medium"/>
              </a:rPr>
              <a:t>Energy Balancing Adjustment Backlog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E879C-42B4-4583-8E45-8B59EF50CEA3}"/>
              </a:ext>
            </a:extLst>
          </p:cNvPr>
          <p:cNvSpPr txBox="1"/>
          <p:nvPr/>
        </p:nvSpPr>
        <p:spPr>
          <a:xfrm>
            <a:off x="1711841" y="905223"/>
            <a:ext cx="1754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l">
              <a:lnSpc>
                <a:spcPct val="100000"/>
              </a:lnSpc>
              <a:spcBef>
                <a:spcPts val="100"/>
              </a:spcBef>
              <a:tabLst>
                <a:tab pos="162560" algn="l"/>
              </a:tabLst>
            </a:pPr>
            <a:r>
              <a:rPr lang="en-GB" sz="1200" dirty="0">
                <a:solidFill>
                  <a:srgbClr val="F5F5F5"/>
                </a:solidFill>
                <a:latin typeface="Poppins-Medium"/>
                <a:cs typeface="Poppins-Medium"/>
              </a:rPr>
              <a:t>61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78B87-1174-4873-818F-A7599FFAFF58}"/>
              </a:ext>
            </a:extLst>
          </p:cNvPr>
          <p:cNvSpPr txBox="1"/>
          <p:nvPr/>
        </p:nvSpPr>
        <p:spPr>
          <a:xfrm>
            <a:off x="2424225" y="1082596"/>
            <a:ext cx="169277" cy="197490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065" algn="l">
              <a:lnSpc>
                <a:spcPct val="100000"/>
              </a:lnSpc>
              <a:spcBef>
                <a:spcPts val="100"/>
              </a:spcBef>
              <a:tabLst>
                <a:tab pos="162560" algn="l"/>
              </a:tabLst>
            </a:pPr>
            <a:r>
              <a:rPr lang="en-GB" sz="1200" dirty="0">
                <a:solidFill>
                  <a:srgbClr val="F5F5F5"/>
                </a:solidFill>
                <a:latin typeface="Poppins-Medium"/>
                <a:cs typeface="Poppins-Medium"/>
              </a:rPr>
              <a:t>57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5E555-9E59-461B-B85A-B934F37AFCFB}"/>
              </a:ext>
            </a:extLst>
          </p:cNvPr>
          <p:cNvSpPr txBox="1"/>
          <p:nvPr/>
        </p:nvSpPr>
        <p:spPr>
          <a:xfrm>
            <a:off x="3149600" y="1393020"/>
            <a:ext cx="169277" cy="197490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065" algn="l">
              <a:lnSpc>
                <a:spcPct val="100000"/>
              </a:lnSpc>
              <a:spcBef>
                <a:spcPts val="100"/>
              </a:spcBef>
              <a:tabLst>
                <a:tab pos="162560" algn="l"/>
              </a:tabLst>
            </a:pPr>
            <a:r>
              <a:rPr lang="en-GB" sz="1200" dirty="0">
                <a:solidFill>
                  <a:srgbClr val="F5F5F5"/>
                </a:solidFill>
                <a:latin typeface="Poppins-Medium"/>
                <a:cs typeface="Poppins-Medium"/>
              </a:rPr>
              <a:t>49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CA483D-CA4C-42B9-9B2A-C3D394A9B830}"/>
              </a:ext>
            </a:extLst>
          </p:cNvPr>
          <p:cNvSpPr txBox="1"/>
          <p:nvPr/>
        </p:nvSpPr>
        <p:spPr>
          <a:xfrm>
            <a:off x="3911600" y="1809750"/>
            <a:ext cx="169277" cy="197490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065" algn="l">
              <a:lnSpc>
                <a:spcPct val="100000"/>
              </a:lnSpc>
              <a:spcBef>
                <a:spcPts val="100"/>
              </a:spcBef>
              <a:tabLst>
                <a:tab pos="162560" algn="l"/>
              </a:tabLst>
            </a:pPr>
            <a:r>
              <a:rPr lang="en-GB" sz="1200" dirty="0">
                <a:solidFill>
                  <a:srgbClr val="F5F5F5"/>
                </a:solidFill>
                <a:latin typeface="Poppins-Medium"/>
                <a:cs typeface="Poppins-Medium"/>
              </a:rPr>
              <a:t>37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D4E400-78D2-4AA7-A7E9-02EFAD747AD4}"/>
              </a:ext>
            </a:extLst>
          </p:cNvPr>
          <p:cNvSpPr txBox="1"/>
          <p:nvPr/>
        </p:nvSpPr>
        <p:spPr>
          <a:xfrm>
            <a:off x="4629150" y="1771650"/>
            <a:ext cx="169277" cy="197490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065" algn="l">
              <a:lnSpc>
                <a:spcPct val="100000"/>
              </a:lnSpc>
              <a:spcBef>
                <a:spcPts val="100"/>
              </a:spcBef>
              <a:tabLst>
                <a:tab pos="162560" algn="l"/>
              </a:tabLst>
            </a:pPr>
            <a:r>
              <a:rPr lang="en-GB" sz="1200" dirty="0">
                <a:solidFill>
                  <a:srgbClr val="F5F5F5"/>
                </a:solidFill>
                <a:latin typeface="Poppins-Medium"/>
                <a:cs typeface="Poppins-Medium"/>
              </a:rPr>
              <a:t>38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3DD1AA-23EA-4F8F-B1F6-D045805E776D}"/>
              </a:ext>
            </a:extLst>
          </p:cNvPr>
          <p:cNvSpPr txBox="1"/>
          <p:nvPr/>
        </p:nvSpPr>
        <p:spPr>
          <a:xfrm>
            <a:off x="5289550" y="1790700"/>
            <a:ext cx="169277" cy="197490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065" algn="l">
              <a:lnSpc>
                <a:spcPct val="100000"/>
              </a:lnSpc>
              <a:spcBef>
                <a:spcPts val="100"/>
              </a:spcBef>
              <a:tabLst>
                <a:tab pos="162560" algn="l"/>
              </a:tabLst>
            </a:pPr>
            <a:r>
              <a:rPr lang="en-GB" sz="1200" dirty="0">
                <a:solidFill>
                  <a:srgbClr val="F5F5F5"/>
                </a:solidFill>
                <a:latin typeface="Poppins-Medium"/>
                <a:cs typeface="Poppins-Medium"/>
              </a:rPr>
              <a:t>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9AC4B4-73FB-46B8-8BD1-8F35E4D5178E}"/>
              </a:ext>
            </a:extLst>
          </p:cNvPr>
          <p:cNvSpPr txBox="1"/>
          <p:nvPr/>
        </p:nvSpPr>
        <p:spPr>
          <a:xfrm>
            <a:off x="6038850" y="2076450"/>
            <a:ext cx="169277" cy="197490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065" algn="l">
              <a:lnSpc>
                <a:spcPct val="100000"/>
              </a:lnSpc>
              <a:spcBef>
                <a:spcPts val="100"/>
              </a:spcBef>
              <a:tabLst>
                <a:tab pos="162560" algn="l"/>
              </a:tabLst>
            </a:pPr>
            <a:r>
              <a:rPr lang="en-GB" sz="1200" dirty="0">
                <a:solidFill>
                  <a:srgbClr val="F5F5F5"/>
                </a:solidFill>
                <a:latin typeface="Poppins-Medium"/>
                <a:cs typeface="Poppins-Medium"/>
              </a:rPr>
              <a:t>29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9E0CAA-FB79-490B-8EDE-F0C506DC00A3}"/>
              </a:ext>
            </a:extLst>
          </p:cNvPr>
          <p:cNvSpPr txBox="1"/>
          <p:nvPr/>
        </p:nvSpPr>
        <p:spPr>
          <a:xfrm>
            <a:off x="6743700" y="1689100"/>
            <a:ext cx="169277" cy="197490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065" algn="l">
              <a:lnSpc>
                <a:spcPct val="100000"/>
              </a:lnSpc>
              <a:spcBef>
                <a:spcPts val="100"/>
              </a:spcBef>
              <a:tabLst>
                <a:tab pos="162560" algn="l"/>
              </a:tabLst>
            </a:pPr>
            <a:r>
              <a:rPr lang="en-GB" sz="1200" dirty="0">
                <a:solidFill>
                  <a:srgbClr val="F5F5F5"/>
                </a:solidFill>
                <a:latin typeface="Poppins-Medium"/>
                <a:cs typeface="Poppins-Medium"/>
              </a:rPr>
              <a:t>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18413C-BA33-42E6-89CE-89B24E1AD731}"/>
              </a:ext>
            </a:extLst>
          </p:cNvPr>
          <p:cNvSpPr txBox="1"/>
          <p:nvPr/>
        </p:nvSpPr>
        <p:spPr>
          <a:xfrm>
            <a:off x="7482260" y="1857055"/>
            <a:ext cx="169277" cy="197490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065" algn="l">
              <a:lnSpc>
                <a:spcPct val="100000"/>
              </a:lnSpc>
              <a:spcBef>
                <a:spcPts val="100"/>
              </a:spcBef>
              <a:tabLst>
                <a:tab pos="162560" algn="l"/>
              </a:tabLst>
            </a:pPr>
            <a:r>
              <a:rPr lang="en-GB" sz="1200" dirty="0">
                <a:solidFill>
                  <a:srgbClr val="F5F5F5"/>
                </a:solidFill>
                <a:latin typeface="Poppins-Medium"/>
                <a:cs typeface="Poppins-Medium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39962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33145-24BB-40FE-A50E-A714E8045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6" t="42791" r="1396" b="10077"/>
          <a:stretch/>
        </p:blipFill>
        <p:spPr>
          <a:xfrm>
            <a:off x="127590" y="212646"/>
            <a:ext cx="8888819" cy="2745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971F9A-FACC-47A1-A015-2DEF596747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3" t="26150" r="57242" b="27423"/>
          <a:stretch/>
        </p:blipFill>
        <p:spPr>
          <a:xfrm>
            <a:off x="2127183" y="2958407"/>
            <a:ext cx="4504623" cy="20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0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Xoserve 2018">
      <a:dk1>
        <a:sysClr val="windowText" lastClr="000000"/>
      </a:dk1>
      <a:lt1>
        <a:sysClr val="window" lastClr="FFFFFF"/>
      </a:lt1>
      <a:dk2>
        <a:srgbClr val="1D3E61"/>
      </a:dk2>
      <a:lt2>
        <a:srgbClr val="EEECE1"/>
      </a:lt2>
      <a:accent1>
        <a:srgbClr val="3E5AA8"/>
      </a:accent1>
      <a:accent2>
        <a:srgbClr val="D75733"/>
      </a:accent2>
      <a:accent3>
        <a:srgbClr val="56CF9E"/>
      </a:accent3>
      <a:accent4>
        <a:srgbClr val="6440A3"/>
      </a:accent4>
      <a:accent5>
        <a:srgbClr val="40D1F5"/>
      </a:accent5>
      <a:accent6>
        <a:srgbClr val="FCBC55"/>
      </a:accent6>
      <a:hlink>
        <a:srgbClr val="6440A3"/>
      </a:hlink>
      <a:folHlink>
        <a:srgbClr val="D223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orrela">
      <a:dk1>
        <a:srgbClr val="F5F5F5"/>
      </a:dk1>
      <a:lt1>
        <a:srgbClr val="1E1246"/>
      </a:lt1>
      <a:dk2>
        <a:srgbClr val="FFFFFF"/>
      </a:dk2>
      <a:lt2>
        <a:srgbClr val="000000"/>
      </a:lt2>
      <a:accent1>
        <a:srgbClr val="1E1246"/>
      </a:accent1>
      <a:accent2>
        <a:srgbClr val="218CCC"/>
      </a:accent2>
      <a:accent3>
        <a:srgbClr val="2BB573"/>
      </a:accent3>
      <a:accent4>
        <a:srgbClr val="FFBB1A"/>
      </a:accent4>
      <a:accent5>
        <a:srgbClr val="F5F5F5"/>
      </a:accent5>
      <a:accent6>
        <a:srgbClr val="FFFFFF"/>
      </a:accent6>
      <a:hlink>
        <a:srgbClr val="218CCC"/>
      </a:hlink>
      <a:folHlink>
        <a:srgbClr val="FFBB1A"/>
      </a:folHlink>
    </a:clrScheme>
    <a:fontScheme name="Correla">
      <a:majorFont>
        <a:latin typeface="Poppins Light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08BCC"/>
        </a:solidFill>
      </a:spPr>
      <a:bodyPr wrap="square" lIns="0" tIns="0" rIns="0" bIns="0" rtlCol="0"/>
      <a:lstStyle>
        <a:defPPr algn="l">
          <a:defRPr dirty="0"/>
        </a:defPPr>
      </a:lstStyle>
    </a:spDef>
    <a:txDef>
      <a:spPr/>
      <a:bodyPr vert="horz" wrap="square" lIns="0" tIns="12700" rIns="0" bIns="0" rtlCol="0">
        <a:spAutoFit/>
      </a:bodyPr>
      <a:lstStyle>
        <a:defPPr marL="161925" indent="-149860" algn="l">
          <a:lnSpc>
            <a:spcPct val="100000"/>
          </a:lnSpc>
          <a:spcBef>
            <a:spcPts val="100"/>
          </a:spcBef>
          <a:buChar char="•"/>
          <a:tabLst>
            <a:tab pos="162560" algn="l"/>
          </a:tabLst>
          <a:defRPr sz="1200" dirty="0">
            <a:solidFill>
              <a:srgbClr val="F5F5F5"/>
            </a:solidFill>
            <a:latin typeface="Poppins-Medium"/>
            <a:cs typeface="Poppins-Medium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092569d-7549-4f1f-b838-122d264c6bd8">
      <UserInfo>
        <DisplayName>Lineham, Tom</DisplayName>
        <AccountId>73</AccountId>
        <AccountType/>
      </UserInfo>
      <UserInfo>
        <DisplayName>Broxap, Rochelle</DisplayName>
        <AccountId>60</AccountId>
        <AccountType/>
      </UserInfo>
      <UserInfo>
        <DisplayName>Kumar, Kiran</DisplayName>
        <AccountId>15</AccountId>
        <AccountType/>
      </UserInfo>
      <UserInfo>
        <DisplayName>Regan, Denis</DisplayName>
        <AccountId>74</AccountId>
        <AccountType/>
      </UserInfo>
      <UserInfo>
        <DisplayName>Tracy OConnor</DisplayName>
        <AccountId>75</AccountId>
        <AccountType/>
      </UserInfo>
      <UserInfo>
        <DisplayName>Donovan, Daniel L</DisplayName>
        <AccountId>16</AccountId>
        <AccountType/>
      </UserInfo>
      <UserInfo>
        <DisplayName>Moise, Luke</DisplayName>
        <AccountId>38</AccountId>
        <AccountType/>
      </UserInfo>
      <UserInfo>
        <DisplayName>Hallam-Jones, James</DisplayName>
        <AccountId>76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A7FD4F90B5DA4788FF0464472C409F" ma:contentTypeVersion="12" ma:contentTypeDescription="Create a new document." ma:contentTypeScope="" ma:versionID="8d43dc58f4be256e0872fee0ddd01b45">
  <xsd:schema xmlns:xsd="http://www.w3.org/2001/XMLSchema" xmlns:xs="http://www.w3.org/2001/XMLSchema" xmlns:p="http://schemas.microsoft.com/office/2006/metadata/properties" xmlns:ns3="01f7a547-d57a-44ce-a211-81869c79743b" xmlns:ns4="3092569d-7549-4f1f-b838-122d264c6bd8" targetNamespace="http://schemas.microsoft.com/office/2006/metadata/properties" ma:root="true" ma:fieldsID="19bab5e5e8857395343a357c49ac1bcf" ns3:_="" ns4:_="">
    <xsd:import namespace="01f7a547-d57a-44ce-a211-81869c79743b"/>
    <xsd:import namespace="3092569d-7549-4f1f-b838-122d264c6b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7a547-d57a-44ce-a211-81869c7974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2569d-7549-4f1f-b838-122d264c6b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EEE7B-1543-4EFF-B3C1-AFC857C3E5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1B2E31-4703-4F4D-BB47-74A8364BAC36}">
  <ds:schemaRefs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3092569d-7549-4f1f-b838-122d264c6bd8"/>
    <ds:schemaRef ds:uri="01f7a547-d57a-44ce-a211-81869c79743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ED732AD-7B7F-477D-B0A1-6C3D4A8E20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f7a547-d57a-44ce-a211-81869c79743b"/>
    <ds:schemaRef ds:uri="3092569d-7549-4f1f-b838-122d264c6b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5485</TotalTime>
  <Words>50</Words>
  <Application>Microsoft Office PowerPoint</Application>
  <PresentationFormat>On-screen Show (16:9)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Poppins</vt:lpstr>
      <vt:lpstr>Poppins Light</vt:lpstr>
      <vt:lpstr>Poppins Medium</vt:lpstr>
      <vt:lpstr>Poppins-Light</vt:lpstr>
      <vt:lpstr>Poppins-Medium</vt:lpstr>
      <vt:lpstr>Poppins-SemiBold</vt:lpstr>
      <vt:lpstr>Office Theme</vt:lpstr>
      <vt:lpstr>1_Office Theme</vt:lpstr>
      <vt:lpstr>Quarterly Invoicing update </vt:lpstr>
      <vt:lpstr>PowerPoint Presentation</vt:lpstr>
      <vt:lpstr>PowerPoint Presentation</vt:lpstr>
      <vt:lpstr>PowerPoint Presentation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National Grid</dc:creator>
  <cp:lastModifiedBy>Angela Clarke</cp:lastModifiedBy>
  <cp:revision>39</cp:revision>
  <cp:lastPrinted>2019-12-10T08:29:51Z</cp:lastPrinted>
  <dcterms:created xsi:type="dcterms:W3CDTF">2018-09-02T17:12:15Z</dcterms:created>
  <dcterms:modified xsi:type="dcterms:W3CDTF">2021-07-15T12:51:12Z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0x01010041A7FD4F90B5DA4788FF0464472C409F</vt:lpwstr>
  </property>
</Properties>
</file>