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2" r:id="rId8"/>
    <p:sldId id="783" r:id="rId9"/>
    <p:sldId id="320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F6A1C-9A77-4986-9C0D-179175176ED4}" v="900" dt="2021-06-03T16:00:38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5" d="100"/>
          <a:sy n="85" d="100"/>
        </p:scale>
        <p:origin x="976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16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June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4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June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Summary Dashboard May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1918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39134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86144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85750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04215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04144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48528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58967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7956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4</a:t>
            </a:r>
            <a:r>
              <a:rPr lang="en-GB" sz="900" b="1" baseline="30000" dirty="0"/>
              <a:t>th</a:t>
            </a:r>
            <a:r>
              <a:rPr lang="en-GB" sz="900" b="1" dirty="0"/>
              <a:t> June 2021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A578C236-8986-4AC1-A359-0E742B8E222F}"/>
              </a:ext>
            </a:extLst>
          </p:cNvPr>
          <p:cNvSpPr/>
          <p:nvPr/>
        </p:nvSpPr>
        <p:spPr>
          <a:xfrm rot="5400000">
            <a:off x="3237158" y="2313456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9B9C3B82-B7E3-4971-8A20-A55A8E1F6168}"/>
              </a:ext>
            </a:extLst>
          </p:cNvPr>
          <p:cNvSpPr/>
          <p:nvPr/>
        </p:nvSpPr>
        <p:spPr>
          <a:xfrm rot="5400000">
            <a:off x="7025182" y="4548072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6E3D51C5-7B61-4DC2-8E17-420B71F4DD1D}"/>
              </a:ext>
            </a:extLst>
          </p:cNvPr>
          <p:cNvSpPr/>
          <p:nvPr/>
        </p:nvSpPr>
        <p:spPr>
          <a:xfrm rot="5400000">
            <a:off x="7025182" y="3434128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C21E95C0-C600-4743-8189-EEC57DA3866D}"/>
              </a:ext>
            </a:extLst>
          </p:cNvPr>
          <p:cNvSpPr/>
          <p:nvPr/>
        </p:nvSpPr>
        <p:spPr>
          <a:xfrm rot="5400000">
            <a:off x="3258016" y="452236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6CBB42E5-99A0-44CA-A1F2-0E5758054D96}"/>
              </a:ext>
            </a:extLst>
          </p:cNvPr>
          <p:cNvSpPr/>
          <p:nvPr/>
        </p:nvSpPr>
        <p:spPr>
          <a:xfrm rot="16200000">
            <a:off x="3237158" y="127483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Left-Right 38">
            <a:extLst>
              <a:ext uri="{FF2B5EF4-FFF2-40B4-BE49-F238E27FC236}">
                <a16:creationId xmlns:a16="http://schemas.microsoft.com/office/drawing/2014/main" id="{D5897447-E032-43B0-935A-C7F9AFEDB2D3}"/>
              </a:ext>
            </a:extLst>
          </p:cNvPr>
          <p:cNvSpPr/>
          <p:nvPr/>
        </p:nvSpPr>
        <p:spPr>
          <a:xfrm>
            <a:off x="7068609" y="1325273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112BBEFE-44EC-48C8-810E-94235EF4F69A}"/>
              </a:ext>
            </a:extLst>
          </p:cNvPr>
          <p:cNvSpPr/>
          <p:nvPr/>
        </p:nvSpPr>
        <p:spPr>
          <a:xfrm>
            <a:off x="7068609" y="244035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4</a:t>
            </a:r>
            <a:r>
              <a:rPr lang="en-GB" sz="1400" baseline="30000" dirty="0"/>
              <a:t>th</a:t>
            </a:r>
            <a:r>
              <a:rPr lang="en-GB" sz="1400" dirty="0"/>
              <a:t> June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5D90A0-85E6-4B41-8E27-0B3D4875F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2" y="555526"/>
            <a:ext cx="8676456" cy="440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19860"/>
              </p:ext>
            </p:extLst>
          </p:nvPr>
        </p:nvGraphicFramePr>
        <p:xfrm>
          <a:off x="160020" y="647489"/>
          <a:ext cx="8862060" cy="4099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requiring a fix and those defects relating to P&amp;S meter points requiring assurance on the data correction. Training being carried out to individuals on the P&amp;S processes and calculations.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of 10 open defects impacting AQ, although number of MPRNs impacted remains low , 2 new defects raised in May.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will be released end of June 2021.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&amp; business process improvements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March)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Two defects raised in May, both identified internally.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deploy fixes for 5 defects by end of June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Handover to operational team completed but support will continue by Issue Management team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Six defects awaiting data correction and/or assurance on data corrections four relate to Prime and Sub sites.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have hosted 10 AQ support sessions to date providing an overview of the support on offer from the team, and sharing knowledge &amp; assurance of the monthly AQ calculation for individual 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Issued financial adjustments end of May 2021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sessions completed during May to provide knowledge and support relating to AQ processes.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May)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will be issued end of June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deploy fix for 5 defects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D08A9-4A8D-461C-8EED-1A1A502B2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767750"/>
            <a:ext cx="8424936" cy="39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Amendment Invoice Dashboard – </a:t>
            </a:r>
            <a:br>
              <a:rPr lang="en-GB" dirty="0"/>
            </a:br>
            <a:r>
              <a:rPr lang="en-GB" dirty="0"/>
              <a:t>Outstanding Exceptions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D43B83-8F38-41AE-8438-459E6ADF8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90500"/>
            <a:ext cx="6696744" cy="34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01f7a547-d57a-44ce-a211-81869c79743b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3092569d-7549-4f1f-b838-122d264c6bd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2A8A7-3148-4D45-87D0-39611601F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42233</TotalTime>
  <Words>535</Words>
  <Application>Microsoft Office PowerPoint</Application>
  <PresentationFormat>On-screen Show (16:9)</PresentationFormat>
  <Paragraphs>105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Customer Issue Management Dashboard CoMC </vt:lpstr>
      <vt:lpstr>Summary Dashboard May 2021 Period</vt:lpstr>
      <vt:lpstr>PowerPoint Presentation</vt:lpstr>
      <vt:lpstr>PowerPoint Presentation</vt:lpstr>
      <vt:lpstr>PowerPoint Presentation</vt:lpstr>
      <vt:lpstr>Amendment Invoice Dashboard –  Outstanding Exceptions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300</cp:revision>
  <dcterms:created xsi:type="dcterms:W3CDTF">2018-09-02T17:12:15Z</dcterms:created>
  <dcterms:modified xsi:type="dcterms:W3CDTF">2021-06-06T11:04:10Z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