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463" r:id="rId5"/>
    <p:sldId id="638" r:id="rId6"/>
    <p:sldId id="652" r:id="rId7"/>
    <p:sldId id="655" r:id="rId8"/>
    <p:sldId id="65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73CF5-6B59-44D5-AE22-4CE4AEC44752}" v="820" dt="2021-10-04T13:03:39.210"/>
    <p1510:client id="{3FE7546B-1574-480D-9C7A-6E22D03F3FB2}" v="47" dt="2021-10-04T15:40:13.0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3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Taggart" userId="4f8aad94-55b7-4ba6-8498-7cad127c11eb" providerId="ADAL" clId="{3FE7546B-1574-480D-9C7A-6E22D03F3FB2}"/>
    <pc:docChg chg="custSel modSld">
      <pc:chgData name="Rachel Taggart" userId="4f8aad94-55b7-4ba6-8498-7cad127c11eb" providerId="ADAL" clId="{3FE7546B-1574-480D-9C7A-6E22D03F3FB2}" dt="2021-10-04T15:40:13.069" v="46" actId="20577"/>
      <pc:docMkLst>
        <pc:docMk/>
      </pc:docMkLst>
      <pc:sldChg chg="modSp">
        <pc:chgData name="Rachel Taggart" userId="4f8aad94-55b7-4ba6-8498-7cad127c11eb" providerId="ADAL" clId="{3FE7546B-1574-480D-9C7A-6E22D03F3FB2}" dt="2021-10-04T15:40:13.069" v="46" actId="20577"/>
        <pc:sldMkLst>
          <pc:docMk/>
          <pc:sldMk cId="1517234973" sldId="655"/>
        </pc:sldMkLst>
        <pc:spChg chg="mod">
          <ac:chgData name="Rachel Taggart" userId="4f8aad94-55b7-4ba6-8498-7cad127c11eb" providerId="ADAL" clId="{3FE7546B-1574-480D-9C7A-6E22D03F3FB2}" dt="2021-10-04T15:40:13.069" v="46" actId="20577"/>
          <ac:spMkLst>
            <pc:docMk/>
            <pc:sldMk cId="1517234973" sldId="655"/>
            <ac:spMk id="3" creationId="{CC494629-ACA9-414B-9C62-F42BDB4CE15A}"/>
          </ac:spMkLst>
        </pc:spChg>
      </pc:sldChg>
    </pc:docChg>
  </pc:docChgLst>
  <pc:docChgLst>
    <pc:chgData name="Megan Troth" userId="575bfc8c-72bc-4c38-a3a3-4d2f44770cfc" providerId="ADAL" clId="{5F0C874D-1CF1-499E-8E98-923D847A5697}"/>
    <pc:docChg chg="custSel addSld modSld">
      <pc:chgData name="Megan Troth" userId="575bfc8c-72bc-4c38-a3a3-4d2f44770cfc" providerId="ADAL" clId="{5F0C874D-1CF1-499E-8E98-923D847A5697}" dt="2021-10-04T13:03:39.210" v="818" actId="27636"/>
      <pc:docMkLst>
        <pc:docMk/>
      </pc:docMkLst>
      <pc:sldChg chg="modSp">
        <pc:chgData name="Megan Troth" userId="575bfc8c-72bc-4c38-a3a3-4d2f44770cfc" providerId="ADAL" clId="{5F0C874D-1CF1-499E-8E98-923D847A5697}" dt="2021-10-04T12:52:16.431" v="30" actId="20577"/>
        <pc:sldMkLst>
          <pc:docMk/>
          <pc:sldMk cId="1210139697" sldId="463"/>
        </pc:sldMkLst>
        <pc:spChg chg="mod">
          <ac:chgData name="Megan Troth" userId="575bfc8c-72bc-4c38-a3a3-4d2f44770cfc" providerId="ADAL" clId="{5F0C874D-1CF1-499E-8E98-923D847A5697}" dt="2021-10-04T12:52:16.431" v="30" actId="20577"/>
          <ac:spMkLst>
            <pc:docMk/>
            <pc:sldMk cId="1210139697" sldId="463"/>
            <ac:spMk id="4" creationId="{B01FE292-CD4F-49F5-927E-B85C8C296F4B}"/>
          </ac:spMkLst>
        </pc:spChg>
      </pc:sldChg>
      <pc:sldChg chg="modSp">
        <pc:chgData name="Megan Troth" userId="575bfc8c-72bc-4c38-a3a3-4d2f44770cfc" providerId="ADAL" clId="{5F0C874D-1CF1-499E-8E98-923D847A5697}" dt="2021-10-04T12:55:08.733" v="256" actId="20577"/>
        <pc:sldMkLst>
          <pc:docMk/>
          <pc:sldMk cId="2795417765" sldId="652"/>
        </pc:sldMkLst>
        <pc:spChg chg="mod">
          <ac:chgData name="Megan Troth" userId="575bfc8c-72bc-4c38-a3a3-4d2f44770cfc" providerId="ADAL" clId="{5F0C874D-1CF1-499E-8E98-923D847A5697}" dt="2021-10-04T12:52:07.544" v="7" actId="20577"/>
          <ac:spMkLst>
            <pc:docMk/>
            <pc:sldMk cId="2795417765" sldId="652"/>
            <ac:spMk id="2" creationId="{412BAA33-B5A9-477B-AD1A-BDE97B055032}"/>
          </ac:spMkLst>
        </pc:spChg>
        <pc:spChg chg="mod">
          <ac:chgData name="Megan Troth" userId="575bfc8c-72bc-4c38-a3a3-4d2f44770cfc" providerId="ADAL" clId="{5F0C874D-1CF1-499E-8E98-923D847A5697}" dt="2021-10-04T12:55:08.733" v="256" actId="20577"/>
          <ac:spMkLst>
            <pc:docMk/>
            <pc:sldMk cId="2795417765" sldId="652"/>
            <ac:spMk id="3" creationId="{5B810925-5FC8-4BB1-9FF5-0DEDBD9DBFBB}"/>
          </ac:spMkLst>
        </pc:spChg>
      </pc:sldChg>
      <pc:sldChg chg="modSp">
        <pc:chgData name="Megan Troth" userId="575bfc8c-72bc-4c38-a3a3-4d2f44770cfc" providerId="ADAL" clId="{5F0C874D-1CF1-499E-8E98-923D847A5697}" dt="2021-10-04T13:03:15.728" v="816" actId="20577"/>
        <pc:sldMkLst>
          <pc:docMk/>
          <pc:sldMk cId="1648015199" sldId="654"/>
        </pc:sldMkLst>
        <pc:spChg chg="mod">
          <ac:chgData name="Megan Troth" userId="575bfc8c-72bc-4c38-a3a3-4d2f44770cfc" providerId="ADAL" clId="{5F0C874D-1CF1-499E-8E98-923D847A5697}" dt="2021-10-04T13:03:15.728" v="816" actId="20577"/>
          <ac:spMkLst>
            <pc:docMk/>
            <pc:sldMk cId="1648015199" sldId="654"/>
            <ac:spMk id="3" creationId="{CA933E00-B2E0-40A6-A473-FE6A89D306CF}"/>
          </ac:spMkLst>
        </pc:spChg>
      </pc:sldChg>
      <pc:sldChg chg="modSp add">
        <pc:chgData name="Megan Troth" userId="575bfc8c-72bc-4c38-a3a3-4d2f44770cfc" providerId="ADAL" clId="{5F0C874D-1CF1-499E-8E98-923D847A5697}" dt="2021-10-04T13:03:39.210" v="818" actId="27636"/>
        <pc:sldMkLst>
          <pc:docMk/>
          <pc:sldMk cId="1517234973" sldId="655"/>
        </pc:sldMkLst>
        <pc:spChg chg="mod">
          <ac:chgData name="Megan Troth" userId="575bfc8c-72bc-4c38-a3a3-4d2f44770cfc" providerId="ADAL" clId="{5F0C874D-1CF1-499E-8E98-923D847A5697}" dt="2021-10-04T12:55:35.030" v="318" actId="20577"/>
          <ac:spMkLst>
            <pc:docMk/>
            <pc:sldMk cId="1517234973" sldId="655"/>
            <ac:spMk id="2" creationId="{741E3BEA-7310-40F3-B266-FFD900F1121E}"/>
          </ac:spMkLst>
        </pc:spChg>
        <pc:spChg chg="mod">
          <ac:chgData name="Megan Troth" userId="575bfc8c-72bc-4c38-a3a3-4d2f44770cfc" providerId="ADAL" clId="{5F0C874D-1CF1-499E-8E98-923D847A5697}" dt="2021-10-04T13:03:39.210" v="818" actId="27636"/>
          <ac:spMkLst>
            <pc:docMk/>
            <pc:sldMk cId="1517234973" sldId="655"/>
            <ac:spMk id="3" creationId="{CC494629-ACA9-414B-9C62-F42BDB4CE15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04/10/2021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xoserve.com/change/project-1sto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dirty="0"/>
              <a:t>Project 1Stop – October Update</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a:lstStyle/>
          <a:p>
            <a:r>
              <a:rPr lang="en-GB" dirty="0"/>
              <a:t>Megan Troth</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CDB9-48AC-4A27-A083-CEF2E79873E9}"/>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BBB0E92B-219F-44CD-B18A-F4CCCA907F57}"/>
              </a:ext>
            </a:extLst>
          </p:cNvPr>
          <p:cNvSpPr>
            <a:spLocks noGrp="1"/>
          </p:cNvSpPr>
          <p:nvPr>
            <p:ph idx="1"/>
          </p:nvPr>
        </p:nvSpPr>
        <p:spPr/>
        <p:txBody>
          <a:bodyPr>
            <a:normAutofit/>
          </a:bodyPr>
          <a:lstStyle/>
          <a:p>
            <a:r>
              <a:rPr lang="en-US" sz="2400" dirty="0"/>
              <a:t>The new iteration of the Xoserve website was developed in November 2018. </a:t>
            </a:r>
            <a:br>
              <a:rPr lang="en-US" sz="2400" dirty="0"/>
            </a:br>
            <a:endParaRPr lang="en-US" sz="2400" dirty="0"/>
          </a:p>
          <a:p>
            <a:r>
              <a:rPr lang="en-US" sz="2400" dirty="0"/>
              <a:t>Since this implementation, based on customer feedback, we have been looking to identify various ways in which we can improve the change pages and the overall customer journey, particularly in relation to change (both DSC and Investment). </a:t>
            </a:r>
            <a:br>
              <a:rPr lang="en-US" sz="2400" dirty="0"/>
            </a:br>
            <a:endParaRPr lang="en-US" sz="2400" dirty="0"/>
          </a:p>
          <a:p>
            <a:r>
              <a:rPr lang="en-US" sz="2400" dirty="0"/>
              <a:t>Project 1Stop has been created in order to completely understand of our customer’s needs, alleviate their pain points, and to create an overall more positive experience when navigating through Xoserve change information. </a:t>
            </a:r>
            <a:endParaRPr lang="en-GB" sz="2400" dirty="0"/>
          </a:p>
        </p:txBody>
      </p:sp>
    </p:spTree>
    <p:extLst>
      <p:ext uri="{BB962C8B-B14F-4D97-AF65-F5344CB8AC3E}">
        <p14:creationId xmlns:p14="http://schemas.microsoft.com/office/powerpoint/2010/main" val="3176314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AA33-B5A9-477B-AD1A-BDE97B055032}"/>
              </a:ext>
            </a:extLst>
          </p:cNvPr>
          <p:cNvSpPr>
            <a:spLocks noGrp="1"/>
          </p:cNvSpPr>
          <p:nvPr>
            <p:ph type="title"/>
          </p:nvPr>
        </p:nvSpPr>
        <p:spPr/>
        <p:txBody>
          <a:bodyPr/>
          <a:lstStyle/>
          <a:p>
            <a:r>
              <a:rPr lang="en-GB" dirty="0"/>
              <a:t>October Update</a:t>
            </a:r>
          </a:p>
        </p:txBody>
      </p:sp>
      <p:sp>
        <p:nvSpPr>
          <p:cNvPr id="3" name="Content Placeholder 2">
            <a:extLst>
              <a:ext uri="{FF2B5EF4-FFF2-40B4-BE49-F238E27FC236}">
                <a16:creationId xmlns:a16="http://schemas.microsoft.com/office/drawing/2014/main" id="{5B810925-5FC8-4BB1-9FF5-0DEDBD9DBFBB}"/>
              </a:ext>
            </a:extLst>
          </p:cNvPr>
          <p:cNvSpPr>
            <a:spLocks noGrp="1"/>
          </p:cNvSpPr>
          <p:nvPr>
            <p:ph idx="1"/>
          </p:nvPr>
        </p:nvSpPr>
        <p:spPr/>
        <p:txBody>
          <a:bodyPr>
            <a:normAutofit fontScale="85000" lnSpcReduction="20000"/>
          </a:bodyPr>
          <a:lstStyle/>
          <a:p>
            <a:r>
              <a:rPr lang="en-GB" dirty="0"/>
              <a:t>Now the top three User Stories have been prioritised, we are beginning to get to work on improving the customer experience on our website. </a:t>
            </a:r>
          </a:p>
          <a:p>
            <a:endParaRPr lang="en-GB" dirty="0"/>
          </a:p>
          <a:p>
            <a:r>
              <a:rPr lang="en-GB" dirty="0"/>
              <a:t>We have previously received feedback from customers that the way to Change Proposals are displayed on our website can sometimes be quite unclear and therefore difficult to find exactly what they are looking for.</a:t>
            </a:r>
          </a:p>
          <a:p>
            <a:pPr marL="0" indent="0">
              <a:buNone/>
            </a:pPr>
            <a:endParaRPr lang="en-GB" dirty="0"/>
          </a:p>
          <a:p>
            <a:r>
              <a:rPr lang="en-GB" dirty="0"/>
              <a:t>With that in mind, we are now focusing on giving our CPs an overhaul on the website. This includes updating the following on our website CP pages…</a:t>
            </a:r>
          </a:p>
        </p:txBody>
      </p:sp>
    </p:spTree>
    <p:extLst>
      <p:ext uri="{BB962C8B-B14F-4D97-AF65-F5344CB8AC3E}">
        <p14:creationId xmlns:p14="http://schemas.microsoft.com/office/powerpoint/2010/main" val="2795417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E3BEA-7310-40F3-B266-FFD900F1121E}"/>
              </a:ext>
            </a:extLst>
          </p:cNvPr>
          <p:cNvSpPr>
            <a:spLocks noGrp="1"/>
          </p:cNvSpPr>
          <p:nvPr>
            <p:ph type="title"/>
          </p:nvPr>
        </p:nvSpPr>
        <p:spPr/>
        <p:txBody>
          <a:bodyPr/>
          <a:lstStyle/>
          <a:p>
            <a:r>
              <a:rPr lang="en-GB" dirty="0"/>
              <a:t>Change Proposal Pages – Website Updates</a:t>
            </a:r>
          </a:p>
        </p:txBody>
      </p:sp>
      <p:sp>
        <p:nvSpPr>
          <p:cNvPr id="3" name="Content Placeholder 2">
            <a:extLst>
              <a:ext uri="{FF2B5EF4-FFF2-40B4-BE49-F238E27FC236}">
                <a16:creationId xmlns:a16="http://schemas.microsoft.com/office/drawing/2014/main" id="{CC494629-ACA9-414B-9C62-F42BDB4CE15A}"/>
              </a:ext>
            </a:extLst>
          </p:cNvPr>
          <p:cNvSpPr>
            <a:spLocks noGrp="1"/>
          </p:cNvSpPr>
          <p:nvPr>
            <p:ph idx="1"/>
          </p:nvPr>
        </p:nvSpPr>
        <p:spPr>
          <a:xfrm>
            <a:off x="609600" y="1158776"/>
            <a:ext cx="10972800" cy="5313144"/>
          </a:xfrm>
        </p:spPr>
        <p:txBody>
          <a:bodyPr>
            <a:normAutofit fontScale="92500" lnSpcReduction="20000"/>
          </a:bodyPr>
          <a:lstStyle/>
          <a:p>
            <a:pPr lvl="1"/>
            <a:r>
              <a:rPr lang="en-US" sz="2533" dirty="0"/>
              <a:t>Split out CP (and keep original) into specific sections of a Change proposal separated out as documents of their own, e.g. different Change Packs &amp; DSG Discussions. We will also keep the original CP as an option with all sections included as some customers may wish to have everything all in one place. </a:t>
            </a:r>
          </a:p>
          <a:p>
            <a:pPr lvl="1"/>
            <a:endParaRPr lang="en-US" sz="2533" dirty="0"/>
          </a:p>
          <a:p>
            <a:pPr lvl="1"/>
            <a:r>
              <a:rPr lang="en-US" sz="2533" dirty="0"/>
              <a:t>Include Finance documents on parent CP page </a:t>
            </a:r>
            <a:r>
              <a:rPr lang="en-US" sz="2533"/>
              <a:t>for parent release </a:t>
            </a:r>
            <a:r>
              <a:rPr lang="en-US" sz="2533" dirty="0"/>
              <a:t>CPs (and link to these from the individual CPs), and include financial documents directly on the CP pages for standalone releases</a:t>
            </a:r>
            <a:br>
              <a:rPr lang="en-US" sz="2533" dirty="0"/>
            </a:br>
            <a:endParaRPr lang="en-US" sz="2533" dirty="0"/>
          </a:p>
          <a:p>
            <a:pPr lvl="1"/>
            <a:r>
              <a:rPr lang="en-US" sz="2533" dirty="0"/>
              <a:t>Include link to parent CP and/or release page on individual CP pages</a:t>
            </a:r>
          </a:p>
          <a:p>
            <a:endParaRPr lang="en-GB" sz="2800" dirty="0"/>
          </a:p>
          <a:p>
            <a:r>
              <a:rPr lang="en-GB" sz="2800" dirty="0"/>
              <a:t>We are focusing our attention on any CP that is currently live (this includes CPs in Initial Review, Capture, Solution Consultation and In delivery).</a:t>
            </a:r>
          </a:p>
        </p:txBody>
      </p:sp>
    </p:spTree>
    <p:extLst>
      <p:ext uri="{BB962C8B-B14F-4D97-AF65-F5344CB8AC3E}">
        <p14:creationId xmlns:p14="http://schemas.microsoft.com/office/powerpoint/2010/main" val="1517234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9CD82-E902-41B4-92DE-109F9FF19FAA}"/>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CA933E00-B2E0-40A6-A473-FE6A89D306CF}"/>
              </a:ext>
            </a:extLst>
          </p:cNvPr>
          <p:cNvSpPr>
            <a:spLocks noGrp="1"/>
          </p:cNvSpPr>
          <p:nvPr>
            <p:ph idx="1"/>
          </p:nvPr>
        </p:nvSpPr>
        <p:spPr/>
        <p:txBody>
          <a:bodyPr/>
          <a:lstStyle/>
          <a:p>
            <a:r>
              <a:rPr lang="en-GB" dirty="0"/>
              <a:t>We will move our focus onto ensuring that Release pages become clearer, more concise and easier to navigate</a:t>
            </a:r>
            <a:br>
              <a:rPr lang="en-GB" dirty="0"/>
            </a:br>
            <a:endParaRPr lang="en-GB" dirty="0"/>
          </a:p>
          <a:p>
            <a:r>
              <a:rPr lang="en-GB" dirty="0"/>
              <a:t>A further update on our progress of this will be given at the next ChMC meeting. A </a:t>
            </a:r>
            <a:r>
              <a:rPr lang="en-GB" dirty="0">
                <a:hlinkClick r:id="rId2"/>
              </a:rPr>
              <a:t>dedicated page</a:t>
            </a:r>
            <a:r>
              <a:rPr lang="en-GB" dirty="0"/>
              <a:t> for Project 1Stop has now been created where all the latest updates of progress can be found.</a:t>
            </a:r>
          </a:p>
          <a:p>
            <a:endParaRPr lang="en-GB" dirty="0"/>
          </a:p>
        </p:txBody>
      </p:sp>
    </p:spTree>
    <p:extLst>
      <p:ext uri="{BB962C8B-B14F-4D97-AF65-F5344CB8AC3E}">
        <p14:creationId xmlns:p14="http://schemas.microsoft.com/office/powerpoint/2010/main" val="1648015199"/>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Angela Clarke</DisplayName>
        <AccountId>23</AccountId>
        <AccountType/>
      </UserInfo>
      <UserInfo>
        <DisplayName>Richard Cresswell</DisplayName>
        <AccountId>15</AccountId>
        <AccountType/>
      </UserInfo>
      <UserInfo>
        <DisplayName>Kirsty Merrilees</DisplayName>
        <AccountId>43</AccountId>
        <AccountType/>
      </UserInfo>
      <UserInfo>
        <DisplayName>Charan Singh</DisplayName>
        <AccountId>52</AccountId>
        <AccountType/>
      </UserInfo>
      <UserInfo>
        <DisplayName>Megan Troth</DisplayName>
        <AccountId>53</AccountId>
        <AccountType/>
      </UserInfo>
      <UserInfo>
        <DisplayName>Mark Chattin</DisplayName>
        <AccountId>58</AccountId>
        <AccountType/>
      </UserInfo>
      <UserInfo>
        <DisplayName>Trefor Price</DisplayName>
        <AccountId>59</AccountId>
        <AccountType/>
      </UserInfo>
      <UserInfo>
        <DisplayName>Linda Whitcroft</DisplayName>
        <AccountId>12</AccountId>
        <AccountType/>
      </UserInfo>
    </SharedWithUsers>
    <_Flow_SignoffStatus xmlns="efb0c983-77a3-4edc-9303-e1cb655c76c7" xsi:nil="true"/>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2DC69A-4E4C-4C5F-A573-ED75CA8821B0}">
  <ds:schemaRefs>
    <ds:schemaRef ds:uri="http://www.w3.org/XML/1998/namespace"/>
    <ds:schemaRef ds:uri="http://schemas.microsoft.com/office/2006/documentManagement/types"/>
    <ds:schemaRef ds:uri="http://schemas.openxmlformats.org/package/2006/metadata/core-properties"/>
    <ds:schemaRef ds:uri="http://purl.org/dc/elements/1.1/"/>
    <ds:schemaRef ds:uri="11f1cc19-a6a2-4477-822b-8358f9edc374"/>
    <ds:schemaRef ds:uri="http://purl.org/dc/terms/"/>
    <ds:schemaRef ds:uri="http://schemas.microsoft.com/office/2006/metadata/properties"/>
    <ds:schemaRef ds:uri="http://schemas.microsoft.com/office/infopath/2007/PartnerControls"/>
    <ds:schemaRef ds:uri="103fba77-31dd-4780-83f9-c54f26c3a260"/>
    <ds:schemaRef ds:uri="http://purl.org/dc/dcmitype/"/>
  </ds:schemaRefs>
</ds:datastoreItem>
</file>

<file path=customXml/itemProps2.xml><?xml version="1.0" encoding="utf-8"?>
<ds:datastoreItem xmlns:ds="http://schemas.openxmlformats.org/officeDocument/2006/customXml" ds:itemID="{8B4F39B2-7EC3-40D5-9E4B-29176C252DE9}">
  <ds:schemaRefs>
    <ds:schemaRef ds:uri="http://schemas.microsoft.com/sharepoint/v3/contenttype/forms"/>
  </ds:schemaRefs>
</ds:datastoreItem>
</file>

<file path=customXml/itemProps3.xml><?xml version="1.0" encoding="utf-8"?>
<ds:datastoreItem xmlns:ds="http://schemas.openxmlformats.org/officeDocument/2006/customXml" ds:itemID="{06C3BE9A-FFC9-4B54-915E-781FB9C27E8A}"/>
</file>

<file path=docProps/app.xml><?xml version="1.0" encoding="utf-8"?>
<Properties xmlns="http://schemas.openxmlformats.org/officeDocument/2006/extended-properties" xmlns:vt="http://schemas.openxmlformats.org/officeDocument/2006/docPropsVTypes">
  <TotalTime>4412</TotalTime>
  <Words>235</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1_Office Theme</vt:lpstr>
      <vt:lpstr>Project 1Stop – October Update</vt:lpstr>
      <vt:lpstr>Background</vt:lpstr>
      <vt:lpstr>October Update</vt:lpstr>
      <vt:lpstr>Change Proposal Pages – Website Updates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Rachel Taggart</cp:lastModifiedBy>
  <cp:revision>8</cp:revision>
  <dcterms:created xsi:type="dcterms:W3CDTF">2020-12-03T15:59:13Z</dcterms:created>
  <dcterms:modified xsi:type="dcterms:W3CDTF">2021-10-04T15:40:14Z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0x01010050FB9CDCC5328344A3162B2D7C8A4CE2</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ies>
</file>