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F9E8FF-89E1-4828-AEA2-2F1BE72681FB}" v="1554" dt="2021-08-04T13:35:58.6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7" d="100"/>
          <a:sy n="67" d="100"/>
        </p:scale>
        <p:origin x="60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lie Rogers" userId="9c04aa10-35ea-4c34-895a-b6d15843c33e" providerId="ADAL" clId="{6AF9E8FF-89E1-4828-AEA2-2F1BE72681FB}"/>
    <pc:docChg chg="custSel delSld modSld">
      <pc:chgData name="Ellie Rogers" userId="9c04aa10-35ea-4c34-895a-b6d15843c33e" providerId="ADAL" clId="{6AF9E8FF-89E1-4828-AEA2-2F1BE72681FB}" dt="2021-08-04T13:35:58.674" v="1551" actId="20577"/>
      <pc:docMkLst>
        <pc:docMk/>
      </pc:docMkLst>
      <pc:sldChg chg="modSp">
        <pc:chgData name="Ellie Rogers" userId="9c04aa10-35ea-4c34-895a-b6d15843c33e" providerId="ADAL" clId="{6AF9E8FF-89E1-4828-AEA2-2F1BE72681FB}" dt="2021-08-04T11:08:45.219" v="360" actId="20577"/>
        <pc:sldMkLst>
          <pc:docMk/>
          <pc:sldMk cId="3653749228" sldId="288"/>
        </pc:sldMkLst>
        <pc:graphicFrameChg chg="mod modGraphic">
          <ac:chgData name="Ellie Rogers" userId="9c04aa10-35ea-4c34-895a-b6d15843c33e" providerId="ADAL" clId="{6AF9E8FF-89E1-4828-AEA2-2F1BE72681FB}" dt="2021-08-04T11:08:45.219" v="360" actId="20577"/>
          <ac:graphicFrameMkLst>
            <pc:docMk/>
            <pc:sldMk cId="3653749228" sldId="288"/>
            <ac:graphicFrameMk id="6" creationId="{4218D6B2-7A57-4F69-B19B-12A44CB42B5E}"/>
          </ac:graphicFrameMkLst>
        </pc:graphicFrameChg>
      </pc:sldChg>
      <pc:sldChg chg="modSp">
        <pc:chgData name="Ellie Rogers" userId="9c04aa10-35ea-4c34-895a-b6d15843c33e" providerId="ADAL" clId="{6AF9E8FF-89E1-4828-AEA2-2F1BE72681FB}" dt="2021-08-04T11:19:30.480" v="603" actId="20577"/>
        <pc:sldMkLst>
          <pc:docMk/>
          <pc:sldMk cId="3038584467" sldId="305"/>
        </pc:sldMkLst>
        <pc:spChg chg="mod">
          <ac:chgData name="Ellie Rogers" userId="9c04aa10-35ea-4c34-895a-b6d15843c33e" providerId="ADAL" clId="{6AF9E8FF-89E1-4828-AEA2-2F1BE72681FB}" dt="2021-08-04T11:19:30.480" v="603" actId="20577"/>
          <ac:spMkLst>
            <pc:docMk/>
            <pc:sldMk cId="3038584467" sldId="305"/>
            <ac:spMk id="4" creationId="{00000000-0000-0000-0000-000000000000}"/>
          </ac:spMkLst>
        </pc:spChg>
      </pc:sldChg>
      <pc:sldChg chg="modSp">
        <pc:chgData name="Ellie Rogers" userId="9c04aa10-35ea-4c34-895a-b6d15843c33e" providerId="ADAL" clId="{6AF9E8FF-89E1-4828-AEA2-2F1BE72681FB}" dt="2021-08-04T13:10:42.543" v="626" actId="115"/>
        <pc:sldMkLst>
          <pc:docMk/>
          <pc:sldMk cId="1794983202" sldId="311"/>
        </pc:sldMkLst>
        <pc:spChg chg="mod">
          <ac:chgData name="Ellie Rogers" userId="9c04aa10-35ea-4c34-895a-b6d15843c33e" providerId="ADAL" clId="{6AF9E8FF-89E1-4828-AEA2-2F1BE72681FB}" dt="2021-08-04T13:10:42.543" v="626" actId="115"/>
          <ac:spMkLst>
            <pc:docMk/>
            <pc:sldMk cId="1794983202" sldId="311"/>
            <ac:spMk id="3" creationId="{EF0CFFD8-81DA-45C1-B50A-2BB18454BE76}"/>
          </ac:spMkLst>
        </pc:spChg>
      </pc:sldChg>
      <pc:sldChg chg="modSp">
        <pc:chgData name="Ellie Rogers" userId="9c04aa10-35ea-4c34-895a-b6d15843c33e" providerId="ADAL" clId="{6AF9E8FF-89E1-4828-AEA2-2F1BE72681FB}" dt="2021-08-04T13:35:58.674" v="1551" actId="20577"/>
        <pc:sldMkLst>
          <pc:docMk/>
          <pc:sldMk cId="3995718957" sldId="314"/>
        </pc:sldMkLst>
        <pc:spChg chg="mod">
          <ac:chgData name="Ellie Rogers" userId="9c04aa10-35ea-4c34-895a-b6d15843c33e" providerId="ADAL" clId="{6AF9E8FF-89E1-4828-AEA2-2F1BE72681FB}" dt="2021-08-04T11:09:14.242" v="397" actId="1036"/>
          <ac:spMkLst>
            <pc:docMk/>
            <pc:sldMk cId="3995718957" sldId="314"/>
            <ac:spMk id="2" creationId="{FE473FAA-57B3-4AD2-8912-76AC9E9FBE41}"/>
          </ac:spMkLst>
        </pc:spChg>
        <pc:spChg chg="mod">
          <ac:chgData name="Ellie Rogers" userId="9c04aa10-35ea-4c34-895a-b6d15843c33e" providerId="ADAL" clId="{6AF9E8FF-89E1-4828-AEA2-2F1BE72681FB}" dt="2021-08-04T13:35:58.674" v="1551" actId="20577"/>
          <ac:spMkLst>
            <pc:docMk/>
            <pc:sldMk cId="3995718957" sldId="314"/>
            <ac:spMk id="3" creationId="{DE3E1FAC-7B05-41A4-8FA9-3AA7380B0EF6}"/>
          </ac:spMkLst>
        </pc:spChg>
      </pc:sldChg>
      <pc:sldChg chg="del">
        <pc:chgData name="Ellie Rogers" userId="9c04aa10-35ea-4c34-895a-b6d15843c33e" providerId="ADAL" clId="{6AF9E8FF-89E1-4828-AEA2-2F1BE72681FB}" dt="2021-08-04T13:33:41.232" v="1360" actId="2696"/>
        <pc:sldMkLst>
          <pc:docMk/>
          <pc:sldMk cId="882685125" sldId="31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A59A4E-AD72-468F-9E1D-2CCADBBDE1FC}" type="datetimeFigureOut">
              <a:rPr lang="en-GB" smtClean="0"/>
              <a:t>04/10/2021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069CB1-04A5-4E7D-8A62-88C20A4FC225}" type="slidenum">
              <a:rPr lang="en-GB" smtClean="0"/>
              <a:t>‹#›</a:t>
            </a:fld>
            <a:endParaRPr lang="en-GB"/>
          </a:p>
        </p:txBody>
      </p:sp>
    </p:spTree>
    <p:extLst>
      <p:ext uri="{BB962C8B-B14F-4D97-AF65-F5344CB8AC3E}">
        <p14:creationId xmlns:p14="http://schemas.microsoft.com/office/powerpoint/2010/main" val="3784308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604997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98735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dirty="0"/>
              <a:t>Click to edit Master title style</a:t>
            </a:r>
            <a:endParaRPr lang="en-GB"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919338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208124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1627717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26685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3364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endParaRPr lang="en-GB"/>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2858663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GB" dirty="0"/>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2226263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609600" y="1412776"/>
            <a:ext cx="10972800" cy="489654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6093038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defTabSz="1219170" rtl="0" eaLnBrk="1" latinLnBrk="0" hangingPunct="1">
        <a:spcBef>
          <a:spcPct val="0"/>
        </a:spcBef>
        <a:buNone/>
        <a:defRPr sz="3733" b="1" kern="1200">
          <a:solidFill>
            <a:srgbClr val="3E5AA8"/>
          </a:solidFill>
          <a:latin typeface="Arial" panose="020B0604020202020204" pitchFamily="34" charset="0"/>
          <a:ea typeface="+mj-ea"/>
          <a:cs typeface="Arial" panose="020B0604020202020204" pitchFamily="34" charset="0"/>
        </a:defRPr>
      </a:lvl1pPr>
    </p:titleStyle>
    <p:bodyStyle>
      <a:lvl1pPr marL="457189" indent="-457189" algn="l" defTabSz="1219170" rtl="0" eaLnBrk="1" latinLnBrk="0" hangingPunct="1">
        <a:spcBef>
          <a:spcPct val="20000"/>
        </a:spcBef>
        <a:buFont typeface="Arial" panose="020B0604020202020204" pitchFamily="34" charset="0"/>
        <a:buChar char="•"/>
        <a:defRPr sz="34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2933"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46967-2B41-4562-9CCB-A5E1429EDE37}"/>
              </a:ext>
            </a:extLst>
          </p:cNvPr>
          <p:cNvSpPr>
            <a:spLocks noGrp="1"/>
          </p:cNvSpPr>
          <p:nvPr>
            <p:ph type="title"/>
          </p:nvPr>
        </p:nvSpPr>
        <p:spPr/>
        <p:txBody>
          <a:bodyPr/>
          <a:lstStyle/>
          <a:p>
            <a:r>
              <a:rPr lang="en-GB" dirty="0"/>
              <a:t>REC Change Proposal</a:t>
            </a:r>
          </a:p>
        </p:txBody>
      </p:sp>
      <p:graphicFrame>
        <p:nvGraphicFramePr>
          <p:cNvPr id="5" name="Content Placeholder 4">
            <a:extLst>
              <a:ext uri="{FF2B5EF4-FFF2-40B4-BE49-F238E27FC236}">
                <a16:creationId xmlns:a16="http://schemas.microsoft.com/office/drawing/2014/main" id="{3071D423-9098-4468-96BF-125300289702}"/>
              </a:ext>
            </a:extLst>
          </p:cNvPr>
          <p:cNvGraphicFramePr>
            <a:graphicFrameLocks noGrp="1"/>
          </p:cNvGraphicFramePr>
          <p:nvPr>
            <p:ph idx="1"/>
            <p:extLst>
              <p:ext uri="{D42A27DB-BD31-4B8C-83A1-F6EECF244321}">
                <p14:modId xmlns:p14="http://schemas.microsoft.com/office/powerpoint/2010/main" val="3652604853"/>
              </p:ext>
            </p:extLst>
          </p:nvPr>
        </p:nvGraphicFramePr>
        <p:xfrm>
          <a:off x="219074" y="1203325"/>
          <a:ext cx="11706224" cy="4759960"/>
        </p:xfrm>
        <a:graphic>
          <a:graphicData uri="http://schemas.openxmlformats.org/drawingml/2006/table">
            <a:tbl>
              <a:tblPr firstRow="1" bandRow="1">
                <a:tableStyleId>{5C22544A-7EE6-4342-B048-85BDC9FD1C3A}</a:tableStyleId>
              </a:tblPr>
              <a:tblGrid>
                <a:gridCol w="647701">
                  <a:extLst>
                    <a:ext uri="{9D8B030D-6E8A-4147-A177-3AD203B41FA5}">
                      <a16:colId xmlns:a16="http://schemas.microsoft.com/office/drawing/2014/main" val="2600295382"/>
                    </a:ext>
                  </a:extLst>
                </a:gridCol>
                <a:gridCol w="1238250">
                  <a:extLst>
                    <a:ext uri="{9D8B030D-6E8A-4147-A177-3AD203B41FA5}">
                      <a16:colId xmlns:a16="http://schemas.microsoft.com/office/drawing/2014/main" val="3880140813"/>
                    </a:ext>
                  </a:extLst>
                </a:gridCol>
                <a:gridCol w="3390900">
                  <a:extLst>
                    <a:ext uri="{9D8B030D-6E8A-4147-A177-3AD203B41FA5}">
                      <a16:colId xmlns:a16="http://schemas.microsoft.com/office/drawing/2014/main" val="1627474201"/>
                    </a:ext>
                  </a:extLst>
                </a:gridCol>
                <a:gridCol w="885825">
                  <a:extLst>
                    <a:ext uri="{9D8B030D-6E8A-4147-A177-3AD203B41FA5}">
                      <a16:colId xmlns:a16="http://schemas.microsoft.com/office/drawing/2014/main" val="3659215057"/>
                    </a:ext>
                  </a:extLst>
                </a:gridCol>
                <a:gridCol w="3611453">
                  <a:extLst>
                    <a:ext uri="{9D8B030D-6E8A-4147-A177-3AD203B41FA5}">
                      <a16:colId xmlns:a16="http://schemas.microsoft.com/office/drawing/2014/main" val="4089974262"/>
                    </a:ext>
                  </a:extLst>
                </a:gridCol>
                <a:gridCol w="1932095">
                  <a:extLst>
                    <a:ext uri="{9D8B030D-6E8A-4147-A177-3AD203B41FA5}">
                      <a16:colId xmlns:a16="http://schemas.microsoft.com/office/drawing/2014/main" val="373851892"/>
                    </a:ext>
                  </a:extLst>
                </a:gridCol>
              </a:tblGrid>
              <a:tr h="370840">
                <a:tc>
                  <a:txBody>
                    <a:bodyPr/>
                    <a:lstStyle/>
                    <a:p>
                      <a:r>
                        <a:rPr lang="en-GB" sz="1200" dirty="0"/>
                        <a:t>Ref</a:t>
                      </a:r>
                    </a:p>
                  </a:txBody>
                  <a:tcPr/>
                </a:tc>
                <a:tc>
                  <a:txBody>
                    <a:bodyPr/>
                    <a:lstStyle/>
                    <a:p>
                      <a:r>
                        <a:rPr lang="en-GB" sz="1200" dirty="0"/>
                        <a:t>Title</a:t>
                      </a:r>
                    </a:p>
                  </a:txBody>
                  <a:tcPr/>
                </a:tc>
                <a:tc>
                  <a:txBody>
                    <a:bodyPr/>
                    <a:lstStyle/>
                    <a:p>
                      <a:r>
                        <a:rPr lang="en-GB" sz="1200" dirty="0"/>
                        <a:t>Change Summary</a:t>
                      </a:r>
                    </a:p>
                  </a:txBody>
                  <a:tcPr/>
                </a:tc>
                <a:tc>
                  <a:txBody>
                    <a:bodyPr/>
                    <a:lstStyle/>
                    <a:p>
                      <a:r>
                        <a:rPr lang="en-GB" sz="1200" dirty="0"/>
                        <a:t>Stage</a:t>
                      </a:r>
                    </a:p>
                  </a:txBody>
                  <a:tcPr/>
                </a:tc>
                <a:tc>
                  <a:txBody>
                    <a:bodyPr/>
                    <a:lstStyle/>
                    <a:p>
                      <a:r>
                        <a:rPr lang="en-GB" sz="1200" dirty="0"/>
                        <a:t>Position</a:t>
                      </a:r>
                    </a:p>
                  </a:txBody>
                  <a:tcPr/>
                </a:tc>
                <a:tc>
                  <a:txBody>
                    <a:bodyPr/>
                    <a:lstStyle/>
                    <a:p>
                      <a:r>
                        <a:rPr lang="en-GB" sz="1200" dirty="0"/>
                        <a:t>Additional Comments</a:t>
                      </a:r>
                    </a:p>
                  </a:txBody>
                  <a:tcPr/>
                </a:tc>
                <a:extLst>
                  <a:ext uri="{0D108BD9-81ED-4DB2-BD59-A6C34878D82A}">
                    <a16:rowId xmlns:a16="http://schemas.microsoft.com/office/drawing/2014/main" val="1076246149"/>
                  </a:ext>
                </a:extLst>
              </a:tr>
              <a:tr h="370840">
                <a:tc>
                  <a:txBody>
                    <a:bodyPr/>
                    <a:lstStyle/>
                    <a:p>
                      <a:r>
                        <a:rPr lang="en-GB" sz="1200" dirty="0"/>
                        <a:t>R0001</a:t>
                      </a:r>
                    </a:p>
                  </a:txBody>
                  <a:tcPr/>
                </a:tc>
                <a:tc>
                  <a:txBody>
                    <a:bodyPr/>
                    <a:lstStyle/>
                    <a:p>
                      <a:r>
                        <a:rPr lang="en-GB" sz="1200" dirty="0"/>
                        <a:t>Amendment to DCC Service Flag (DI51130) Data Item</a:t>
                      </a:r>
                    </a:p>
                  </a:txBody>
                  <a:tcPr/>
                </a:tc>
                <a:tc>
                  <a:txBody>
                    <a:bodyPr/>
                    <a:lstStyle/>
                    <a:p>
                      <a:r>
                        <a:rPr lang="en-US" sz="1200" dirty="0"/>
                        <a:t>SEC Modification Proposal 077 proposes to update the values, and business rules, of the DCC Service Flag Data Item. This modification has been approved for implementation on 4th November 2021 by the SEC, and a consequential change is required to the Data Specification to reflect this.</a:t>
                      </a:r>
                      <a:endParaRPr lang="en-GB" sz="1200" dirty="0"/>
                    </a:p>
                  </a:txBody>
                  <a:tcPr/>
                </a:tc>
                <a:tc>
                  <a:txBody>
                    <a:bodyPr/>
                    <a:lstStyle/>
                    <a:p>
                      <a:r>
                        <a:rPr lang="en-GB" sz="1200" dirty="0"/>
                        <a:t>Initial Review</a:t>
                      </a:r>
                    </a:p>
                  </a:txBody>
                  <a:tcPr/>
                </a:tc>
                <a:tc>
                  <a:txBody>
                    <a:bodyPr/>
                    <a:lstStyle/>
                    <a:p>
                      <a:r>
                        <a:rPr lang="en-US" sz="1200" dirty="0"/>
                        <a:t>The CDSP would like to express it’s support for R0001. This change has been on our radar for a number of months, as communicated under SEC MP077 and we have been working with DSC customers in delivering the changes required to UKL Systems to facilitate the proposal (under XRN5142) and is in scope of our UK Link November-21 Major Release delivery.</a:t>
                      </a:r>
                      <a:endParaRPr lang="en-GB" sz="1200" dirty="0"/>
                    </a:p>
                  </a:txBody>
                  <a:tcPr/>
                </a:tc>
                <a:tc>
                  <a:txBody>
                    <a:bodyPr/>
                    <a:lstStyle/>
                    <a:p>
                      <a:r>
                        <a:rPr lang="en-GB" sz="1200" dirty="0"/>
                        <a:t>None</a:t>
                      </a:r>
                    </a:p>
                  </a:txBody>
                  <a:tcPr/>
                </a:tc>
                <a:extLst>
                  <a:ext uri="{0D108BD9-81ED-4DB2-BD59-A6C34878D82A}">
                    <a16:rowId xmlns:a16="http://schemas.microsoft.com/office/drawing/2014/main" val="246634922"/>
                  </a:ext>
                </a:extLst>
              </a:tr>
              <a:tr h="370840">
                <a:tc>
                  <a:txBody>
                    <a:bodyPr/>
                    <a:lstStyle/>
                    <a:p>
                      <a:r>
                        <a:rPr lang="en-GB" sz="1200" dirty="0"/>
                        <a:t>R0002</a:t>
                      </a:r>
                    </a:p>
                  </a:txBody>
                  <a:tcPr/>
                </a:tc>
                <a:tc>
                  <a:txBody>
                    <a:bodyPr/>
                    <a:lstStyle/>
                    <a:p>
                      <a:r>
                        <a:rPr lang="en-US" sz="1200" dirty="0"/>
                        <a:t>Review of Data Specification Category in REC Baseline Statement</a:t>
                      </a:r>
                      <a:endParaRPr lang="en-GB" sz="1200" dirty="0"/>
                    </a:p>
                  </a:txBody>
                  <a:tcPr/>
                </a:tc>
                <a:tc>
                  <a:txBody>
                    <a:bodyPr/>
                    <a:lstStyle/>
                    <a:p>
                      <a:r>
                        <a:rPr lang="en-US" sz="1200" dirty="0"/>
                        <a:t>The Data Specification was not included in the Switching </a:t>
                      </a:r>
                      <a:r>
                        <a:rPr lang="en-US" sz="1200" dirty="0" err="1"/>
                        <a:t>Programme</a:t>
                      </a:r>
                      <a:r>
                        <a:rPr lang="en-US" sz="1200" dirty="0"/>
                        <a:t> Change Requests that gave effect to REC V2.0. Therefore, the Data Specification was not formally designated as part of REC V2.0 and has temporarily been added to the REC Baseline Statement as a Category 3 product. The Category 3 change process is not appropriate for these, as changes to Category 3 products should not cause a material impact to parties and stakeholders. Proposal: Standards Definition, Market Message Catalogue, Data Item Catalogue and Data Access Matrix should be designated as part of the REC itself, as Category 2 products. </a:t>
                      </a:r>
                      <a:endParaRPr lang="en-GB" sz="1200" dirty="0"/>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GB" sz="1200" dirty="0"/>
                        <a:t>Initial Review</a:t>
                      </a:r>
                    </a:p>
                  </a:txBody>
                  <a:tcPr/>
                </a:tc>
                <a:tc>
                  <a:txBody>
                    <a:bodyPr/>
                    <a:lstStyle/>
                    <a:p>
                      <a:r>
                        <a:rPr lang="en-US" sz="1200" dirty="0"/>
                        <a:t>The CDSP agree with the proposal of amending the categories of change under the Change Management Schedule.</a:t>
                      </a:r>
                    </a:p>
                    <a:p>
                      <a:endParaRPr lang="en-US" sz="1200" dirty="0"/>
                    </a:p>
                    <a:p>
                      <a:r>
                        <a:rPr lang="en-US" sz="1200" dirty="0"/>
                        <a:t>We expect that this proposal will have limited impacts to the CDSP as the majority of interfaces that the CDSP contribute towards the EMAR are controlled under the existing DSC and UNC. </a:t>
                      </a:r>
                    </a:p>
                  </a:txBody>
                  <a:tcPr/>
                </a:tc>
                <a:tc>
                  <a:txBody>
                    <a:bodyPr/>
                    <a:lstStyle/>
                    <a:p>
                      <a:r>
                        <a:rPr lang="en-GB" sz="1200" dirty="0"/>
                        <a:t>None</a:t>
                      </a:r>
                    </a:p>
                  </a:txBody>
                  <a:tcPr/>
                </a:tc>
                <a:extLst>
                  <a:ext uri="{0D108BD9-81ED-4DB2-BD59-A6C34878D82A}">
                    <a16:rowId xmlns:a16="http://schemas.microsoft.com/office/drawing/2014/main" val="448697130"/>
                  </a:ext>
                </a:extLst>
              </a:tr>
            </a:tbl>
          </a:graphicData>
        </a:graphic>
      </p:graphicFrame>
    </p:spTree>
    <p:extLst>
      <p:ext uri="{BB962C8B-B14F-4D97-AF65-F5344CB8AC3E}">
        <p14:creationId xmlns:p14="http://schemas.microsoft.com/office/powerpoint/2010/main" val="1674168510"/>
      </p:ext>
    </p:extLst>
  </p:cSld>
  <p:clrMapOvr>
    <a:masterClrMapping/>
  </p:clrMapOvr>
</p:sld>
</file>

<file path=ppt/theme/theme1.xml><?xml version="1.0" encoding="utf-8"?>
<a:theme xmlns:a="http://schemas.openxmlformats.org/drawingml/2006/main" name="1_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3" ma:contentTypeDescription="Create a new document." ma:contentTypeScope="" ma:versionID="9bb224142be6fbbc8b98e1f99454ecd1">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54f627d5b449adedc3be3afe57feb"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Flow_SignoffStatus xmlns="efb0c983-77a3-4edc-9303-e1cb655c76c7" xsi:nil="true"/>
    <Sign_x002d_offBy xmlns="efb0c983-77a3-4edc-9303-e1cb655c76c7">
      <UserInfo>
        <DisplayName/>
        <AccountId xsi:nil="true"/>
        <AccountType/>
      </UserInfo>
    </Sign_x002d_offBy>
  </documentManagement>
</p:properties>
</file>

<file path=customXml/itemProps1.xml><?xml version="1.0" encoding="utf-8"?>
<ds:datastoreItem xmlns:ds="http://schemas.openxmlformats.org/officeDocument/2006/customXml" ds:itemID="{F904059D-81E3-4649-8809-E41BA97C951F}"/>
</file>

<file path=customXml/itemProps2.xml><?xml version="1.0" encoding="utf-8"?>
<ds:datastoreItem xmlns:ds="http://schemas.openxmlformats.org/officeDocument/2006/customXml" ds:itemID="{6C024584-3B2E-45B3-907F-46605DFC274E}">
  <ds:schemaRefs>
    <ds:schemaRef ds:uri="http://schemas.microsoft.com/sharepoint/v3/contenttype/forms"/>
  </ds:schemaRefs>
</ds:datastoreItem>
</file>

<file path=customXml/itemProps3.xml><?xml version="1.0" encoding="utf-8"?>
<ds:datastoreItem xmlns:ds="http://schemas.openxmlformats.org/officeDocument/2006/customXml" ds:itemID="{B7F39092-47DB-4A9C-B75B-BB1FF67D44EA}">
  <ds:schemaRefs>
    <ds:schemaRef ds:uri="http://www.w3.org/XML/1998/namespace"/>
    <ds:schemaRef ds:uri="http://schemas.microsoft.com/office/infopath/2007/PartnerControls"/>
    <ds:schemaRef ds:uri="be7838b9-f9df-4a11-9d61-bf4b27e2a56e"/>
    <ds:schemaRef ds:uri="http://schemas.microsoft.com/office/2006/metadata/properties"/>
    <ds:schemaRef ds:uri="http://purl.org/dc/terms/"/>
    <ds:schemaRef ds:uri="http://purl.org/dc/elements/1.1/"/>
    <ds:schemaRef ds:uri="http://purl.org/dc/dcmitype/"/>
    <ds:schemaRef ds:uri="http://schemas.microsoft.com/office/2006/documentManagement/types"/>
    <ds:schemaRef ds:uri="http://schemas.openxmlformats.org/package/2006/metadata/core-properties"/>
    <ds:schemaRef ds:uri="9a7b3e7a-0d4a-4993-87d4-e4b984056896"/>
  </ds:schemaRefs>
</ds:datastoreItem>
</file>

<file path=docProps/app.xml><?xml version="1.0" encoding="utf-8"?>
<Properties xmlns="http://schemas.openxmlformats.org/officeDocument/2006/extended-properties" xmlns:vt="http://schemas.openxmlformats.org/officeDocument/2006/docPropsVTypes">
  <TotalTime>1692</TotalTime>
  <Words>314</Words>
  <Application>Microsoft Office PowerPoint</Application>
  <PresentationFormat>Widescreen</PresentationFormat>
  <Paragraphs>21</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1_Office Theme</vt:lpstr>
      <vt:lpstr>REC Change Proposal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Game Plan Assessment</dc:title>
  <dc:creator>Kate Lancaster</dc:creator>
  <cp:lastModifiedBy>Simon Harris</cp:lastModifiedBy>
  <cp:revision>12</cp:revision>
  <dcterms:created xsi:type="dcterms:W3CDTF">2021-07-06T14:27:19Z</dcterms:created>
  <dcterms:modified xsi:type="dcterms:W3CDTF">2021-10-04T16:21:52Z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0x01010050FB9CDCC5328344A3162B2D7C8A4CE2</vt:lpwstr>
  </property>
</Properties>
</file>