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886" r:id="rId5"/>
    <p:sldId id="889" r:id="rId6"/>
    <p:sldId id="894" r:id="rId7"/>
    <p:sldId id="893" r:id="rId8"/>
    <p:sldId id="89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on Follows1" initials="JF" lastIdx="1" clrIdx="6">
    <p:extLst>
      <p:ext uri="{19B8F6BF-5375-455C-9EA6-DF929625EA0E}">
        <p15:presenceInfo xmlns:p15="http://schemas.microsoft.com/office/powerpoint/2012/main" userId="S::jon.follows1@xoserve.com::03766345-d5c6-469f-bc0c-a01247b0b53a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3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2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FCC0C-6A43-492C-87F0-21944FBAC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50624"/>
            <a:ext cx="7772400" cy="1102519"/>
          </a:xfrm>
        </p:spPr>
        <p:txBody>
          <a:bodyPr>
            <a:normAutofit fontScale="90000"/>
          </a:bodyPr>
          <a:lstStyle/>
          <a:p>
            <a:br>
              <a:rPr lang="en-GB" dirty="0">
                <a:latin typeface="Poppins Light"/>
                <a:cs typeface="Poppins Light"/>
              </a:rPr>
            </a:br>
            <a:br>
              <a:rPr lang="en-GB" dirty="0">
                <a:latin typeface="Poppins Light"/>
                <a:cs typeface="Poppins Light"/>
              </a:rPr>
            </a:br>
            <a:br>
              <a:rPr lang="en-GB" dirty="0">
                <a:latin typeface="+mn-lt"/>
                <a:cs typeface="Poppins Light"/>
              </a:rPr>
            </a:br>
            <a:r>
              <a:rPr lang="en-GB" dirty="0">
                <a:latin typeface="+mn-lt"/>
                <a:cs typeface="Poppins Light"/>
              </a:rPr>
              <a:t>September 2022 - ChMC</a:t>
            </a:r>
            <a:br>
              <a:rPr lang="en-GB" dirty="0">
                <a:latin typeface="+mn-lt"/>
                <a:cs typeface="Poppins Light"/>
              </a:rPr>
            </a:br>
            <a:br>
              <a:rPr lang="en-GB" dirty="0">
                <a:latin typeface="+mn-lt"/>
                <a:cs typeface="Poppins Light"/>
              </a:rPr>
            </a:br>
            <a:r>
              <a:rPr lang="en-GB" dirty="0">
                <a:latin typeface="+mn-lt"/>
                <a:cs typeface="Poppins Light"/>
              </a:rPr>
              <a:t>Mod0651 Retrospective Data Update Provisions Recap of Solution and Proposed Next Steps </a:t>
            </a:r>
            <a:br>
              <a:rPr lang="en-GB" dirty="0">
                <a:latin typeface="+mn-lt"/>
              </a:rPr>
            </a:b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998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Purpose of ChMC Update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289D2-D04C-4F0F-9BBD-22F701DD3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Confirm the current position of XRN4914 – Mod0651 Retrospective Data Update Provisions 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 err="1">
                <a:latin typeface="+mn-lt"/>
                <a:cs typeface="Poppins Medium"/>
              </a:rPr>
              <a:t>ReCap</a:t>
            </a:r>
            <a:r>
              <a:rPr lang="en-GB" sz="1200" dirty="0">
                <a:latin typeface="+mn-lt"/>
                <a:cs typeface="Poppins Medium"/>
              </a:rPr>
              <a:t> on Mod0651 compliant Solution Option – including key features and customer considerations</a:t>
            </a:r>
          </a:p>
          <a:p>
            <a:pPr marL="12065" indent="0">
              <a:spcBef>
                <a:spcPts val="100"/>
              </a:spcBef>
              <a:buNone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Propose the next steps 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2065" indent="0">
              <a:spcBef>
                <a:spcPts val="100"/>
              </a:spcBef>
              <a:buNone/>
              <a:tabLst>
                <a:tab pos="162560" algn="l"/>
              </a:tabLst>
            </a:pPr>
            <a:endParaRPr lang="en-GB" sz="1200" dirty="0">
              <a:latin typeface="Poppins Medium"/>
              <a:cs typeface="Poppi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4791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7AD7-84C0-4604-AC6E-A801533BC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Current Position of XRN4914 – Mod0651 Retrospective Data Update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DC9D-E48B-42C6-B950-480A0CF75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400" dirty="0"/>
              <a:t>Following a consultation exercise in summer 2021, it was agreed that a whilst CSSC and related gas industry changes were a priority, a Mod0651 compliant solution should be progressed at the earliest available opportunity </a:t>
            </a:r>
          </a:p>
          <a:p>
            <a:endParaRPr lang="en-GB" sz="1400" dirty="0"/>
          </a:p>
          <a:p>
            <a:r>
              <a:rPr lang="en-GB" sz="1400" dirty="0"/>
              <a:t>Delivery of Central Switching Service Consequential Programme in July 2022 has enabled key resource that are required to progress a Retrospective Data Update solution forward</a:t>
            </a:r>
          </a:p>
          <a:p>
            <a:endParaRPr lang="en-GB" sz="1400" dirty="0"/>
          </a:p>
          <a:p>
            <a:r>
              <a:rPr lang="en-GB" sz="1400" dirty="0"/>
              <a:t>In order to progress the compliant solution into detailed requirements definition and solution design a project team will need to be mobilised </a:t>
            </a:r>
          </a:p>
          <a:p>
            <a:endParaRPr lang="en-GB" sz="1400" dirty="0"/>
          </a:p>
          <a:p>
            <a:r>
              <a:rPr lang="en-GB" sz="1400" dirty="0"/>
              <a:t>Approval of this Detailed Design phase project mobilisation will be required from ChMC </a:t>
            </a:r>
          </a:p>
          <a:p>
            <a:endParaRPr lang="en-GB" sz="1400" dirty="0"/>
          </a:p>
          <a:p>
            <a:r>
              <a:rPr lang="en-GB" sz="1400" dirty="0"/>
              <a:t>Costs and timescales for Detailed Design are yet to be shared with DSC Customers due to the dependencies on key resources and priority industry programme delivery   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2650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4BC7-0F89-4123-9E39-58FB3083A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Mod0651 – Solution Recap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A1F78D-0979-4593-B998-72C1FF54A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91" y="866096"/>
            <a:ext cx="7768218" cy="382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64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Proposed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289D2-D04C-4F0F-9BBD-22F701DD3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/>
              <a:t>Xoserve are looking to provide clarity to customers on future Change Pipeline and scope of changes being progressed and delivered over the coming 18-24months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Plan to issue an EQR to ChMC in October for Approval – this will request funding to commence Detailed Design phase  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Noted that a Shipper organisation at August Distribution Workgroup has discussed their intention to present a UNC Modification which proposes to prevent Mod0651 from being implemented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Should this Modification be raised, ChMC will be asked to confirm if Detailed Design should progress in parallel to UNC development or whether we await a Modification Decision </a:t>
            </a:r>
            <a:r>
              <a:rPr lang="en-GB" sz="1200" dirty="0">
                <a:latin typeface="Poppins Medium"/>
                <a:cs typeface="Poppins Medium"/>
              </a:rPr>
              <a:t> 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Poppins Medium"/>
              <a:cs typeface="Poppins Medium"/>
            </a:endParaRPr>
          </a:p>
          <a:p>
            <a:pPr marL="12065" indent="0">
              <a:spcBef>
                <a:spcPts val="100"/>
              </a:spcBef>
              <a:buNone/>
              <a:tabLst>
                <a:tab pos="162560" algn="l"/>
              </a:tabLst>
            </a:pPr>
            <a:endParaRPr lang="en-GB" sz="1200" dirty="0">
              <a:latin typeface="Poppins Medium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Poppins Medium"/>
              <a:cs typeface="Poppi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179124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openxmlformats.org/package/2006/metadata/core-properties"/>
    <ds:schemaRef ds:uri="224c229d-20fe-4222-8b4d-5eb3612fed58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537ce229-4bb1-4720-badb-2ed4082bc479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04FA653-AFEC-463D-B581-7A951CA7A77C}"/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296</Words>
  <Application>Microsoft Office PowerPoint</Application>
  <PresentationFormat>On-screen Show (16:9)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Poppins Light</vt:lpstr>
      <vt:lpstr>Poppins Medium</vt:lpstr>
      <vt:lpstr>Office Theme</vt:lpstr>
      <vt:lpstr>   September 2022 - ChMC  Mod0651 Retrospective Data Update Provisions Recap of Solution and Proposed Next Steps  </vt:lpstr>
      <vt:lpstr>Purpose of ChMC Update</vt:lpstr>
      <vt:lpstr>Current Position of XRN4914 – Mod0651 Retrospective Data Update Provisions</vt:lpstr>
      <vt:lpstr>Mod0651 – Solution Recap</vt:lpstr>
      <vt:lpstr>Proposed Next Steps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Paul Orsler</cp:lastModifiedBy>
  <cp:revision>11</cp:revision>
  <dcterms:created xsi:type="dcterms:W3CDTF">2018-09-02T17:12:15Z</dcterms:created>
  <dcterms:modified xsi:type="dcterms:W3CDTF">2022-08-30T09:02:48Z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