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1541" r:id="rId5"/>
    <p:sldId id="154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EBDCE4-F3BE-E54A-A2AA-414CA9407979}" v="10" dt="2022-02-28T12:52:16.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19"/>
    <p:restoredTop sz="95853"/>
  </p:normalViewPr>
  <p:slideViewPr>
    <p:cSldViewPr snapToGrid="0" snapToObjects="1">
      <p:cViewPr varScale="1">
        <p:scale>
          <a:sx n="108" d="100"/>
          <a:sy n="108" d="100"/>
        </p:scale>
        <p:origin x="6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B7EBDCE4-F3BE-E54A-A2AA-414CA9407979}"/>
    <pc:docChg chg="custSel modSld">
      <pc:chgData name="Joanne Williams" userId="d39fd7a2-e977-4005-a1b8-665cd7ce1fbd" providerId="ADAL" clId="{B7EBDCE4-F3BE-E54A-A2AA-414CA9407979}" dt="2022-02-28T16:37:07.708" v="983" actId="27636"/>
      <pc:docMkLst>
        <pc:docMk/>
      </pc:docMkLst>
      <pc:sldChg chg="modSp mod">
        <pc:chgData name="Joanne Williams" userId="d39fd7a2-e977-4005-a1b8-665cd7ce1fbd" providerId="ADAL" clId="{B7EBDCE4-F3BE-E54A-A2AA-414CA9407979}" dt="2022-02-28T16:37:07.708" v="983" actId="27636"/>
        <pc:sldMkLst>
          <pc:docMk/>
          <pc:sldMk cId="1440704070" sldId="1542"/>
        </pc:sldMkLst>
        <pc:spChg chg="mod">
          <ac:chgData name="Joanne Williams" userId="d39fd7a2-e977-4005-a1b8-665cd7ce1fbd" providerId="ADAL" clId="{B7EBDCE4-F3BE-E54A-A2AA-414CA9407979}" dt="2022-02-28T16:37:07.708" v="983" actId="27636"/>
          <ac:spMkLst>
            <pc:docMk/>
            <pc:sldMk cId="1440704070" sldId="1542"/>
            <ac:spMk id="3" creationId="{F6455E3C-0B4E-FD48-BAAC-73087A79561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93442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50" y="347325"/>
            <a:ext cx="6254751" cy="605294"/>
          </a:xfrm>
          <a:prstGeom prst="rect">
            <a:avLst/>
          </a:prstGeom>
        </p:spPr>
        <p:txBody>
          <a:bodyPr wrap="square">
            <a:spAutoFit/>
          </a:bodyPr>
          <a:lstStyle>
            <a:lvl1pPr algn="ctr">
              <a:defRPr kumimoji="0" lang="en-GB" sz="3463"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6913" marR="6765" lvl="0" indent="0" algn="l" defTabSz="1217707" rtl="0" eaLnBrk="1" fontAlgn="auto" latinLnBrk="0" hangingPunct="1">
              <a:lnSpc>
                <a:spcPts val="3995"/>
              </a:lnSpc>
              <a:spcBef>
                <a:spcPts val="400"/>
              </a:spcBef>
              <a:spcAft>
                <a:spcPts val="0"/>
              </a:spcAft>
              <a:buClrTx/>
              <a:buSzTx/>
              <a:buFontTx/>
              <a:buNone/>
              <a:tabLst/>
              <a:defRPr/>
            </a:pPr>
            <a:r>
              <a:rPr kumimoji="0" lang="en-GB" sz="3463"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2644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442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99315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455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12675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16589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01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201018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7450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5002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lstStyle/>
          <a:p>
            <a:r>
              <a:rPr lang="en-US" dirty="0"/>
              <a:t>CMS Rebuild March Update </a:t>
            </a:r>
          </a:p>
        </p:txBody>
      </p:sp>
      <p:sp>
        <p:nvSpPr>
          <p:cNvPr id="5" name="Subtitle 4">
            <a:extLst>
              <a:ext uri="{FF2B5EF4-FFF2-40B4-BE49-F238E27FC236}">
                <a16:creationId xmlns:a16="http://schemas.microsoft.com/office/drawing/2014/main" id="{2AFC198D-9768-CF4C-8B47-AD7C3A484540}"/>
              </a:ext>
            </a:extLst>
          </p:cNvPr>
          <p:cNvSpPr>
            <a:spLocks noGrp="1"/>
          </p:cNvSpPr>
          <p:nvPr>
            <p:ph type="subTitle" idx="1"/>
          </p:nvPr>
        </p:nvSpPr>
        <p:spPr/>
        <p:txBody>
          <a:bodyPr/>
          <a:lstStyle/>
          <a:p>
            <a:r>
              <a:rPr lang="en-US" dirty="0"/>
              <a:t>Update </a:t>
            </a:r>
          </a:p>
        </p:txBody>
      </p:sp>
    </p:spTree>
    <p:extLst>
      <p:ext uri="{BB962C8B-B14F-4D97-AF65-F5344CB8AC3E}">
        <p14:creationId xmlns:p14="http://schemas.microsoft.com/office/powerpoint/2010/main" val="171005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39CB-0BEC-574D-AB42-02DEDD509EA9}"/>
              </a:ext>
            </a:extLst>
          </p:cNvPr>
          <p:cNvSpPr>
            <a:spLocks noGrp="1"/>
          </p:cNvSpPr>
          <p:nvPr>
            <p:ph type="title"/>
          </p:nvPr>
        </p:nvSpPr>
        <p:spPr/>
        <p:txBody>
          <a:bodyPr/>
          <a:lstStyle/>
          <a:p>
            <a:r>
              <a:rPr lang="en-US" dirty="0"/>
              <a:t>Progress to Date</a:t>
            </a:r>
          </a:p>
        </p:txBody>
      </p:sp>
      <p:sp>
        <p:nvSpPr>
          <p:cNvPr id="3" name="Content Placeholder 2">
            <a:extLst>
              <a:ext uri="{FF2B5EF4-FFF2-40B4-BE49-F238E27FC236}">
                <a16:creationId xmlns:a16="http://schemas.microsoft.com/office/drawing/2014/main" id="{F6455E3C-0B4E-FD48-BAAC-73087A795611}"/>
              </a:ext>
            </a:extLst>
          </p:cNvPr>
          <p:cNvSpPr>
            <a:spLocks noGrp="1"/>
          </p:cNvSpPr>
          <p:nvPr>
            <p:ph idx="1"/>
          </p:nvPr>
        </p:nvSpPr>
        <p:spPr/>
        <p:txBody>
          <a:bodyPr vert="horz" lIns="91440" tIns="45720" rIns="91440" bIns="45720" rtlCol="0" anchor="t">
            <a:normAutofit/>
          </a:bodyPr>
          <a:lstStyle/>
          <a:p>
            <a:pPr marL="456565" indent="-456565"/>
            <a:r>
              <a:rPr lang="en-US" sz="1600" dirty="0">
                <a:latin typeface="Arial"/>
                <a:cs typeface="Arial"/>
              </a:rPr>
              <a:t>The Product Team are continuing to </a:t>
            </a:r>
            <a:r>
              <a:rPr lang="en-US" sz="1600" dirty="0" err="1">
                <a:latin typeface="Arial"/>
                <a:cs typeface="Arial"/>
              </a:rPr>
              <a:t>mobilise</a:t>
            </a:r>
            <a:r>
              <a:rPr lang="en-US" sz="1600" dirty="0">
                <a:latin typeface="Arial"/>
                <a:cs typeface="Arial"/>
              </a:rPr>
              <a:t> and prepare for a first release in Q4 2022. Two processes have been shortlisted along with the new Theft of Gas (</a:t>
            </a:r>
            <a:r>
              <a:rPr lang="en-US" sz="1600" dirty="0" err="1">
                <a:latin typeface="Arial"/>
                <a:cs typeface="Arial"/>
              </a:rPr>
              <a:t>ToG</a:t>
            </a:r>
            <a:r>
              <a:rPr lang="en-US" sz="1600" dirty="0">
                <a:latin typeface="Arial"/>
                <a:cs typeface="Arial"/>
              </a:rPr>
              <a:t>) process that will deliver the UNC Modification 0734 requirements.</a:t>
            </a:r>
            <a:endParaRPr lang="en-US" sz="1600" dirty="0"/>
          </a:p>
          <a:p>
            <a:endParaRPr lang="en-US" sz="1600" dirty="0"/>
          </a:p>
          <a:p>
            <a:pPr marL="456565" indent="-456565"/>
            <a:r>
              <a:rPr lang="en-US" sz="1600" dirty="0">
                <a:latin typeface="Arial"/>
                <a:cs typeface="Arial"/>
              </a:rPr>
              <a:t>The Swapped Address (previously part of the Address amendments process) and the previously offline process for Meter Number Creation of found meters (MNC)  have been selected as they address multiple current day pain points across the Customer Constituency Groups and will have minimal customer impact to implement. </a:t>
            </a:r>
          </a:p>
          <a:p>
            <a:pPr marL="456565" indent="-456565"/>
            <a:endParaRPr lang="en-US" sz="1600" dirty="0">
              <a:latin typeface="Arial"/>
              <a:cs typeface="Arial"/>
            </a:endParaRPr>
          </a:p>
          <a:p>
            <a:pPr marL="456565" indent="-456565"/>
            <a:r>
              <a:rPr lang="en-US" sz="1600" dirty="0">
                <a:latin typeface="Arial"/>
                <a:cs typeface="Arial"/>
              </a:rPr>
              <a:t>The Team are currently going through a sizing exercise to determine what can be delivered in Q4 2022 alongside the </a:t>
            </a:r>
            <a:r>
              <a:rPr lang="en-US" sz="1600" dirty="0" err="1">
                <a:latin typeface="Arial"/>
                <a:cs typeface="Arial"/>
              </a:rPr>
              <a:t>ToG</a:t>
            </a:r>
            <a:r>
              <a:rPr lang="en-US" sz="1600" dirty="0">
                <a:latin typeface="Arial"/>
                <a:cs typeface="Arial"/>
              </a:rPr>
              <a:t> Modification. As delivery will follow an Agile Framework, there is an option to deliver a Minimum Viable Product (MVP) initially with future releases improving the end-to-end functionality of that process.</a:t>
            </a:r>
          </a:p>
          <a:p>
            <a:pPr marL="0" indent="0">
              <a:buNone/>
            </a:pPr>
            <a:endParaRPr lang="en-US" sz="1600" dirty="0">
              <a:latin typeface="Arial"/>
              <a:cs typeface="Arial"/>
            </a:endParaRPr>
          </a:p>
          <a:p>
            <a:pPr marL="456565" indent="-456565"/>
            <a:r>
              <a:rPr lang="en-US" sz="1600" dirty="0">
                <a:latin typeface="Arial"/>
                <a:cs typeface="Arial"/>
              </a:rPr>
              <a:t>Continuing with the customer engagement the Customer Focus Group Sessions are currently being planned around the existing calendar entries and will be published in March 2022. </a:t>
            </a:r>
          </a:p>
          <a:p>
            <a:pPr marL="456565" indent="-456565"/>
            <a:endParaRPr lang="en-US" sz="1600" dirty="0"/>
          </a:p>
          <a:p>
            <a:r>
              <a:rPr lang="en-US" sz="1600" dirty="0"/>
              <a:t>Further updates will be provided in April </a:t>
            </a:r>
            <a:r>
              <a:rPr lang="en-US" sz="1600" dirty="0" err="1"/>
              <a:t>ChMC</a:t>
            </a:r>
            <a:r>
              <a:rPr lang="en-US" sz="1600" dirty="0"/>
              <a:t>.</a:t>
            </a:r>
          </a:p>
        </p:txBody>
      </p:sp>
    </p:spTree>
    <p:extLst>
      <p:ext uri="{BB962C8B-B14F-4D97-AF65-F5344CB8AC3E}">
        <p14:creationId xmlns:p14="http://schemas.microsoft.com/office/powerpoint/2010/main" val="1440704070"/>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Hannah Brown</DisplayName>
        <AccountId>356</AccountId>
        <AccountType/>
      </UserInfo>
      <UserInfo>
        <DisplayName>Linda Whitcroft</DisplayName>
        <AccountId>78</AccountId>
        <AccountType/>
      </UserInfo>
      <UserInfo>
        <DisplayName>Andrew Szabo</DisplayName>
        <AccountId>75</AccountId>
        <AccountType/>
      </UserInfo>
    </SharedWithUsers>
  </documentManagement>
</p:properties>
</file>

<file path=customXml/itemProps1.xml><?xml version="1.0" encoding="utf-8"?>
<ds:datastoreItem xmlns:ds="http://schemas.openxmlformats.org/officeDocument/2006/customXml" ds:itemID="{6AD094E8-108C-412B-BE8D-1E16DD7D26DE}"/>
</file>

<file path=customXml/itemProps2.xml><?xml version="1.0" encoding="utf-8"?>
<ds:datastoreItem xmlns:ds="http://schemas.openxmlformats.org/officeDocument/2006/customXml" ds:itemID="{6C30F180-3CC8-4D21-BE0D-7E5DA88648FF}">
  <ds:schemaRefs>
    <ds:schemaRef ds:uri="http://schemas.microsoft.com/sharepoint/v3/contenttype/forms"/>
  </ds:schemaRefs>
</ds:datastoreItem>
</file>

<file path=customXml/itemProps3.xml><?xml version="1.0" encoding="utf-8"?>
<ds:datastoreItem xmlns:ds="http://schemas.openxmlformats.org/officeDocument/2006/customXml" ds:itemID="{6F092B59-2153-45D1-BA34-14AF2B535120}">
  <ds:schemaRefs>
    <ds:schemaRef ds:uri="1447494a-e48f-468a-bba7-54d8a0f3944e"/>
    <ds:schemaRef ds:uri="691200bb-23ec-4320-bfcc-6974bc463eb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1848</TotalTime>
  <Words>194</Words>
  <Application>Microsoft Macintosh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Poppins-Light</vt:lpstr>
      <vt:lpstr>1_Office Theme</vt:lpstr>
      <vt:lpstr>CMS Rebuild March Update </vt:lpstr>
      <vt:lpstr>Progress to 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dc:title>
  <dc:creator>Joanne Williams</dc:creator>
  <cp:lastModifiedBy>Joanne Williams</cp:lastModifiedBy>
  <cp:revision>2</cp:revision>
  <dcterms:created xsi:type="dcterms:W3CDTF">2022-02-04T13:05:51Z</dcterms:created>
  <dcterms:modified xsi:type="dcterms:W3CDTF">2022-02-28T16:37:17Z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Order">
    <vt:r8>65600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