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4" r:id="rId4"/>
    <p:sldMasterId id="2147484063" r:id="rId5"/>
    <p:sldMasterId id="2147484139" r:id="rId6"/>
  </p:sldMasterIdLst>
  <p:notesMasterIdLst>
    <p:notesMasterId r:id="rId9"/>
  </p:notesMasterIdLst>
  <p:handoutMasterIdLst>
    <p:handoutMasterId r:id="rId10"/>
  </p:handoutMasterIdLst>
  <p:sldIdLst>
    <p:sldId id="352" r:id="rId7"/>
    <p:sldId id="3625" r:id="rId8"/>
  </p:sldIdLst>
  <p:sldSz cx="9144000" cy="5143500" type="screen16x9"/>
  <p:notesSz cx="6724650" cy="9774238"/>
  <p:defaultTextStyle>
    <a:defPPr>
      <a:defRPr lang="en-US"/>
    </a:defPPr>
    <a:lvl1pPr algn="l" defTabSz="457166" rtl="0" fontAlgn="base">
      <a:spcBef>
        <a:spcPct val="0"/>
      </a:spcBef>
      <a:spcAft>
        <a:spcPct val="0"/>
      </a:spcAft>
      <a:defRPr kern="1200">
        <a:solidFill>
          <a:schemeClr val="tx1"/>
        </a:solidFill>
        <a:latin typeface="Arial" charset="0"/>
        <a:ea typeface="ＭＳ Ｐゴシック" pitchFamily="34" charset="-128"/>
        <a:cs typeface="+mn-cs"/>
      </a:defRPr>
    </a:lvl1pPr>
    <a:lvl2pPr marL="457166" algn="l" defTabSz="457166" rtl="0" fontAlgn="base">
      <a:spcBef>
        <a:spcPct val="0"/>
      </a:spcBef>
      <a:spcAft>
        <a:spcPct val="0"/>
      </a:spcAft>
      <a:defRPr kern="1200">
        <a:solidFill>
          <a:schemeClr val="tx1"/>
        </a:solidFill>
        <a:latin typeface="Arial" charset="0"/>
        <a:ea typeface="ＭＳ Ｐゴシック" pitchFamily="34" charset="-128"/>
        <a:cs typeface="+mn-cs"/>
      </a:defRPr>
    </a:lvl2pPr>
    <a:lvl3pPr marL="914333" algn="l" defTabSz="457166" rtl="0" fontAlgn="base">
      <a:spcBef>
        <a:spcPct val="0"/>
      </a:spcBef>
      <a:spcAft>
        <a:spcPct val="0"/>
      </a:spcAft>
      <a:defRPr kern="1200">
        <a:solidFill>
          <a:schemeClr val="tx1"/>
        </a:solidFill>
        <a:latin typeface="Arial" charset="0"/>
        <a:ea typeface="ＭＳ Ｐゴシック" pitchFamily="34" charset="-128"/>
        <a:cs typeface="+mn-cs"/>
      </a:defRPr>
    </a:lvl3pPr>
    <a:lvl4pPr marL="1371498" algn="l" defTabSz="457166" rtl="0" fontAlgn="base">
      <a:spcBef>
        <a:spcPct val="0"/>
      </a:spcBef>
      <a:spcAft>
        <a:spcPct val="0"/>
      </a:spcAft>
      <a:defRPr kern="1200">
        <a:solidFill>
          <a:schemeClr val="tx1"/>
        </a:solidFill>
        <a:latin typeface="Arial" charset="0"/>
        <a:ea typeface="ＭＳ Ｐゴシック" pitchFamily="34" charset="-128"/>
        <a:cs typeface="+mn-cs"/>
      </a:defRPr>
    </a:lvl4pPr>
    <a:lvl5pPr marL="1828664" algn="l" defTabSz="457166" rtl="0" fontAlgn="base">
      <a:spcBef>
        <a:spcPct val="0"/>
      </a:spcBef>
      <a:spcAft>
        <a:spcPct val="0"/>
      </a:spcAft>
      <a:defRPr kern="1200">
        <a:solidFill>
          <a:schemeClr val="tx1"/>
        </a:solidFill>
        <a:latin typeface="Arial" charset="0"/>
        <a:ea typeface="ＭＳ Ｐゴシック" pitchFamily="34" charset="-128"/>
        <a:cs typeface="+mn-cs"/>
      </a:defRPr>
    </a:lvl5pPr>
    <a:lvl6pPr marL="2285829" algn="l" defTabSz="914333" rtl="0" eaLnBrk="1" latinLnBrk="0" hangingPunct="1">
      <a:defRPr kern="1200">
        <a:solidFill>
          <a:schemeClr val="tx1"/>
        </a:solidFill>
        <a:latin typeface="Arial" charset="0"/>
        <a:ea typeface="ＭＳ Ｐゴシック" pitchFamily="34" charset="-128"/>
        <a:cs typeface="+mn-cs"/>
      </a:defRPr>
    </a:lvl6pPr>
    <a:lvl7pPr marL="2742995" algn="l" defTabSz="914333" rtl="0" eaLnBrk="1" latinLnBrk="0" hangingPunct="1">
      <a:defRPr kern="1200">
        <a:solidFill>
          <a:schemeClr val="tx1"/>
        </a:solidFill>
        <a:latin typeface="Arial" charset="0"/>
        <a:ea typeface="ＭＳ Ｐゴシック" pitchFamily="34" charset="-128"/>
        <a:cs typeface="+mn-cs"/>
      </a:defRPr>
    </a:lvl7pPr>
    <a:lvl8pPr marL="3200160" algn="l" defTabSz="914333" rtl="0" eaLnBrk="1" latinLnBrk="0" hangingPunct="1">
      <a:defRPr kern="1200">
        <a:solidFill>
          <a:schemeClr val="tx1"/>
        </a:solidFill>
        <a:latin typeface="Arial" charset="0"/>
        <a:ea typeface="ＭＳ Ｐゴシック" pitchFamily="34" charset="-128"/>
        <a:cs typeface="+mn-cs"/>
      </a:defRPr>
    </a:lvl8pPr>
    <a:lvl9pPr marL="3657326" algn="l" defTabSz="914333"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061" userDrawn="1">
          <p15:clr>
            <a:srgbClr val="A4A3A4"/>
          </p15:clr>
        </p15:guide>
        <p15:guide id="2" pos="2095" userDrawn="1">
          <p15:clr>
            <a:srgbClr val="A4A3A4"/>
          </p15:clr>
        </p15:guide>
        <p15:guide id="3" orient="horz" pos="3325" userDrawn="1">
          <p15:clr>
            <a:srgbClr val="A4A3A4"/>
          </p15:clr>
        </p15:guide>
        <p15:guide id="4" pos="2076"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d Krupa" initials="EK" lastIdx="1" clrIdx="0"/>
  <p:cmAuthor id="2" name="Laing, Stephen" initials="LS" lastIdx="1" clrIdx="1">
    <p:extLst>
      <p:ext uri="{19B8F6BF-5375-455C-9EA6-DF929625EA0E}">
        <p15:presenceInfo xmlns:p15="http://schemas.microsoft.com/office/powerpoint/2012/main" userId="S-1-5-21-4145888014-839675345-3125187760-1697" providerId="AD"/>
      </p:ext>
    </p:extLst>
  </p:cmAuthor>
  <p:cmAuthor id="3" name="Smitha Pichrikat" initials="SP" lastIdx="1" clrIdx="2">
    <p:extLst>
      <p:ext uri="{19B8F6BF-5375-455C-9EA6-DF929625EA0E}">
        <p15:presenceInfo xmlns:p15="http://schemas.microsoft.com/office/powerpoint/2012/main" userId="S-1-5-21-4145888014-839675345-3125187760-332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9F0E"/>
    <a:srgbClr val="26A412"/>
    <a:srgbClr val="CED1E2"/>
    <a:srgbClr val="FFCC00"/>
    <a:srgbClr val="E8EAF1"/>
    <a:srgbClr val="CED1E1"/>
    <a:srgbClr val="3E5AA8"/>
    <a:srgbClr val="D2232A"/>
    <a:srgbClr val="0070C0"/>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331" autoAdjust="0"/>
    <p:restoredTop sz="94796" autoAdjust="0"/>
  </p:normalViewPr>
  <p:slideViewPr>
    <p:cSldViewPr snapToGrid="0">
      <p:cViewPr varScale="1">
        <p:scale>
          <a:sx n="88" d="100"/>
          <a:sy n="88" d="100"/>
        </p:scale>
        <p:origin x="516" y="68"/>
      </p:cViewPr>
      <p:guideLst>
        <p:guide orient="horz" pos="162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3061"/>
        <p:guide pos="2095"/>
        <p:guide orient="horz" pos="3325"/>
        <p:guide pos="207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ma J Lyndon" userId="fefd1f69-c297-4970-add2-0b667d1abc1f" providerId="ADAL" clId="{EACFCB8D-10AD-4972-93D4-E2588A4111E9}"/>
    <pc:docChg chg="custSel delSld modSld delMainMaster">
      <pc:chgData name="Emma J Lyndon" userId="fefd1f69-c297-4970-add2-0b667d1abc1f" providerId="ADAL" clId="{EACFCB8D-10AD-4972-93D4-E2588A4111E9}" dt="2022-08-30T10:01:17.147" v="2196" actId="20577"/>
      <pc:docMkLst>
        <pc:docMk/>
      </pc:docMkLst>
      <pc:sldChg chg="modSp mod">
        <pc:chgData name="Emma J Lyndon" userId="fefd1f69-c297-4970-add2-0b667d1abc1f" providerId="ADAL" clId="{EACFCB8D-10AD-4972-93D4-E2588A4111E9}" dt="2022-08-30T09:47:16.353" v="14" actId="20577"/>
        <pc:sldMkLst>
          <pc:docMk/>
          <pc:sldMk cId="3324695576" sldId="352"/>
        </pc:sldMkLst>
        <pc:spChg chg="mod">
          <ac:chgData name="Emma J Lyndon" userId="fefd1f69-c297-4970-add2-0b667d1abc1f" providerId="ADAL" clId="{EACFCB8D-10AD-4972-93D4-E2588A4111E9}" dt="2022-08-30T09:47:16.353" v="14" actId="20577"/>
          <ac:spMkLst>
            <pc:docMk/>
            <pc:sldMk cId="3324695576" sldId="352"/>
            <ac:spMk id="5" creationId="{00000000-0000-0000-0000-000000000000}"/>
          </ac:spMkLst>
        </pc:spChg>
      </pc:sldChg>
      <pc:sldChg chg="modSp mod">
        <pc:chgData name="Emma J Lyndon" userId="fefd1f69-c297-4970-add2-0b667d1abc1f" providerId="ADAL" clId="{EACFCB8D-10AD-4972-93D4-E2588A4111E9}" dt="2022-08-30T10:01:17.147" v="2196" actId="20577"/>
        <pc:sldMkLst>
          <pc:docMk/>
          <pc:sldMk cId="4003900481" sldId="3625"/>
        </pc:sldMkLst>
        <pc:graphicFrameChg chg="modGraphic">
          <ac:chgData name="Emma J Lyndon" userId="fefd1f69-c297-4970-add2-0b667d1abc1f" providerId="ADAL" clId="{EACFCB8D-10AD-4972-93D4-E2588A4111E9}" dt="2022-08-30T10:01:17.147" v="2196" actId="20577"/>
          <ac:graphicFrameMkLst>
            <pc:docMk/>
            <pc:sldMk cId="4003900481" sldId="3625"/>
            <ac:graphicFrameMk id="4" creationId="{00000000-0000-0000-0000-000000000000}"/>
          </ac:graphicFrameMkLst>
        </pc:graphicFrameChg>
      </pc:sldChg>
      <pc:sldChg chg="del">
        <pc:chgData name="Emma J Lyndon" userId="fefd1f69-c297-4970-add2-0b667d1abc1f" providerId="ADAL" clId="{EACFCB8D-10AD-4972-93D4-E2588A4111E9}" dt="2022-08-30T09:49:35.585" v="336" actId="2696"/>
        <pc:sldMkLst>
          <pc:docMk/>
          <pc:sldMk cId="2190136788" sldId="3628"/>
        </pc:sldMkLst>
      </pc:sldChg>
      <pc:sldChg chg="del">
        <pc:chgData name="Emma J Lyndon" userId="fefd1f69-c297-4970-add2-0b667d1abc1f" providerId="ADAL" clId="{EACFCB8D-10AD-4972-93D4-E2588A4111E9}" dt="2022-08-30T09:49:50.448" v="341" actId="2696"/>
        <pc:sldMkLst>
          <pc:docMk/>
          <pc:sldMk cId="2314586981" sldId="3629"/>
        </pc:sldMkLst>
      </pc:sldChg>
      <pc:sldChg chg="del">
        <pc:chgData name="Emma J Lyndon" userId="fefd1f69-c297-4970-add2-0b667d1abc1f" providerId="ADAL" clId="{EACFCB8D-10AD-4972-93D4-E2588A4111E9}" dt="2022-08-30T09:49:52.961" v="342" actId="2696"/>
        <pc:sldMkLst>
          <pc:docMk/>
          <pc:sldMk cId="4047730077" sldId="3630"/>
        </pc:sldMkLst>
      </pc:sldChg>
      <pc:sldChg chg="del">
        <pc:chgData name="Emma J Lyndon" userId="fefd1f69-c297-4970-add2-0b667d1abc1f" providerId="ADAL" clId="{EACFCB8D-10AD-4972-93D4-E2588A4111E9}" dt="2022-08-30T09:49:57.302" v="343" actId="2696"/>
        <pc:sldMkLst>
          <pc:docMk/>
          <pc:sldMk cId="569180159" sldId="3631"/>
        </pc:sldMkLst>
      </pc:sldChg>
      <pc:sldChg chg="del">
        <pc:chgData name="Emma J Lyndon" userId="fefd1f69-c297-4970-add2-0b667d1abc1f" providerId="ADAL" clId="{EACFCB8D-10AD-4972-93D4-E2588A4111E9}" dt="2022-08-30T09:49:38.495" v="337" actId="2696"/>
        <pc:sldMkLst>
          <pc:docMk/>
          <pc:sldMk cId="645885082" sldId="3633"/>
        </pc:sldMkLst>
      </pc:sldChg>
      <pc:sldChg chg="del">
        <pc:chgData name="Emma J Lyndon" userId="fefd1f69-c297-4970-add2-0b667d1abc1f" providerId="ADAL" clId="{EACFCB8D-10AD-4972-93D4-E2588A4111E9}" dt="2022-08-30T09:49:41.235" v="338" actId="2696"/>
        <pc:sldMkLst>
          <pc:docMk/>
          <pc:sldMk cId="1907499256" sldId="3634"/>
        </pc:sldMkLst>
      </pc:sldChg>
      <pc:sldChg chg="del">
        <pc:chgData name="Emma J Lyndon" userId="fefd1f69-c297-4970-add2-0b667d1abc1f" providerId="ADAL" clId="{EACFCB8D-10AD-4972-93D4-E2588A4111E9}" dt="2022-08-30T09:49:43.860" v="339" actId="2696"/>
        <pc:sldMkLst>
          <pc:docMk/>
          <pc:sldMk cId="3030049345" sldId="3635"/>
        </pc:sldMkLst>
      </pc:sldChg>
      <pc:sldChg chg="del">
        <pc:chgData name="Emma J Lyndon" userId="fefd1f69-c297-4970-add2-0b667d1abc1f" providerId="ADAL" clId="{EACFCB8D-10AD-4972-93D4-E2588A4111E9}" dt="2022-08-30T09:49:46.704" v="340" actId="2696"/>
        <pc:sldMkLst>
          <pc:docMk/>
          <pc:sldMk cId="3158035995" sldId="3636"/>
        </pc:sldMkLst>
      </pc:sldChg>
      <pc:sldChg chg="del">
        <pc:chgData name="Emma J Lyndon" userId="fefd1f69-c297-4970-add2-0b667d1abc1f" providerId="ADAL" clId="{EACFCB8D-10AD-4972-93D4-E2588A4111E9}" dt="2022-08-30T09:49:26.439" v="333" actId="2696"/>
        <pc:sldMkLst>
          <pc:docMk/>
          <pc:sldMk cId="3794714896" sldId="3637"/>
        </pc:sldMkLst>
      </pc:sldChg>
      <pc:sldChg chg="del">
        <pc:chgData name="Emma J Lyndon" userId="fefd1f69-c297-4970-add2-0b667d1abc1f" providerId="ADAL" clId="{EACFCB8D-10AD-4972-93D4-E2588A4111E9}" dt="2022-08-30T09:49:29.648" v="334" actId="2696"/>
        <pc:sldMkLst>
          <pc:docMk/>
          <pc:sldMk cId="2497539019" sldId="3638"/>
        </pc:sldMkLst>
      </pc:sldChg>
      <pc:sldChg chg="del">
        <pc:chgData name="Emma J Lyndon" userId="fefd1f69-c297-4970-add2-0b667d1abc1f" providerId="ADAL" clId="{EACFCB8D-10AD-4972-93D4-E2588A4111E9}" dt="2022-08-30T09:49:32.489" v="335" actId="2696"/>
        <pc:sldMkLst>
          <pc:docMk/>
          <pc:sldMk cId="410981574" sldId="3639"/>
        </pc:sldMkLst>
      </pc:sldChg>
      <pc:sldMasterChg chg="del delSldLayout">
        <pc:chgData name="Emma J Lyndon" userId="fefd1f69-c297-4970-add2-0b667d1abc1f" providerId="ADAL" clId="{EACFCB8D-10AD-4972-93D4-E2588A4111E9}" dt="2022-08-30T09:49:57.302" v="343" actId="2696"/>
        <pc:sldMasterMkLst>
          <pc:docMk/>
          <pc:sldMasterMk cId="1654481090" sldId="2147484155"/>
        </pc:sldMasterMkLst>
        <pc:sldLayoutChg chg="del">
          <pc:chgData name="Emma J Lyndon" userId="fefd1f69-c297-4970-add2-0b667d1abc1f" providerId="ADAL" clId="{EACFCB8D-10AD-4972-93D4-E2588A4111E9}" dt="2022-08-30T09:49:57.302" v="343" actId="2696"/>
          <pc:sldLayoutMkLst>
            <pc:docMk/>
            <pc:sldMasterMk cId="1654481090" sldId="2147484155"/>
            <pc:sldLayoutMk cId="2279673478" sldId="2147484156"/>
          </pc:sldLayoutMkLst>
        </pc:sldLayoutChg>
        <pc:sldLayoutChg chg="del">
          <pc:chgData name="Emma J Lyndon" userId="fefd1f69-c297-4970-add2-0b667d1abc1f" providerId="ADAL" clId="{EACFCB8D-10AD-4972-93D4-E2588A4111E9}" dt="2022-08-30T09:49:57.302" v="343" actId="2696"/>
          <pc:sldLayoutMkLst>
            <pc:docMk/>
            <pc:sldMasterMk cId="1654481090" sldId="2147484155"/>
            <pc:sldLayoutMk cId="1668013745" sldId="2147484157"/>
          </pc:sldLayoutMkLst>
        </pc:sldLayoutChg>
        <pc:sldLayoutChg chg="del">
          <pc:chgData name="Emma J Lyndon" userId="fefd1f69-c297-4970-add2-0b667d1abc1f" providerId="ADAL" clId="{EACFCB8D-10AD-4972-93D4-E2588A4111E9}" dt="2022-08-30T09:49:57.302" v="343" actId="2696"/>
          <pc:sldLayoutMkLst>
            <pc:docMk/>
            <pc:sldMasterMk cId="1654481090" sldId="2147484155"/>
            <pc:sldLayoutMk cId="4201053270" sldId="2147484158"/>
          </pc:sldLayoutMkLst>
        </pc:sldLayoutChg>
        <pc:sldLayoutChg chg="del">
          <pc:chgData name="Emma J Lyndon" userId="fefd1f69-c297-4970-add2-0b667d1abc1f" providerId="ADAL" clId="{EACFCB8D-10AD-4972-93D4-E2588A4111E9}" dt="2022-08-30T09:49:57.302" v="343" actId="2696"/>
          <pc:sldLayoutMkLst>
            <pc:docMk/>
            <pc:sldMasterMk cId="1654481090" sldId="2147484155"/>
            <pc:sldLayoutMk cId="250212985" sldId="2147484159"/>
          </pc:sldLayoutMkLst>
        </pc:sldLayoutChg>
        <pc:sldLayoutChg chg="del">
          <pc:chgData name="Emma J Lyndon" userId="fefd1f69-c297-4970-add2-0b667d1abc1f" providerId="ADAL" clId="{EACFCB8D-10AD-4972-93D4-E2588A4111E9}" dt="2022-08-30T09:49:57.302" v="343" actId="2696"/>
          <pc:sldLayoutMkLst>
            <pc:docMk/>
            <pc:sldMasterMk cId="1654481090" sldId="2147484155"/>
            <pc:sldLayoutMk cId="4010406495" sldId="2147484160"/>
          </pc:sldLayoutMkLst>
        </pc:sldLayoutChg>
        <pc:sldLayoutChg chg="del">
          <pc:chgData name="Emma J Lyndon" userId="fefd1f69-c297-4970-add2-0b667d1abc1f" providerId="ADAL" clId="{EACFCB8D-10AD-4972-93D4-E2588A4111E9}" dt="2022-08-30T09:49:57.302" v="343" actId="2696"/>
          <pc:sldLayoutMkLst>
            <pc:docMk/>
            <pc:sldMasterMk cId="1654481090" sldId="2147484155"/>
            <pc:sldLayoutMk cId="3094980802" sldId="2147484161"/>
          </pc:sldLayoutMkLst>
        </pc:sldLayoutChg>
        <pc:sldLayoutChg chg="del">
          <pc:chgData name="Emma J Lyndon" userId="fefd1f69-c297-4970-add2-0b667d1abc1f" providerId="ADAL" clId="{EACFCB8D-10AD-4972-93D4-E2588A4111E9}" dt="2022-08-30T09:49:57.302" v="343" actId="2696"/>
          <pc:sldLayoutMkLst>
            <pc:docMk/>
            <pc:sldMasterMk cId="1654481090" sldId="2147484155"/>
            <pc:sldLayoutMk cId="429883300" sldId="2147484162"/>
          </pc:sldLayoutMkLst>
        </pc:sldLayoutChg>
        <pc:sldLayoutChg chg="del">
          <pc:chgData name="Emma J Lyndon" userId="fefd1f69-c297-4970-add2-0b667d1abc1f" providerId="ADAL" clId="{EACFCB8D-10AD-4972-93D4-E2588A4111E9}" dt="2022-08-30T09:49:57.302" v="343" actId="2696"/>
          <pc:sldLayoutMkLst>
            <pc:docMk/>
            <pc:sldMasterMk cId="1654481090" sldId="2147484155"/>
            <pc:sldLayoutMk cId="3145607956" sldId="2147484163"/>
          </pc:sldLayoutMkLst>
        </pc:sldLayoutChg>
        <pc:sldLayoutChg chg="del">
          <pc:chgData name="Emma J Lyndon" userId="fefd1f69-c297-4970-add2-0b667d1abc1f" providerId="ADAL" clId="{EACFCB8D-10AD-4972-93D4-E2588A4111E9}" dt="2022-08-30T09:49:57.302" v="343" actId="2696"/>
          <pc:sldLayoutMkLst>
            <pc:docMk/>
            <pc:sldMasterMk cId="1654481090" sldId="2147484155"/>
            <pc:sldLayoutMk cId="188608281" sldId="2147484164"/>
          </pc:sldLayoutMkLst>
        </pc:sldLayoutChg>
        <pc:sldLayoutChg chg="del">
          <pc:chgData name="Emma J Lyndon" userId="fefd1f69-c297-4970-add2-0b667d1abc1f" providerId="ADAL" clId="{EACFCB8D-10AD-4972-93D4-E2588A4111E9}" dt="2022-08-30T09:49:26.439" v="333" actId="2696"/>
          <pc:sldLayoutMkLst>
            <pc:docMk/>
            <pc:sldMasterMk cId="1654481090" sldId="2147484155"/>
            <pc:sldLayoutMk cId="253062114" sldId="2147484179"/>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9" y="2"/>
            <a:ext cx="2858073" cy="528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89403" tIns="44705" rIns="89403" bIns="44705" numCol="1" anchor="t"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39" name="Rectangle 3"/>
          <p:cNvSpPr>
            <a:spLocks noGrp="1" noChangeArrowheads="1"/>
          </p:cNvSpPr>
          <p:nvPr>
            <p:ph type="dt" sz="quarter" idx="1"/>
          </p:nvPr>
        </p:nvSpPr>
        <p:spPr bwMode="auto">
          <a:xfrm>
            <a:off x="3734281" y="2"/>
            <a:ext cx="2858073" cy="528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89403" tIns="44705" rIns="89403" bIns="44705" numCol="1" anchor="t" anchorCtr="0" compatLnSpc="1">
            <a:prstTxWarp prst="textNoShape">
              <a:avLst/>
            </a:prstTxWarp>
          </a:bodyPr>
          <a:lstStyle>
            <a:lvl1pPr algn="r" eaLnBrk="0" hangingPunct="0">
              <a:defRPr sz="1200">
                <a:latin typeface="Arial" pitchFamily="34" charset="0"/>
              </a:defRPr>
            </a:lvl1pPr>
          </a:lstStyle>
          <a:p>
            <a:pPr>
              <a:defRPr/>
            </a:pPr>
            <a:fld id="{35915AD2-10A0-4F07-9C90-55F5737F54B9}" type="datetime1">
              <a:rPr lang="en-GB"/>
              <a:pPr>
                <a:defRPr/>
              </a:pPr>
              <a:t>30/08/2022</a:t>
            </a:fld>
            <a:endParaRPr lang="en-GB"/>
          </a:p>
        </p:txBody>
      </p:sp>
      <p:sp>
        <p:nvSpPr>
          <p:cNvPr id="65540" name="Rectangle 4"/>
          <p:cNvSpPr>
            <a:spLocks noGrp="1" noChangeArrowheads="1"/>
          </p:cNvSpPr>
          <p:nvPr>
            <p:ph type="ftr" sz="quarter" idx="2"/>
          </p:nvPr>
        </p:nvSpPr>
        <p:spPr bwMode="auto">
          <a:xfrm>
            <a:off x="9" y="10024886"/>
            <a:ext cx="2858073" cy="528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89403" tIns="44705" rIns="89403" bIns="44705" numCol="1" anchor="b"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41" name="Rectangle 5"/>
          <p:cNvSpPr>
            <a:spLocks noGrp="1" noChangeArrowheads="1"/>
          </p:cNvSpPr>
          <p:nvPr>
            <p:ph type="sldNum" sz="quarter" idx="3"/>
          </p:nvPr>
        </p:nvSpPr>
        <p:spPr bwMode="auto">
          <a:xfrm>
            <a:off x="3734281" y="10024886"/>
            <a:ext cx="2858073" cy="528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89403" tIns="44705" rIns="89403" bIns="44705" numCol="1" anchor="b" anchorCtr="0" compatLnSpc="1">
            <a:prstTxWarp prst="textNoShape">
              <a:avLst/>
            </a:prstTxWarp>
          </a:bodyPr>
          <a:lstStyle>
            <a:lvl1pPr algn="r" eaLnBrk="0" hangingPunct="0">
              <a:defRPr sz="1200">
                <a:latin typeface="Arial" pitchFamily="34" charset="0"/>
              </a:defRPr>
            </a:lvl1pPr>
          </a:lstStyle>
          <a:p>
            <a:pPr>
              <a:defRPr/>
            </a:pPr>
            <a:fld id="{9B2C83C7-81E3-4FFC-ABB8-6C2E0AC39E1C}" type="slidenum">
              <a:rPr lang="en-GB"/>
              <a:pPr>
                <a:defRPr/>
              </a:pPr>
              <a:t>‹#›</a:t>
            </a:fld>
            <a:endParaRPr lang="en-GB"/>
          </a:p>
        </p:txBody>
      </p:sp>
    </p:spTree>
    <p:extLst>
      <p:ext uri="{BB962C8B-B14F-4D97-AF65-F5344CB8AC3E}">
        <p14:creationId xmlns:p14="http://schemas.microsoft.com/office/powerpoint/2010/main" val="15953980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0" y="10"/>
            <a:ext cx="2857977" cy="527741"/>
          </a:xfrm>
          <a:prstGeom prst="rect">
            <a:avLst/>
          </a:prstGeom>
        </p:spPr>
        <p:txBody>
          <a:bodyPr vert="horz" lIns="90085" tIns="45037" rIns="90085" bIns="45037" rtlCol="0"/>
          <a:lstStyle>
            <a:lvl1pPr algn="l">
              <a:defRPr sz="1200"/>
            </a:lvl1pPr>
          </a:lstStyle>
          <a:p>
            <a:endParaRPr lang="en-GB"/>
          </a:p>
        </p:txBody>
      </p:sp>
      <p:sp>
        <p:nvSpPr>
          <p:cNvPr id="3" name="Date Placeholder 2"/>
          <p:cNvSpPr>
            <a:spLocks noGrp="1"/>
          </p:cNvSpPr>
          <p:nvPr>
            <p:ph type="dt" idx="1"/>
          </p:nvPr>
        </p:nvSpPr>
        <p:spPr>
          <a:xfrm>
            <a:off x="3734370" y="10"/>
            <a:ext cx="2857977" cy="527741"/>
          </a:xfrm>
          <a:prstGeom prst="rect">
            <a:avLst/>
          </a:prstGeom>
        </p:spPr>
        <p:txBody>
          <a:bodyPr vert="horz" lIns="90085" tIns="45037" rIns="90085" bIns="45037" rtlCol="0"/>
          <a:lstStyle>
            <a:lvl1pPr algn="r">
              <a:defRPr sz="1200"/>
            </a:lvl1pPr>
          </a:lstStyle>
          <a:p>
            <a:fld id="{4F0B033A-D7A2-4873-87D3-52E71CC76346}" type="datetimeFigureOut">
              <a:rPr lang="en-GB" smtClean="0"/>
              <a:t>30/08/2022</a:t>
            </a:fld>
            <a:endParaRPr lang="en-GB"/>
          </a:p>
        </p:txBody>
      </p:sp>
      <p:sp>
        <p:nvSpPr>
          <p:cNvPr id="4" name="Slide Image Placeholder 3"/>
          <p:cNvSpPr>
            <a:spLocks noGrp="1" noRot="1" noChangeAspect="1"/>
          </p:cNvSpPr>
          <p:nvPr>
            <p:ph type="sldImg" idx="2"/>
          </p:nvPr>
        </p:nvSpPr>
        <p:spPr>
          <a:xfrm>
            <a:off x="-215900" y="792163"/>
            <a:ext cx="7037388" cy="3957637"/>
          </a:xfrm>
          <a:prstGeom prst="rect">
            <a:avLst/>
          </a:prstGeom>
          <a:noFill/>
          <a:ln w="12700">
            <a:solidFill>
              <a:prstClr val="black"/>
            </a:solidFill>
          </a:ln>
        </p:spPr>
        <p:txBody>
          <a:bodyPr vert="horz" lIns="90085" tIns="45037" rIns="90085" bIns="45037" rtlCol="0" anchor="ctr"/>
          <a:lstStyle/>
          <a:p>
            <a:endParaRPr lang="en-GB"/>
          </a:p>
        </p:txBody>
      </p:sp>
      <p:sp>
        <p:nvSpPr>
          <p:cNvPr id="5" name="Notes Placeholder 4"/>
          <p:cNvSpPr>
            <a:spLocks noGrp="1"/>
          </p:cNvSpPr>
          <p:nvPr>
            <p:ph type="body" sz="quarter" idx="3"/>
          </p:nvPr>
        </p:nvSpPr>
        <p:spPr>
          <a:xfrm>
            <a:off x="660012" y="5014389"/>
            <a:ext cx="5273869" cy="4749668"/>
          </a:xfrm>
          <a:prstGeom prst="rect">
            <a:avLst/>
          </a:prstGeom>
        </p:spPr>
        <p:txBody>
          <a:bodyPr vert="horz" lIns="90085" tIns="45037" rIns="90085" bIns="4503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0" y="10025393"/>
            <a:ext cx="2857977" cy="527741"/>
          </a:xfrm>
          <a:prstGeom prst="rect">
            <a:avLst/>
          </a:prstGeom>
        </p:spPr>
        <p:txBody>
          <a:bodyPr vert="horz" lIns="90085" tIns="45037" rIns="90085" bIns="45037" rtlCol="0" anchor="b"/>
          <a:lstStyle>
            <a:lvl1pPr algn="l">
              <a:defRPr sz="1200"/>
            </a:lvl1pPr>
          </a:lstStyle>
          <a:p>
            <a:endParaRPr lang="en-GB"/>
          </a:p>
        </p:txBody>
      </p:sp>
      <p:sp>
        <p:nvSpPr>
          <p:cNvPr id="7" name="Slide Number Placeholder 6"/>
          <p:cNvSpPr>
            <a:spLocks noGrp="1"/>
          </p:cNvSpPr>
          <p:nvPr>
            <p:ph type="sldNum" sz="quarter" idx="5"/>
          </p:nvPr>
        </p:nvSpPr>
        <p:spPr>
          <a:xfrm>
            <a:off x="3734370" y="10025393"/>
            <a:ext cx="2857977" cy="527741"/>
          </a:xfrm>
          <a:prstGeom prst="rect">
            <a:avLst/>
          </a:prstGeom>
        </p:spPr>
        <p:txBody>
          <a:bodyPr vert="horz" lIns="90085" tIns="45037" rIns="90085" bIns="45037" rtlCol="0" anchor="b"/>
          <a:lstStyle>
            <a:lvl1pPr algn="r">
              <a:defRPr sz="1200"/>
            </a:lvl1pPr>
          </a:lstStyle>
          <a:p>
            <a:fld id="{CBAFCE3B-317D-4AE0-BC7F-8267412B7C4C}" type="slidenum">
              <a:rPr lang="en-GB" smtClean="0"/>
              <a:t>‹#›</a:t>
            </a:fld>
            <a:endParaRPr lang="en-GB"/>
          </a:p>
        </p:txBody>
      </p:sp>
    </p:spTree>
    <p:extLst>
      <p:ext uri="{BB962C8B-B14F-4D97-AF65-F5344CB8AC3E}">
        <p14:creationId xmlns:p14="http://schemas.microsoft.com/office/powerpoint/2010/main" val="2891876015"/>
      </p:ext>
    </p:extLst>
  </p:cSld>
  <p:clrMap bg1="lt1" tx1="dk1" bg2="lt2" tx2="dk2" accent1="accent1" accent2="accent2" accent3="accent3" accent4="accent4" accent5="accent5" accent6="accent6" hlink="hlink" folHlink="folHlink"/>
  <p:hf hdr="0" ftr="0" dt="0"/>
  <p:notesStyle>
    <a:lvl1pPr marL="0" algn="l" defTabSz="914333" rtl="0" eaLnBrk="1" latinLnBrk="0" hangingPunct="1">
      <a:defRPr sz="1200" kern="1200">
        <a:solidFill>
          <a:schemeClr val="tx1"/>
        </a:solidFill>
        <a:latin typeface="+mn-lt"/>
        <a:ea typeface="+mn-ea"/>
        <a:cs typeface="+mn-cs"/>
      </a:defRPr>
    </a:lvl1pPr>
    <a:lvl2pPr marL="457166" algn="l" defTabSz="914333" rtl="0" eaLnBrk="1" latinLnBrk="0" hangingPunct="1">
      <a:defRPr sz="1200" kern="1200">
        <a:solidFill>
          <a:schemeClr val="tx1"/>
        </a:solidFill>
        <a:latin typeface="+mn-lt"/>
        <a:ea typeface="+mn-ea"/>
        <a:cs typeface="+mn-cs"/>
      </a:defRPr>
    </a:lvl2pPr>
    <a:lvl3pPr marL="914333" algn="l" defTabSz="914333" rtl="0" eaLnBrk="1" latinLnBrk="0" hangingPunct="1">
      <a:defRPr sz="1200" kern="1200">
        <a:solidFill>
          <a:schemeClr val="tx1"/>
        </a:solidFill>
        <a:latin typeface="+mn-lt"/>
        <a:ea typeface="+mn-ea"/>
        <a:cs typeface="+mn-cs"/>
      </a:defRPr>
    </a:lvl3pPr>
    <a:lvl4pPr marL="1371498" algn="l" defTabSz="914333" rtl="0" eaLnBrk="1" latinLnBrk="0" hangingPunct="1">
      <a:defRPr sz="1200" kern="1200">
        <a:solidFill>
          <a:schemeClr val="tx1"/>
        </a:solidFill>
        <a:latin typeface="+mn-lt"/>
        <a:ea typeface="+mn-ea"/>
        <a:cs typeface="+mn-cs"/>
      </a:defRPr>
    </a:lvl4pPr>
    <a:lvl5pPr marL="1828664" algn="l" defTabSz="914333" rtl="0" eaLnBrk="1" latinLnBrk="0" hangingPunct="1">
      <a:defRPr sz="1200" kern="1200">
        <a:solidFill>
          <a:schemeClr val="tx1"/>
        </a:solidFill>
        <a:latin typeface="+mn-lt"/>
        <a:ea typeface="+mn-ea"/>
        <a:cs typeface="+mn-cs"/>
      </a:defRPr>
    </a:lvl5pPr>
    <a:lvl6pPr marL="2285829" algn="l" defTabSz="914333" rtl="0" eaLnBrk="1" latinLnBrk="0" hangingPunct="1">
      <a:defRPr sz="1200" kern="1200">
        <a:solidFill>
          <a:schemeClr val="tx1"/>
        </a:solidFill>
        <a:latin typeface="+mn-lt"/>
        <a:ea typeface="+mn-ea"/>
        <a:cs typeface="+mn-cs"/>
      </a:defRPr>
    </a:lvl6pPr>
    <a:lvl7pPr marL="2742995" algn="l" defTabSz="914333" rtl="0" eaLnBrk="1" latinLnBrk="0" hangingPunct="1">
      <a:defRPr sz="1200" kern="1200">
        <a:solidFill>
          <a:schemeClr val="tx1"/>
        </a:solidFill>
        <a:latin typeface="+mn-lt"/>
        <a:ea typeface="+mn-ea"/>
        <a:cs typeface="+mn-cs"/>
      </a:defRPr>
    </a:lvl7pPr>
    <a:lvl8pPr marL="3200160" algn="l" defTabSz="914333" rtl="0" eaLnBrk="1" latinLnBrk="0" hangingPunct="1">
      <a:defRPr sz="1200" kern="1200">
        <a:solidFill>
          <a:schemeClr val="tx1"/>
        </a:solidFill>
        <a:latin typeface="+mn-lt"/>
        <a:ea typeface="+mn-ea"/>
        <a:cs typeface="+mn-cs"/>
      </a:defRPr>
    </a:lvl8pPr>
    <a:lvl9pPr marL="3657326" algn="l" defTabSz="91433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BAFCE3B-317D-4AE0-BC7F-8267412B7C4C}" type="slidenum">
              <a:rPr lang="en-GB" smtClean="0"/>
              <a:t>1</a:t>
            </a:fld>
            <a:endParaRPr lang="en-GB"/>
          </a:p>
        </p:txBody>
      </p:sp>
    </p:spTree>
    <p:extLst>
      <p:ext uri="{BB962C8B-B14F-4D97-AF65-F5344CB8AC3E}">
        <p14:creationId xmlns:p14="http://schemas.microsoft.com/office/powerpoint/2010/main" val="26432067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8763" y="798513"/>
            <a:ext cx="7113588" cy="40005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457144" rtl="0" eaLnBrk="1" fontAlgn="base" latinLnBrk="0" hangingPunct="1">
              <a:lnSpc>
                <a:spcPct val="100000"/>
              </a:lnSpc>
              <a:spcBef>
                <a:spcPct val="0"/>
              </a:spcBef>
              <a:spcAft>
                <a:spcPct val="0"/>
              </a:spcAft>
              <a:buClrTx/>
              <a:buSzTx/>
              <a:buFontTx/>
              <a:buNone/>
              <a:tabLst/>
              <a:defRPr/>
            </a:pPr>
            <a:fld id="{2A2357B9-A31F-4FC7-A38A-70DF36F645F3}" type="slidenum">
              <a:rPr kumimoji="0" lang="en-GB" sz="1200" b="0" i="0" u="none" strike="noStrike" kern="1200" cap="none" spc="0" normalizeH="0" baseline="0" noProof="0">
                <a:ln>
                  <a:noFill/>
                </a:ln>
                <a:solidFill>
                  <a:prstClr val="black"/>
                </a:solidFill>
                <a:effectLst/>
                <a:uLnTx/>
                <a:uFillTx/>
                <a:latin typeface="Arial" charset="0"/>
                <a:ea typeface="ＭＳ Ｐゴシック" pitchFamily="34" charset="-128"/>
                <a:cs typeface="+mn-cs"/>
              </a:rPr>
              <a:pPr marL="0" marR="0" lvl="0" indent="0" algn="r" defTabSz="457144" rtl="0" eaLnBrk="1" fontAlgn="base" latinLnBrk="0" hangingPunct="1">
                <a:lnSpc>
                  <a:spcPct val="100000"/>
                </a:lnSpc>
                <a:spcBef>
                  <a:spcPct val="0"/>
                </a:spcBef>
                <a:spcAft>
                  <a:spcPct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37054204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a:p>
        </p:txBody>
      </p:sp>
      <p:sp>
        <p:nvSpPr>
          <p:cNvPr id="5" name="Rectangle 21"/>
          <p:cNvSpPr>
            <a:spLocks noGrp="1" noChangeArrowheads="1"/>
          </p:cNvSpPr>
          <p:nvPr>
            <p:ph type="dt" sz="quarter" idx="11"/>
          </p:nvPr>
        </p:nvSpPr>
        <p:spPr/>
        <p:txBody>
          <a:bodyPr/>
          <a:lstStyle>
            <a:lvl1pPr>
              <a:defRPr/>
            </a:lvl1pPr>
          </a:lstStyle>
          <a:p>
            <a:pPr>
              <a:defRPr/>
            </a:pPr>
            <a:endParaRPr lang="en-GB"/>
          </a:p>
        </p:txBody>
      </p:sp>
    </p:spTree>
    <p:extLst>
      <p:ext uri="{BB962C8B-B14F-4D97-AF65-F5344CB8AC3E}">
        <p14:creationId xmlns:p14="http://schemas.microsoft.com/office/powerpoint/2010/main" val="1391867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00507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2" y="1076327"/>
            <a:ext cx="3008313" cy="351829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Tree>
    <p:extLst>
      <p:ext uri="{BB962C8B-B14F-4D97-AF65-F5344CB8AC3E}">
        <p14:creationId xmlns:p14="http://schemas.microsoft.com/office/powerpoint/2010/main" val="13131537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endParaRPr lang="en-GB"/>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Tree>
    <p:extLst>
      <p:ext uri="{BB962C8B-B14F-4D97-AF65-F5344CB8AC3E}">
        <p14:creationId xmlns:p14="http://schemas.microsoft.com/office/powerpoint/2010/main" val="16080869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a:p>
        </p:txBody>
      </p:sp>
      <p:sp>
        <p:nvSpPr>
          <p:cNvPr id="5" name="Rectangle 21"/>
          <p:cNvSpPr>
            <a:spLocks noGrp="1" noChangeArrowheads="1"/>
          </p:cNvSpPr>
          <p:nvPr>
            <p:ph type="dt" sz="quarter" idx="11"/>
          </p:nvPr>
        </p:nvSpPr>
        <p:spPr/>
        <p:txBody>
          <a:bodyPr/>
          <a:lstStyle>
            <a:lvl1pPr>
              <a:defRPr/>
            </a:lvl1pPr>
          </a:lstStyle>
          <a:p>
            <a:pPr>
              <a:defRPr/>
            </a:pPr>
            <a:endParaRPr lang="en-GB"/>
          </a:p>
        </p:txBody>
      </p:sp>
    </p:spTree>
    <p:extLst>
      <p:ext uri="{BB962C8B-B14F-4D97-AF65-F5344CB8AC3E}">
        <p14:creationId xmlns:p14="http://schemas.microsoft.com/office/powerpoint/2010/main" val="22783544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11933723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0"/>
            <a:ext cx="8688388" cy="555526"/>
          </a:xfrm>
        </p:spPr>
        <p:txBody>
          <a:bodyPr/>
          <a:lstStyle>
            <a:lvl1pPr algn="l">
              <a:defRPr sz="3000">
                <a:solidFill>
                  <a:srgbClr val="1D3E61"/>
                </a:solidFill>
              </a:defRPr>
            </a:lvl1pPr>
          </a:lstStyle>
          <a:p>
            <a:r>
              <a:rPr lang="en-US"/>
              <a:t>Click to edit Master title style</a:t>
            </a:r>
            <a:endParaRPr lang="en-GB"/>
          </a:p>
        </p:txBody>
      </p:sp>
      <p:sp>
        <p:nvSpPr>
          <p:cNvPr id="6" name="Rectangle 5"/>
          <p:cNvSpPr/>
          <p:nvPr userDrawn="1"/>
        </p:nvSpPr>
        <p:spPr bwMode="auto">
          <a:xfrm>
            <a:off x="0" y="3579862"/>
            <a:ext cx="9144000" cy="1563638"/>
          </a:xfrm>
          <a:prstGeom prst="rect">
            <a:avLst/>
          </a:prstGeom>
          <a:solidFill>
            <a:srgbClr val="FFFFFF"/>
          </a:solidFill>
          <a:ln w="9525" cap="flat" cmpd="sng" algn="ctr">
            <a:noFill/>
            <a:prstDash val="solid"/>
            <a:round/>
            <a:headEnd type="none" w="med" len="med"/>
            <a:tailEnd type="none" w="med" len="med"/>
          </a:ln>
          <a:effec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ndParaRPr>
          </a:p>
        </p:txBody>
      </p:sp>
    </p:spTree>
    <p:extLst>
      <p:ext uri="{BB962C8B-B14F-4D97-AF65-F5344CB8AC3E}">
        <p14:creationId xmlns:p14="http://schemas.microsoft.com/office/powerpoint/2010/main" val="3102310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1855100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6" y="-42360"/>
            <a:ext cx="8688388" cy="723900"/>
          </a:xfrm>
        </p:spPr>
        <p:txBody>
          <a:bodyPr/>
          <a:lstStyle>
            <a:lvl1pPr algn="l">
              <a:defRPr sz="3000">
                <a:solidFill>
                  <a:srgbClr val="1D3E61"/>
                </a:solidFill>
              </a:defRPr>
            </a:lvl1pPr>
          </a:lstStyle>
          <a:p>
            <a:r>
              <a:rPr lang="en-US"/>
              <a:t>Click to edit Master title style</a:t>
            </a:r>
            <a:endParaRPr lang="en-GB"/>
          </a:p>
        </p:txBody>
      </p:sp>
      <p:sp>
        <p:nvSpPr>
          <p:cNvPr id="3" name="Content Placeholder 2"/>
          <p:cNvSpPr>
            <a:spLocks noGrp="1"/>
          </p:cNvSpPr>
          <p:nvPr>
            <p:ph idx="1"/>
          </p:nvPr>
        </p:nvSpPr>
        <p:spPr>
          <a:xfrm>
            <a:off x="228600" y="681540"/>
            <a:ext cx="8686800" cy="34563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877898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130629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360342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8"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2"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839889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881029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38" tIns="45719" rIns="91438" bIns="45719" rtlCol="0" anchor="ctr">
            <a:normAutofit/>
          </a:bodyPr>
          <a:lstStyle/>
          <a:p>
            <a:r>
              <a:rPr lang="en-US"/>
              <a:t>Click to edit Master title style</a:t>
            </a:r>
            <a:endParaRPr lang="en-GB"/>
          </a:p>
        </p:txBody>
      </p:sp>
    </p:spTree>
    <p:extLst>
      <p:ext uri="{BB962C8B-B14F-4D97-AF65-F5344CB8AC3E}">
        <p14:creationId xmlns:p14="http://schemas.microsoft.com/office/powerpoint/2010/main" val="3210974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91114472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image" Target="../media/image3.png"/><Relationship Id="rId5" Type="http://schemas.openxmlformats.org/officeDocument/2006/relationships/slideLayout" Target="../slideLayouts/slideLayout8.xml"/><Relationship Id="rId10" Type="http://schemas.openxmlformats.org/officeDocument/2006/relationships/theme" Target="../theme/theme2.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image" Target="../media/image5.pn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6"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40"/>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4" y="4443961"/>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69" tIns="46035" rIns="92069" bIns="46035"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a:p>
        </p:txBody>
      </p:sp>
    </p:spTree>
  </p:cSld>
  <p:clrMap bg1="lt1" tx1="dk1" bg2="lt2" tx2="dk2" accent1="accent1" accent2="accent2" accent3="accent3" accent4="accent4" accent5="accent5" accent6="accent6" hlink="hlink" folHlink="folHlink"/>
  <p:sldLayoutIdLst>
    <p:sldLayoutId id="2147484062" r:id="rId1"/>
    <p:sldLayoutId id="2147484060" r:id="rId2"/>
    <p:sldLayoutId id="2147484061" r:id="rId3"/>
  </p:sldLayoutIdLst>
  <p:hf hdr="0" ft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166" algn="ctr" rtl="0" fontAlgn="base">
        <a:spcBef>
          <a:spcPct val="0"/>
        </a:spcBef>
        <a:spcAft>
          <a:spcPct val="0"/>
        </a:spcAft>
        <a:defRPr sz="2800" b="1">
          <a:solidFill>
            <a:schemeClr val="tx1"/>
          </a:solidFill>
          <a:latin typeface="Arial" charset="0"/>
        </a:defRPr>
      </a:lvl6pPr>
      <a:lvl7pPr marL="914333" algn="ctr" rtl="0" fontAlgn="base">
        <a:spcBef>
          <a:spcPct val="0"/>
        </a:spcBef>
        <a:spcAft>
          <a:spcPct val="0"/>
        </a:spcAft>
        <a:defRPr sz="2800" b="1">
          <a:solidFill>
            <a:schemeClr val="tx1"/>
          </a:solidFill>
          <a:latin typeface="Arial" charset="0"/>
        </a:defRPr>
      </a:lvl7pPr>
      <a:lvl8pPr marL="1371498" algn="ctr" rtl="0" fontAlgn="base">
        <a:spcBef>
          <a:spcPct val="0"/>
        </a:spcBef>
        <a:spcAft>
          <a:spcPct val="0"/>
        </a:spcAft>
        <a:defRPr sz="2800" b="1">
          <a:solidFill>
            <a:schemeClr val="tx1"/>
          </a:solidFill>
          <a:latin typeface="Arial" charset="0"/>
        </a:defRPr>
      </a:lvl8pPr>
      <a:lvl9pPr marL="1828664" algn="ctr" rtl="0" fontAlgn="base">
        <a:spcBef>
          <a:spcPct val="0"/>
        </a:spcBef>
        <a:spcAft>
          <a:spcPct val="0"/>
        </a:spcAft>
        <a:defRPr sz="2800" b="1">
          <a:solidFill>
            <a:schemeClr val="tx1"/>
          </a:solidFill>
          <a:latin typeface="Arial" charset="0"/>
        </a:defRPr>
      </a:lvl9pPr>
    </p:titleStyle>
    <p:bodyStyle>
      <a:lvl1pPr marL="342875" indent="-342875"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895" indent="-285729"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2915" indent="-228582"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080" indent="-228582"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246" indent="-228582"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411" indent="-228582"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578" indent="-228582"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8744" indent="-228582"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5909" indent="-228582"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333" rtl="0" eaLnBrk="1" latinLnBrk="0" hangingPunct="1">
        <a:defRPr sz="1800" kern="1200">
          <a:solidFill>
            <a:schemeClr val="tx1"/>
          </a:solidFill>
          <a:latin typeface="+mn-lt"/>
          <a:ea typeface="+mn-ea"/>
          <a:cs typeface="+mn-cs"/>
        </a:defRPr>
      </a:lvl1pPr>
      <a:lvl2pPr marL="457166" algn="l" defTabSz="914333" rtl="0" eaLnBrk="1" latinLnBrk="0" hangingPunct="1">
        <a:defRPr sz="1800" kern="1200">
          <a:solidFill>
            <a:schemeClr val="tx1"/>
          </a:solidFill>
          <a:latin typeface="+mn-lt"/>
          <a:ea typeface="+mn-ea"/>
          <a:cs typeface="+mn-cs"/>
        </a:defRPr>
      </a:lvl2pPr>
      <a:lvl3pPr marL="914333" algn="l" defTabSz="914333" rtl="0" eaLnBrk="1" latinLnBrk="0" hangingPunct="1">
        <a:defRPr sz="1800" kern="1200">
          <a:solidFill>
            <a:schemeClr val="tx1"/>
          </a:solidFill>
          <a:latin typeface="+mn-lt"/>
          <a:ea typeface="+mn-ea"/>
          <a:cs typeface="+mn-cs"/>
        </a:defRPr>
      </a:lvl3pPr>
      <a:lvl4pPr marL="1371498" algn="l" defTabSz="914333" rtl="0" eaLnBrk="1" latinLnBrk="0" hangingPunct="1">
        <a:defRPr sz="1800" kern="1200">
          <a:solidFill>
            <a:schemeClr val="tx1"/>
          </a:solidFill>
          <a:latin typeface="+mn-lt"/>
          <a:ea typeface="+mn-ea"/>
          <a:cs typeface="+mn-cs"/>
        </a:defRPr>
      </a:lvl4pPr>
      <a:lvl5pPr marL="1828664" algn="l" defTabSz="914333" rtl="0" eaLnBrk="1" latinLnBrk="0" hangingPunct="1">
        <a:defRPr sz="1800" kern="1200">
          <a:solidFill>
            <a:schemeClr val="tx1"/>
          </a:solidFill>
          <a:latin typeface="+mn-lt"/>
          <a:ea typeface="+mn-ea"/>
          <a:cs typeface="+mn-cs"/>
        </a:defRPr>
      </a:lvl5pPr>
      <a:lvl6pPr marL="2285829" algn="l" defTabSz="914333" rtl="0" eaLnBrk="1" latinLnBrk="0" hangingPunct="1">
        <a:defRPr sz="1800" kern="1200">
          <a:solidFill>
            <a:schemeClr val="tx1"/>
          </a:solidFill>
          <a:latin typeface="+mn-lt"/>
          <a:ea typeface="+mn-ea"/>
          <a:cs typeface="+mn-cs"/>
        </a:defRPr>
      </a:lvl6pPr>
      <a:lvl7pPr marL="2742995" algn="l" defTabSz="914333" rtl="0" eaLnBrk="1" latinLnBrk="0" hangingPunct="1">
        <a:defRPr sz="1800" kern="1200">
          <a:solidFill>
            <a:schemeClr val="tx1"/>
          </a:solidFill>
          <a:latin typeface="+mn-lt"/>
          <a:ea typeface="+mn-ea"/>
          <a:cs typeface="+mn-cs"/>
        </a:defRPr>
      </a:lvl7pPr>
      <a:lvl8pPr marL="3200160" algn="l" defTabSz="914333" rtl="0" eaLnBrk="1" latinLnBrk="0" hangingPunct="1">
        <a:defRPr sz="1800" kern="1200">
          <a:solidFill>
            <a:schemeClr val="tx1"/>
          </a:solidFill>
          <a:latin typeface="+mn-lt"/>
          <a:ea typeface="+mn-ea"/>
          <a:cs typeface="+mn-cs"/>
        </a:defRPr>
      </a:lvl8pPr>
      <a:lvl9pPr marL="3657326" algn="l" defTabSz="91433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38" tIns="45719" rIns="91438" bIns="45719"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38" tIns="45719" rIns="91438" bIns="4571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097493272"/>
      </p:ext>
    </p:extLst>
  </p:cSld>
  <p:clrMap bg1="lt1" tx1="dk1" bg2="lt2" tx2="dk2" accent1="accent1" accent2="accent2" accent3="accent3" accent4="accent4" accent5="accent5" accent6="accent6" hlink="hlink" folHlink="folHlink"/>
  <p:sldLayoutIdLst>
    <p:sldLayoutId id="2147484064" r:id="rId1"/>
    <p:sldLayoutId id="2147484065" r:id="rId2"/>
    <p:sldLayoutId id="2147484066" r:id="rId3"/>
    <p:sldLayoutId id="2147484067" r:id="rId4"/>
    <p:sldLayoutId id="2147484068" r:id="rId5"/>
    <p:sldLayoutId id="2147484069" r:id="rId6"/>
    <p:sldLayoutId id="2147484070" r:id="rId7"/>
    <p:sldLayoutId id="2147484071" r:id="rId8"/>
    <p:sldLayoutId id="2147484072" r:id="rId9"/>
  </p:sldLayoutIdLst>
  <p:txStyles>
    <p:titleStyle>
      <a:lvl1pPr algn="ctr" defTabSz="914378"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892" indent="-342892" algn="l" defTabSz="914378"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31" indent="-285743" algn="l" defTabSz="914378"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2972" indent="-228594" algn="l" defTabSz="914378"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160" indent="-228594" algn="l" defTabSz="914378"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348" indent="-228594" algn="l" defTabSz="914378"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40"/>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8" y="4731581"/>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a:p>
        </p:txBody>
      </p:sp>
    </p:spTree>
    <p:extLst>
      <p:ext uri="{BB962C8B-B14F-4D97-AF65-F5344CB8AC3E}">
        <p14:creationId xmlns:p14="http://schemas.microsoft.com/office/powerpoint/2010/main" val="1893693442"/>
      </p:ext>
    </p:extLst>
  </p:cSld>
  <p:clrMap bg1="lt1" tx1="dk1" bg2="lt2" tx2="dk2" accent1="accent1" accent2="accent2" accent3="accent3" accent4="accent4" accent5="accent5" accent6="accent6" hlink="hlink" folHlink="folHlink"/>
  <p:sldLayoutIdLst>
    <p:sldLayoutId id="2147484140" r:id="rId1"/>
    <p:sldLayoutId id="2147484141" r:id="rId2"/>
    <p:sldLayoutId id="2147484142" r:id="rId3"/>
  </p:sldLayoutIdLst>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620680"/>
            <a:ext cx="7772400" cy="1102519"/>
          </a:xfrm>
        </p:spPr>
        <p:txBody>
          <a:bodyPr/>
          <a:lstStyle/>
          <a:p>
            <a:r>
              <a:rPr lang="en-GB" dirty="0"/>
              <a:t>CSSC Programme Dashboard</a:t>
            </a:r>
          </a:p>
        </p:txBody>
      </p:sp>
      <p:sp>
        <p:nvSpPr>
          <p:cNvPr id="5" name="Subtitle 4"/>
          <p:cNvSpPr>
            <a:spLocks noGrp="1"/>
          </p:cNvSpPr>
          <p:nvPr>
            <p:ph type="subTitle" idx="1"/>
          </p:nvPr>
        </p:nvSpPr>
        <p:spPr>
          <a:xfrm>
            <a:off x="1371600" y="3266016"/>
            <a:ext cx="6400800" cy="1314450"/>
          </a:xfrm>
        </p:spPr>
        <p:txBody>
          <a:bodyPr vert="horz" lIns="91438" tIns="45719" rIns="91438" bIns="45719" rtlCol="0" anchor="t">
            <a:normAutofit fontScale="92500" lnSpcReduction="10000"/>
          </a:bodyPr>
          <a:lstStyle/>
          <a:p>
            <a:endParaRPr lang="en-GB" dirty="0"/>
          </a:p>
          <a:p>
            <a:endParaRPr lang="en-GB" dirty="0"/>
          </a:p>
          <a:p>
            <a:r>
              <a:rPr lang="en-GB" dirty="0">
                <a:latin typeface="Arial"/>
                <a:cs typeface="Arial"/>
              </a:rPr>
              <a:t>September 2022</a:t>
            </a:r>
          </a:p>
        </p:txBody>
      </p:sp>
      <p:pic>
        <p:nvPicPr>
          <p:cNvPr id="6" name="Picture 5">
            <a:extLst>
              <a:ext uri="{FF2B5EF4-FFF2-40B4-BE49-F238E27FC236}">
                <a16:creationId xmlns:a16="http://schemas.microsoft.com/office/drawing/2014/main" id="{7DF39F5C-5B21-482F-B3CB-006BEF34AF2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52797" y="2511295"/>
            <a:ext cx="1438406" cy="1438406"/>
          </a:xfrm>
          <a:prstGeom prst="rect">
            <a:avLst/>
          </a:prstGeom>
        </p:spPr>
      </p:pic>
    </p:spTree>
    <p:extLst>
      <p:ext uri="{BB962C8B-B14F-4D97-AF65-F5344CB8AC3E}">
        <p14:creationId xmlns:p14="http://schemas.microsoft.com/office/powerpoint/2010/main" val="3324695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523632042"/>
              </p:ext>
            </p:extLst>
          </p:nvPr>
        </p:nvGraphicFramePr>
        <p:xfrm>
          <a:off x="0" y="276"/>
          <a:ext cx="9143999" cy="5106662"/>
        </p:xfrm>
        <a:graphic>
          <a:graphicData uri="http://schemas.openxmlformats.org/drawingml/2006/table">
            <a:tbl>
              <a:tblPr firstRow="1" bandRow="1">
                <a:tableStyleId>{5C22544A-7EE6-4342-B048-85BDC9FD1C3A}</a:tableStyleId>
              </a:tblPr>
              <a:tblGrid>
                <a:gridCol w="1712223">
                  <a:extLst>
                    <a:ext uri="{9D8B030D-6E8A-4147-A177-3AD203B41FA5}">
                      <a16:colId xmlns:a16="http://schemas.microsoft.com/office/drawing/2014/main" val="20000"/>
                    </a:ext>
                  </a:extLst>
                </a:gridCol>
                <a:gridCol w="619314">
                  <a:extLst>
                    <a:ext uri="{9D8B030D-6E8A-4147-A177-3AD203B41FA5}">
                      <a16:colId xmlns:a16="http://schemas.microsoft.com/office/drawing/2014/main" val="341303587"/>
                    </a:ext>
                  </a:extLst>
                </a:gridCol>
                <a:gridCol w="619314">
                  <a:extLst>
                    <a:ext uri="{9D8B030D-6E8A-4147-A177-3AD203B41FA5}">
                      <a16:colId xmlns:a16="http://schemas.microsoft.com/office/drawing/2014/main" val="3112880537"/>
                    </a:ext>
                  </a:extLst>
                </a:gridCol>
                <a:gridCol w="3096574">
                  <a:extLst>
                    <a:ext uri="{9D8B030D-6E8A-4147-A177-3AD203B41FA5}">
                      <a16:colId xmlns:a16="http://schemas.microsoft.com/office/drawing/2014/main" val="1619365689"/>
                    </a:ext>
                  </a:extLst>
                </a:gridCol>
                <a:gridCol w="3096574">
                  <a:extLst>
                    <a:ext uri="{9D8B030D-6E8A-4147-A177-3AD203B41FA5}">
                      <a16:colId xmlns:a16="http://schemas.microsoft.com/office/drawing/2014/main" val="1355656450"/>
                    </a:ext>
                  </a:extLst>
                </a:gridCol>
              </a:tblGrid>
              <a:tr h="411562">
                <a:tc gridSpan="3">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bg1"/>
                          </a:solidFill>
                          <a:latin typeface="+mn-lt"/>
                          <a:ea typeface="+mn-ea"/>
                          <a:cs typeface="+mn-cs"/>
                        </a:rPr>
                        <a:t>Programme Health – RAG</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endParaRPr lang="en-GB"/>
                    </a:p>
                  </a:txBody>
                  <a:tcPr/>
                </a:tc>
                <a:tc hMerge="1">
                  <a:txBody>
                    <a:bodyPr/>
                    <a:lstStyle/>
                    <a:p>
                      <a:endParaRPr lang="en-GB"/>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800" b="1" kern="1200" dirty="0">
                        <a:solidFill>
                          <a:schemeClr val="bg1"/>
                        </a:solidFill>
                        <a:highlight>
                          <a:srgbClr val="CED1E2"/>
                        </a:highlight>
                        <a:latin typeface="+mn-lt"/>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800" b="1" kern="1200" dirty="0">
                        <a:solidFill>
                          <a:schemeClr val="bg1"/>
                        </a:solidFill>
                        <a:latin typeface="+mn-lt"/>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0002"/>
                  </a:ext>
                </a:extLst>
              </a:tr>
              <a:tr h="22554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00" b="1" kern="1200">
                          <a:solidFill>
                            <a:schemeClr val="bg1"/>
                          </a:solidFill>
                          <a:latin typeface="+mn-lt"/>
                          <a:ea typeface="+mn-ea"/>
                          <a:cs typeface="+mn-cs"/>
                        </a:rPr>
                        <a:t>Overall Programme Status</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dirty="0">
                          <a:ln>
                            <a:noFill/>
                          </a:ln>
                          <a:effectLst/>
                          <a:uLnTx/>
                          <a:uFillTx/>
                          <a:latin typeface="Arial"/>
                          <a:ea typeface="+mn-ea"/>
                          <a:cs typeface="+mn-cs"/>
                        </a:rPr>
                        <a:t>Previous</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6A41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dirty="0">
                          <a:ln>
                            <a:noFill/>
                          </a:ln>
                          <a:solidFill>
                            <a:schemeClr val="dk1"/>
                          </a:solidFill>
                          <a:effectLst/>
                          <a:uLnTx/>
                          <a:uFillTx/>
                          <a:latin typeface="Arial"/>
                          <a:ea typeface="+mn-ea"/>
                          <a:cs typeface="+mn-cs"/>
                        </a:rPr>
                        <a:t>Current</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6A412"/>
                    </a:solidFill>
                  </a:tcPr>
                </a:tc>
                <a:tc rowSpan="4" gridSpan="2">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900" b="0" kern="1200" baseline="0" dirty="0">
                        <a:solidFill>
                          <a:schemeClr val="tx1"/>
                        </a:solidFill>
                        <a:latin typeface="+mn-lt"/>
                        <a:ea typeface="+mn-ea"/>
                        <a:cs typeface="Arial"/>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900" b="0" kern="1200" baseline="0" dirty="0">
                        <a:solidFill>
                          <a:schemeClr val="tx1"/>
                        </a:solidFill>
                        <a:latin typeface="+mn-lt"/>
                        <a:ea typeface="+mn-ea"/>
                        <a:cs typeface="Aria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b="0" kern="1200" baseline="0" dirty="0">
                          <a:solidFill>
                            <a:schemeClr val="tx1"/>
                          </a:solidFill>
                          <a:latin typeface="+mn-lt"/>
                          <a:ea typeface="+mn-ea"/>
                          <a:cs typeface="Arial"/>
                        </a:rPr>
                        <a:t>The programme is reflective of a Green Status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b="0" kern="1200" baseline="0" dirty="0">
                          <a:solidFill>
                            <a:schemeClr val="tx1"/>
                          </a:solidFill>
                          <a:latin typeface="+mn-lt"/>
                          <a:ea typeface="+mn-ea"/>
                          <a:cs typeface="Arial"/>
                        </a:rPr>
                        <a:t>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b="0" kern="1200" baseline="0" dirty="0">
                          <a:solidFill>
                            <a:schemeClr val="tx1"/>
                          </a:solidFill>
                          <a:latin typeface="+mn-lt"/>
                          <a:ea typeface="+mn-ea"/>
                          <a:cs typeface="Arial"/>
                        </a:rPr>
                        <a:t>The Programme continues to be in a healthy state and we have seen resolutions to a number of the issues we called out last month, however we have identified and resolved one further issue which I have referred to below.</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900" b="0" kern="1200" baseline="0" dirty="0">
                        <a:solidFill>
                          <a:schemeClr val="tx1"/>
                        </a:solidFill>
                        <a:latin typeface="+mn-lt"/>
                        <a:ea typeface="+mn-ea"/>
                        <a:cs typeface="Aria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900" b="0" kern="1200" baseline="0" dirty="0">
                        <a:solidFill>
                          <a:schemeClr val="tx1"/>
                        </a:solidFill>
                        <a:latin typeface="+mn-lt"/>
                        <a:ea typeface="+mn-ea"/>
                        <a:cs typeface="Aria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900" b="0" kern="1200" baseline="0" dirty="0">
                        <a:solidFill>
                          <a:schemeClr val="tx1"/>
                        </a:solidFill>
                        <a:latin typeface="+mn-lt"/>
                        <a:ea typeface="+mn-ea"/>
                        <a:cs typeface="Aria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900" b="0" kern="1200" baseline="0" dirty="0">
                        <a:solidFill>
                          <a:schemeClr val="tx1"/>
                        </a:solidFill>
                        <a:latin typeface="+mn-lt"/>
                        <a:ea typeface="+mn-ea"/>
                        <a:cs typeface="Arial"/>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rowSpan="4" hMerge="1">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700" b="0" kern="1200" dirty="0">
                        <a:solidFill>
                          <a:schemeClr val="dk1"/>
                        </a:solidFill>
                        <a:effectLst/>
                        <a:latin typeface="+mn-lt"/>
                        <a:ea typeface="+mn-ea"/>
                        <a:cs typeface="+mn-cs"/>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100399763"/>
                  </a:ext>
                </a:extLst>
              </a:tr>
              <a:tr h="22554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00" b="1" kern="1200">
                          <a:solidFill>
                            <a:schemeClr val="bg1"/>
                          </a:solidFill>
                          <a:latin typeface="+mn-lt"/>
                          <a:ea typeface="+mn-ea"/>
                          <a:cs typeface="+mn-cs"/>
                        </a:rPr>
                        <a:t>Programme Plan</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dirty="0">
                          <a:ln>
                            <a:noFill/>
                          </a:ln>
                          <a:effectLst/>
                          <a:uLnTx/>
                          <a:uFillTx/>
                          <a:latin typeface="+mn-lt"/>
                          <a:ea typeface="+mn-ea"/>
                          <a:cs typeface="+mn-cs"/>
                        </a:rPr>
                        <a:t>Previous</a:t>
                      </a:r>
                      <a:endParaRPr kumimoji="0" lang="en-GB" sz="700" b="1" i="0" u="none" strike="noStrike" kern="1200" cap="none" spc="0" normalizeH="0" baseline="0" noProof="0" dirty="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6A41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effectLst/>
                          <a:uLnTx/>
                          <a:uFillTx/>
                          <a:latin typeface="Arial"/>
                          <a:ea typeface="+mn-ea"/>
                          <a:cs typeface="+mn-cs"/>
                        </a:rPr>
                        <a:t>Current</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6A412"/>
                    </a:solidFill>
                  </a:tcPr>
                </a:tc>
                <a:tc gridSpan="2"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hMerge="1"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394750769"/>
                  </a:ext>
                </a:extLst>
              </a:tr>
              <a:tr h="225547">
                <a:tc>
                  <a:txBody>
                    <a:bodyPr/>
                    <a:lstStyle/>
                    <a:p>
                      <a:pPr marL="0" marR="0" indent="0" algn="l" rtl="0" eaLnBrk="1" fontAlgn="auto" latinLnBrk="0" hangingPunct="1">
                        <a:lnSpc>
                          <a:spcPct val="100000"/>
                        </a:lnSpc>
                        <a:spcBef>
                          <a:spcPts val="0"/>
                        </a:spcBef>
                        <a:spcAft>
                          <a:spcPts val="0"/>
                        </a:spcAft>
                        <a:buFontTx/>
                        <a:buNone/>
                      </a:pPr>
                      <a:r>
                        <a:rPr lang="en-GB" sz="700" b="1" kern="1200">
                          <a:solidFill>
                            <a:schemeClr val="bg1"/>
                          </a:solidFill>
                          <a:latin typeface="+mn-lt"/>
                          <a:ea typeface="+mn-ea"/>
                          <a:cs typeface="+mn-cs"/>
                        </a:rPr>
                        <a:t>Risk Profile </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dirty="0">
                          <a:ln>
                            <a:noFill/>
                          </a:ln>
                          <a:effectLst/>
                          <a:uLnTx/>
                          <a:uFillTx/>
                          <a:latin typeface="+mn-lt"/>
                          <a:ea typeface="+mn-ea"/>
                          <a:cs typeface="+mn-cs"/>
                        </a:rPr>
                        <a:t>Previous</a:t>
                      </a:r>
                      <a:endParaRPr kumimoji="0" lang="en-GB" sz="700" b="1" i="0" u="none" strike="noStrike" kern="1200" cap="none" spc="0" normalizeH="0" baseline="0" noProof="0" dirty="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6A41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effectLst/>
                          <a:uLnTx/>
                          <a:uFillTx/>
                          <a:latin typeface="Arial"/>
                          <a:ea typeface="+mn-ea"/>
                          <a:cs typeface="+mn-cs"/>
                        </a:rPr>
                        <a:t>Current</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6A412"/>
                    </a:solidFill>
                  </a:tcPr>
                </a:tc>
                <a:tc gridSpan="2"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hMerge="1"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195151634"/>
                  </a:ext>
                </a:extLst>
              </a:tr>
              <a:tr h="810988">
                <a:tc>
                  <a:txBody>
                    <a:bodyPr/>
                    <a:lstStyle/>
                    <a:p>
                      <a:pPr marL="0" marR="0" indent="0" algn="l" rtl="0" eaLnBrk="1" fontAlgn="auto" latinLnBrk="0" hangingPunct="1">
                        <a:lnSpc>
                          <a:spcPct val="100000"/>
                        </a:lnSpc>
                        <a:spcBef>
                          <a:spcPts val="0"/>
                        </a:spcBef>
                        <a:spcAft>
                          <a:spcPts val="0"/>
                        </a:spcAft>
                        <a:buFontTx/>
                        <a:buNone/>
                      </a:pPr>
                      <a:r>
                        <a:rPr lang="en-GB" sz="700" b="1" kern="1200">
                          <a:solidFill>
                            <a:schemeClr val="bg1"/>
                          </a:solidFill>
                          <a:latin typeface="+mn-lt"/>
                          <a:ea typeface="+mn-ea"/>
                          <a:cs typeface="+mn-cs"/>
                        </a:rPr>
                        <a:t>Resources </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dirty="0">
                          <a:ln>
                            <a:noFill/>
                          </a:ln>
                          <a:solidFill>
                            <a:schemeClr val="dk1"/>
                          </a:solidFill>
                          <a:effectLst/>
                          <a:uLnTx/>
                          <a:uFillTx/>
                          <a:latin typeface="+mn-lt"/>
                          <a:ea typeface="+mn-ea"/>
                          <a:cs typeface="+mn-cs"/>
                        </a:rPr>
                        <a:t>Previous</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6A41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effectLst/>
                          <a:uLnTx/>
                          <a:uFillTx/>
                          <a:latin typeface="Arial"/>
                          <a:ea typeface="+mn-ea"/>
                          <a:cs typeface="+mn-cs"/>
                        </a:rPr>
                        <a:t>Current</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6A412"/>
                    </a:solidFill>
                  </a:tcPr>
                </a:tc>
                <a:tc gridSpan="2"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hMerge="1"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627309390"/>
                  </a:ext>
                </a:extLst>
              </a:tr>
              <a:tr h="244784">
                <a:tc gridSpan="4">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b="1" kern="1200" dirty="0">
                          <a:solidFill>
                            <a:schemeClr val="bg1"/>
                          </a:solidFill>
                          <a:latin typeface="+mn-lt"/>
                          <a:ea typeface="+mn-ea"/>
                          <a:cs typeface="+mn-cs"/>
                        </a:rPr>
                        <a:t>Executive Summary</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endParaRPr lang="en-GB"/>
                    </a:p>
                  </a:txBody>
                  <a:tcPr/>
                </a:tc>
                <a:tc hMerge="1">
                  <a:txBody>
                    <a:bodyPr/>
                    <a:lstStyle/>
                    <a:p>
                      <a:endParaRPr lang="en-GB"/>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700" b="1" kern="1200">
                        <a:solidFill>
                          <a:schemeClr val="bg1"/>
                        </a:solidFill>
                        <a:latin typeface="+mn-lt"/>
                        <a:ea typeface="+mn-ea"/>
                        <a:cs typeface="+mn-cs"/>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b="1" kern="1200" dirty="0">
                          <a:solidFill>
                            <a:schemeClr val="bg1"/>
                          </a:solidFill>
                          <a:latin typeface="+mn-lt"/>
                          <a:ea typeface="+mn-ea"/>
                          <a:cs typeface="+mn-cs"/>
                        </a:rPr>
                        <a:t>Upcoming Activities &amp; Milestones (Next Month)</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2299314848"/>
                  </a:ext>
                </a:extLst>
              </a:tr>
              <a:tr h="2962687">
                <a:tc gridSpan="4">
                  <a:txBody>
                    <a:bodyPr/>
                    <a:lstStyle/>
                    <a:p>
                      <a:pPr marL="0" marR="0" lvl="0" indent="0" algn="l" defTabSz="914378"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900" b="0" i="0" u="none" strike="noStrike" kern="1200" baseline="0" dirty="0">
                        <a:solidFill>
                          <a:schemeClr val="tx1"/>
                        </a:solidFill>
                        <a:latin typeface="+mn-lt"/>
                        <a:ea typeface="+mn-ea"/>
                        <a:cs typeface="+mn-cs"/>
                      </a:endParaRPr>
                    </a:p>
                    <a:p>
                      <a:pPr marL="171450" marR="0" lvl="0" indent="-171450" algn="l" defTabSz="914378"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1" i="0" u="none" strike="noStrike" kern="1200" baseline="0" dirty="0">
                          <a:solidFill>
                            <a:schemeClr val="tx1"/>
                          </a:solidFill>
                          <a:latin typeface="+mn-lt"/>
                          <a:ea typeface="+mn-ea"/>
                          <a:cs typeface="+mn-cs"/>
                        </a:rPr>
                        <a:t>Irregularities with File Sequence Numbers for the new CSS files (BRR, TMC &amp; ASN file types) </a:t>
                      </a:r>
                      <a:r>
                        <a:rPr lang="en-GB" sz="900" b="0" i="0" u="none" strike="noStrike" kern="1200" baseline="0" dirty="0">
                          <a:solidFill>
                            <a:schemeClr val="tx1"/>
                          </a:solidFill>
                          <a:latin typeface="+mn-lt"/>
                          <a:ea typeface="+mn-ea"/>
                          <a:cs typeface="+mn-cs"/>
                        </a:rPr>
                        <a:t>– we are continuing to provide information to AMT to enable them to identify a fix.  AMT are currently testing a fix, we are still pending a deployment date for the fix to be issued to us.</a:t>
                      </a:r>
                    </a:p>
                    <a:p>
                      <a:pPr marL="171450" marR="0" lvl="0" indent="-171450" algn="l" defTabSz="914378"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900" b="0" i="0" u="none" strike="noStrike" kern="1200" baseline="0" dirty="0">
                        <a:solidFill>
                          <a:schemeClr val="tx1"/>
                        </a:solidFill>
                        <a:latin typeface="+mn-lt"/>
                        <a:ea typeface="+mn-ea"/>
                        <a:cs typeface="+mn-cs"/>
                      </a:endParaRPr>
                    </a:p>
                    <a:p>
                      <a:pPr marL="171450" marR="0" lvl="0" indent="-171450" algn="l" defTabSz="914378"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0" i="0" u="none" strike="noStrike" kern="1200" baseline="0" dirty="0">
                          <a:solidFill>
                            <a:schemeClr val="tx1"/>
                          </a:solidFill>
                          <a:latin typeface="+mn-lt"/>
                          <a:ea typeface="+mn-ea"/>
                          <a:cs typeface="+mn-cs"/>
                        </a:rPr>
                        <a:t>F</a:t>
                      </a:r>
                      <a:r>
                        <a:rPr lang="en-GB" sz="900" b="1" i="0" u="none" strike="noStrike" kern="1200" baseline="0" dirty="0">
                          <a:solidFill>
                            <a:schemeClr val="tx1"/>
                          </a:solidFill>
                          <a:latin typeface="+mn-lt"/>
                          <a:ea typeface="+mn-ea"/>
                          <a:cs typeface="+mn-cs"/>
                        </a:rPr>
                        <a:t>iles unable to be processed/issued due to ‘special characters’ with the file – </a:t>
                      </a:r>
                      <a:r>
                        <a:rPr lang="en-GB" sz="900" b="0" i="0" u="none" strike="noStrike" kern="1200" baseline="0" dirty="0">
                          <a:solidFill>
                            <a:schemeClr val="tx1"/>
                          </a:solidFill>
                          <a:latin typeface="+mn-lt"/>
                          <a:ea typeface="+mn-ea"/>
                          <a:cs typeface="+mn-cs"/>
                        </a:rPr>
                        <a:t>Issue has been fixed</a:t>
                      </a:r>
                    </a:p>
                    <a:p>
                      <a:pPr marL="171450" marR="0" lvl="0" indent="-171450" algn="l" defTabSz="914378"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900" b="0" i="0" u="none" strike="noStrike" kern="1200" baseline="0" dirty="0">
                        <a:solidFill>
                          <a:schemeClr val="tx1"/>
                        </a:solidFill>
                        <a:latin typeface="+mn-lt"/>
                        <a:ea typeface="+mn-ea"/>
                        <a:cs typeface="+mn-cs"/>
                      </a:endParaRPr>
                    </a:p>
                    <a:p>
                      <a:pPr marL="171450" marR="0" lvl="0" indent="-171450" algn="l" defTabSz="914378"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1" i="0" u="none" strike="noStrike" kern="1200" baseline="0" dirty="0">
                          <a:solidFill>
                            <a:schemeClr val="tx1"/>
                          </a:solidFill>
                          <a:latin typeface="+mn-lt"/>
                          <a:ea typeface="+mn-ea"/>
                          <a:cs typeface="+mn-cs"/>
                        </a:rPr>
                        <a:t>Users experiencing issues with accessing Portal – </a:t>
                      </a:r>
                      <a:r>
                        <a:rPr lang="en-GB" sz="900" b="0" i="0" u="none" strike="noStrike" kern="1200" baseline="0" dirty="0">
                          <a:solidFill>
                            <a:schemeClr val="tx1"/>
                          </a:solidFill>
                          <a:latin typeface="+mn-lt"/>
                          <a:ea typeface="+mn-ea"/>
                          <a:cs typeface="+mn-cs"/>
                        </a:rPr>
                        <a:t>Ticket volumes under 50 due to the many drop in sessions that have been hosted over the past two to three weeks.  Individual comms have been issued in response to every ticket raised</a:t>
                      </a:r>
                      <a:endParaRPr lang="en-GB" sz="900" b="1" i="0" u="none" strike="noStrike" kern="1200" baseline="0" dirty="0">
                        <a:solidFill>
                          <a:schemeClr val="tx1"/>
                        </a:solidFill>
                        <a:latin typeface="+mn-lt"/>
                        <a:ea typeface="+mn-ea"/>
                        <a:cs typeface="+mn-cs"/>
                      </a:endParaRPr>
                    </a:p>
                    <a:p>
                      <a:pPr marL="171450" marR="0" lvl="0" indent="-171450" algn="l" defTabSz="914378"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900" b="1" i="0" u="none" strike="noStrike" kern="1200" baseline="0" dirty="0">
                        <a:solidFill>
                          <a:schemeClr val="tx1"/>
                        </a:solidFill>
                        <a:latin typeface="+mn-lt"/>
                        <a:ea typeface="+mn-ea"/>
                        <a:cs typeface="+mn-cs"/>
                      </a:endParaRPr>
                    </a:p>
                    <a:p>
                      <a:pPr marL="171450" marR="0" lvl="0" indent="-171450" algn="l" defTabSz="914378"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1" i="0" u="none" strike="noStrike" kern="1200" baseline="0" dirty="0">
                          <a:solidFill>
                            <a:schemeClr val="tx1"/>
                          </a:solidFill>
                          <a:latin typeface="+mn-lt"/>
                          <a:ea typeface="+mn-ea"/>
                          <a:cs typeface="+mn-cs"/>
                        </a:rPr>
                        <a:t>Missing Secured Active Messages (SAM’s) – </a:t>
                      </a:r>
                      <a:r>
                        <a:rPr lang="en-GB" sz="900" b="0" i="0" u="none" strike="noStrike" kern="1200" baseline="0" dirty="0">
                          <a:solidFill>
                            <a:schemeClr val="tx1"/>
                          </a:solidFill>
                          <a:latin typeface="+mn-lt"/>
                          <a:ea typeface="+mn-ea"/>
                          <a:cs typeface="+mn-cs"/>
                        </a:rPr>
                        <a:t>Fix has been implemented by Landmark which we are actively tracking.  We have not received any missing SAM’s post the fix but we have been experiencing late SAM’s which we have raised with DCC.  We continue to communicate with DCC in relation to the next steps for brining the systems into sync and how the missing SAM’s will be issued to us for processing into UK Link.</a:t>
                      </a:r>
                    </a:p>
                    <a:p>
                      <a:pPr marL="171450" marR="0" lvl="0" indent="-171450" algn="l" defTabSz="914378"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1" i="0" u="none" strike="noStrike" kern="1200" baseline="0" dirty="0">
                          <a:solidFill>
                            <a:schemeClr val="tx1"/>
                          </a:solidFill>
                          <a:latin typeface="+mn-lt"/>
                          <a:ea typeface="+mn-ea"/>
                          <a:cs typeface="+mn-cs"/>
                        </a:rPr>
                        <a:t>Class 3 &amp; 4 reads not being estimated at transfer – </a:t>
                      </a:r>
                      <a:r>
                        <a:rPr lang="en-GB" sz="900" b="0" i="0" u="none" strike="noStrike" kern="1200" baseline="0" dirty="0">
                          <a:solidFill>
                            <a:schemeClr val="tx1"/>
                          </a:solidFill>
                          <a:latin typeface="+mn-lt"/>
                          <a:ea typeface="+mn-ea"/>
                          <a:cs typeface="+mn-cs"/>
                        </a:rPr>
                        <a:t>A comm has been issued to confirm from CSS Go Live, estimates have not been calculated for these sites.  A fix has been identified, is currently in testing with a date of Friday 2</a:t>
                      </a:r>
                      <a:r>
                        <a:rPr lang="en-GB" sz="900" b="0" i="0" u="none" strike="noStrike" kern="1200" baseline="30000" dirty="0">
                          <a:solidFill>
                            <a:schemeClr val="tx1"/>
                          </a:solidFill>
                          <a:latin typeface="+mn-lt"/>
                          <a:ea typeface="+mn-ea"/>
                          <a:cs typeface="+mn-cs"/>
                        </a:rPr>
                        <a:t>nd</a:t>
                      </a:r>
                      <a:r>
                        <a:rPr lang="en-GB" sz="900" b="0" i="0" u="none" strike="noStrike" kern="1200" baseline="0" dirty="0">
                          <a:solidFill>
                            <a:schemeClr val="tx1"/>
                          </a:solidFill>
                          <a:latin typeface="+mn-lt"/>
                          <a:ea typeface="+mn-ea"/>
                          <a:cs typeface="+mn-cs"/>
                        </a:rPr>
                        <a:t> September for implementation.  Further comms will be issued to confirm progress</a:t>
                      </a:r>
                      <a:endParaRPr lang="en-GB" sz="900" b="1" i="0" u="none" strike="noStrike" kern="1200" baseline="0" dirty="0">
                        <a:solidFill>
                          <a:schemeClr val="tx1"/>
                        </a:solidFill>
                        <a:latin typeface="+mn-lt"/>
                        <a:ea typeface="+mn-ea"/>
                        <a:cs typeface="+mn-cs"/>
                      </a:endParaRPr>
                    </a:p>
                    <a:p>
                      <a:pPr marL="0" marR="0" lvl="0" indent="0" algn="l" defTabSz="914378"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900" b="0" i="0" u="none" strike="noStrike" kern="1200" baseline="0" dirty="0">
                        <a:solidFill>
                          <a:schemeClr val="tx1"/>
                        </a:solidFill>
                        <a:latin typeface="+mn-lt"/>
                        <a:ea typeface="+mn-ea"/>
                        <a:cs typeface="+mn-cs"/>
                      </a:endParaRPr>
                    </a:p>
                    <a:p>
                      <a:pPr marL="0" marR="0" lvl="0" indent="0" algn="l" defTabSz="914378"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900" b="0" i="0" u="none" strike="noStrike" kern="1200" baseline="0" dirty="0">
                        <a:solidFill>
                          <a:schemeClr val="tx1"/>
                        </a:solidFill>
                        <a:latin typeface="+mn-lt"/>
                        <a:ea typeface="+mn-ea"/>
                        <a:cs typeface="+mn-cs"/>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c hMerge="1">
                  <a:txBody>
                    <a:bodyPr/>
                    <a:lstStyle/>
                    <a:p>
                      <a:pPr marL="171450" marR="0" lvl="0" indent="-171450" algn="l">
                        <a:lnSpc>
                          <a:spcPct val="100000"/>
                        </a:lnSpc>
                        <a:spcBef>
                          <a:spcPts val="0"/>
                        </a:spcBef>
                        <a:spcAft>
                          <a:spcPts val="0"/>
                        </a:spcAft>
                        <a:buFont typeface="Arial" panose="020B0604020202020204" pitchFamily="34" charset="0"/>
                        <a:buChar char="•"/>
                      </a:pPr>
                      <a:endParaRPr lang="en-GB" sz="800" b="0" i="0" u="none" strike="noStrike" kern="1200" noProof="0">
                        <a:solidFill>
                          <a:schemeClr val="dk1"/>
                        </a:solidFill>
                        <a:effectLst/>
                        <a:latin typeface="+mn-lt"/>
                        <a:ea typeface="+mn-ea"/>
                        <a:cs typeface="+mn-cs"/>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lvl="0" indent="0" algn="l" rtl="0" eaLnBrk="1" fontAlgn="auto" latinLnBrk="0" hangingPunct="1">
                        <a:lnSpc>
                          <a:spcPct val="100000"/>
                        </a:lnSpc>
                        <a:spcBef>
                          <a:spcPts val="0"/>
                        </a:spcBef>
                        <a:spcAft>
                          <a:spcPts val="0"/>
                        </a:spcAft>
                        <a:buClrTx/>
                        <a:buSzTx/>
                        <a:buFont typeface="Arial" panose="020B0604020202020204" pitchFamily="34" charset="0"/>
                        <a:buNone/>
                      </a:pPr>
                      <a:endParaRPr lang="en-GB" sz="1000" b="0" i="0" u="none" strike="noStrike" kern="1200" dirty="0">
                        <a:solidFill>
                          <a:schemeClr val="tx1"/>
                        </a:solidFill>
                        <a:effectLst/>
                        <a:latin typeface="+mn-lt"/>
                        <a:ea typeface="+mn-ea"/>
                        <a:cs typeface="+mn-cs"/>
                      </a:endParaRPr>
                    </a:p>
                    <a:p>
                      <a:pPr marL="171450" marR="0" lvl="0" indent="-171450" algn="l" rtl="0" eaLnBrk="1" fontAlgn="auto" latinLnBrk="0" hangingPunct="1">
                        <a:lnSpc>
                          <a:spcPct val="100000"/>
                        </a:lnSpc>
                        <a:spcBef>
                          <a:spcPts val="0"/>
                        </a:spcBef>
                        <a:spcAft>
                          <a:spcPts val="0"/>
                        </a:spcAft>
                        <a:buClrTx/>
                        <a:buSzTx/>
                        <a:buFont typeface="Arial" panose="020B0604020202020204" pitchFamily="34" charset="0"/>
                        <a:buChar char="•"/>
                      </a:pPr>
                      <a:r>
                        <a:rPr lang="en-GB" sz="1000" b="0" i="0" u="none" strike="noStrike" kern="1200" dirty="0">
                          <a:solidFill>
                            <a:schemeClr val="tx1"/>
                          </a:solidFill>
                          <a:effectLst/>
                          <a:latin typeface="+mn-lt"/>
                          <a:ea typeface="+mn-ea"/>
                          <a:cs typeface="+mn-cs"/>
                        </a:rPr>
                        <a:t>Continued Business change activities which includes new operating model</a:t>
                      </a:r>
                    </a:p>
                    <a:p>
                      <a:pPr marL="171450" marR="0" lvl="0" indent="-171450" algn="l" rtl="0" eaLnBrk="1" fontAlgn="auto" latinLnBrk="0" hangingPunct="1">
                        <a:lnSpc>
                          <a:spcPct val="100000"/>
                        </a:lnSpc>
                        <a:spcBef>
                          <a:spcPts val="0"/>
                        </a:spcBef>
                        <a:spcAft>
                          <a:spcPts val="0"/>
                        </a:spcAft>
                        <a:buClrTx/>
                        <a:buSzTx/>
                        <a:buFont typeface="Arial" panose="020B0604020202020204" pitchFamily="34" charset="0"/>
                        <a:buChar char="•"/>
                      </a:pPr>
                      <a:endParaRPr lang="en-GB" sz="1000" b="0" i="0" u="none" strike="noStrike" kern="1200" dirty="0">
                        <a:solidFill>
                          <a:schemeClr val="tx1"/>
                        </a:solidFill>
                        <a:effectLst/>
                        <a:latin typeface="+mn-lt"/>
                        <a:ea typeface="+mn-ea"/>
                        <a:cs typeface="+mn-cs"/>
                      </a:endParaRPr>
                    </a:p>
                    <a:p>
                      <a:pPr marL="171450" marR="0" lvl="0" indent="-171450" algn="l" rtl="0" eaLnBrk="1" fontAlgn="auto" latinLnBrk="0" hangingPunct="1">
                        <a:lnSpc>
                          <a:spcPct val="100000"/>
                        </a:lnSpc>
                        <a:spcBef>
                          <a:spcPts val="0"/>
                        </a:spcBef>
                        <a:spcAft>
                          <a:spcPts val="0"/>
                        </a:spcAft>
                        <a:buClrTx/>
                        <a:buSzTx/>
                        <a:buFont typeface="Arial" panose="020B0604020202020204" pitchFamily="34" charset="0"/>
                        <a:buChar char="•"/>
                      </a:pPr>
                      <a:r>
                        <a:rPr lang="en-GB" sz="1000" b="0" i="0" u="none" strike="noStrike" kern="1200" dirty="0">
                          <a:solidFill>
                            <a:schemeClr val="tx1"/>
                          </a:solidFill>
                          <a:effectLst/>
                          <a:latin typeface="+mn-lt"/>
                          <a:ea typeface="+mn-ea"/>
                          <a:cs typeface="+mn-cs"/>
                        </a:rPr>
                        <a:t>Continued Post Implementation Support Activities</a:t>
                      </a:r>
                    </a:p>
                    <a:p>
                      <a:pPr marL="171450" marR="0" lvl="0" indent="-171450" algn="l" rtl="0" eaLnBrk="1" fontAlgn="auto" latinLnBrk="0" hangingPunct="1">
                        <a:lnSpc>
                          <a:spcPct val="100000"/>
                        </a:lnSpc>
                        <a:spcBef>
                          <a:spcPts val="0"/>
                        </a:spcBef>
                        <a:spcAft>
                          <a:spcPts val="0"/>
                        </a:spcAft>
                        <a:buClrTx/>
                        <a:buSzTx/>
                        <a:buFont typeface="Arial" panose="020B0604020202020204" pitchFamily="34" charset="0"/>
                        <a:buChar char="•"/>
                      </a:pPr>
                      <a:endParaRPr lang="en-GB" sz="1000" b="0" i="0" u="none" strike="noStrike" kern="1200" dirty="0">
                        <a:solidFill>
                          <a:schemeClr val="tx1"/>
                        </a:solidFill>
                        <a:effectLst/>
                        <a:latin typeface="+mn-lt"/>
                        <a:ea typeface="+mn-ea"/>
                        <a:cs typeface="+mn-cs"/>
                      </a:endParaRPr>
                    </a:p>
                    <a:p>
                      <a:pPr marL="171450" marR="0" lvl="0" indent="-171450" algn="l" rtl="0" eaLnBrk="1" fontAlgn="auto" latinLnBrk="0" hangingPunct="1">
                        <a:lnSpc>
                          <a:spcPct val="100000"/>
                        </a:lnSpc>
                        <a:spcBef>
                          <a:spcPts val="0"/>
                        </a:spcBef>
                        <a:spcAft>
                          <a:spcPts val="0"/>
                        </a:spcAft>
                        <a:buClrTx/>
                        <a:buSzTx/>
                        <a:buFont typeface="Arial" panose="020B0604020202020204" pitchFamily="34" charset="0"/>
                        <a:buChar char="•"/>
                      </a:pPr>
                      <a:r>
                        <a:rPr lang="en-GB" sz="1000" b="0" i="0" u="none" strike="noStrike" kern="1200" dirty="0">
                          <a:solidFill>
                            <a:schemeClr val="tx1"/>
                          </a:solidFill>
                          <a:effectLst/>
                          <a:latin typeface="+mn-lt"/>
                          <a:ea typeface="+mn-ea"/>
                          <a:cs typeface="+mn-cs"/>
                        </a:rPr>
                        <a:t>Movement for adoption of the Programme into BAU remains a focus area for adoption as soon </a:t>
                      </a:r>
                      <a:r>
                        <a:rPr lang="en-GB" sz="1000" b="0" i="0" u="none" strike="noStrike" kern="1200">
                          <a:solidFill>
                            <a:schemeClr val="tx1"/>
                          </a:solidFill>
                          <a:effectLst/>
                          <a:latin typeface="+mn-lt"/>
                          <a:ea typeface="+mn-ea"/>
                          <a:cs typeface="+mn-cs"/>
                        </a:rPr>
                        <a:t>as possible</a:t>
                      </a:r>
                      <a:endParaRPr lang="en-GB" sz="1000" b="0" i="0" u="none" strike="noStrike" kern="1200" dirty="0">
                        <a:solidFill>
                          <a:schemeClr val="tx1"/>
                        </a:solidFill>
                        <a:effectLst/>
                        <a:latin typeface="+mn-lt"/>
                        <a:ea typeface="+mn-ea"/>
                        <a:cs typeface="+mn-cs"/>
                      </a:endParaRPr>
                    </a:p>
                    <a:p>
                      <a:pPr marL="0" marR="0" lvl="0" indent="0" algn="l" rtl="0" eaLnBrk="1" fontAlgn="auto" latinLnBrk="0" hangingPunct="1">
                        <a:lnSpc>
                          <a:spcPct val="100000"/>
                        </a:lnSpc>
                        <a:spcBef>
                          <a:spcPts val="0"/>
                        </a:spcBef>
                        <a:spcAft>
                          <a:spcPts val="0"/>
                        </a:spcAft>
                        <a:buClrTx/>
                        <a:buSzTx/>
                        <a:buFont typeface="Arial" panose="020B0604020202020204" pitchFamily="34" charset="0"/>
                        <a:buNone/>
                      </a:pPr>
                      <a:endParaRPr lang="en-GB" sz="1000" b="0" i="0" u="none" strike="noStrike" kern="1200" dirty="0">
                        <a:solidFill>
                          <a:schemeClr val="tx1"/>
                        </a:solidFill>
                        <a:effectLst/>
                        <a:latin typeface="+mn-lt"/>
                        <a:ea typeface="+mn-ea"/>
                        <a:cs typeface="+mn-cs"/>
                      </a:endParaRPr>
                    </a:p>
                    <a:p>
                      <a:pPr marL="0" marR="0" lvl="0" indent="0" algn="l" rtl="0" eaLnBrk="1" fontAlgn="auto" latinLnBrk="0" hangingPunct="1">
                        <a:lnSpc>
                          <a:spcPct val="100000"/>
                        </a:lnSpc>
                        <a:spcBef>
                          <a:spcPts val="0"/>
                        </a:spcBef>
                        <a:spcAft>
                          <a:spcPts val="0"/>
                        </a:spcAft>
                        <a:buClrTx/>
                        <a:buSzTx/>
                        <a:buFont typeface="Arial" panose="020B0604020202020204" pitchFamily="34" charset="0"/>
                        <a:buNone/>
                      </a:pPr>
                      <a:endParaRPr lang="en-GB" sz="1000" b="0" i="0" u="none" strike="noStrike" kern="1200" dirty="0">
                        <a:solidFill>
                          <a:schemeClr val="tx1"/>
                        </a:solidFill>
                        <a:effectLst/>
                        <a:latin typeface="+mn-lt"/>
                        <a:ea typeface="+mn-ea"/>
                        <a:cs typeface="+mn-cs"/>
                      </a:endParaRPr>
                    </a:p>
                    <a:p>
                      <a:pPr marL="0" marR="0" lvl="0" indent="0" algn="l" rtl="0" eaLnBrk="1" fontAlgn="auto" latinLnBrk="0" hangingPunct="1">
                        <a:lnSpc>
                          <a:spcPct val="100000"/>
                        </a:lnSpc>
                        <a:spcBef>
                          <a:spcPts val="0"/>
                        </a:spcBef>
                        <a:spcAft>
                          <a:spcPts val="0"/>
                        </a:spcAft>
                        <a:buClrTx/>
                        <a:buSzTx/>
                        <a:buFont typeface="Arial" panose="020B0604020202020204" pitchFamily="34" charset="0"/>
                        <a:buNone/>
                      </a:pPr>
                      <a:endParaRPr lang="en-GB" sz="1000" b="0" i="0" u="none" strike="noStrike" kern="1200" dirty="0">
                        <a:solidFill>
                          <a:schemeClr val="tx1"/>
                        </a:solidFill>
                        <a:effectLst/>
                        <a:latin typeface="+mn-lt"/>
                        <a:ea typeface="+mn-ea"/>
                        <a:cs typeface="+mn-cs"/>
                      </a:endParaRPr>
                    </a:p>
                    <a:p>
                      <a:pPr marL="171450" marR="0" lvl="0" indent="-171450" algn="l" rtl="0" eaLnBrk="1" fontAlgn="auto" latinLnBrk="0" hangingPunct="1">
                        <a:lnSpc>
                          <a:spcPct val="100000"/>
                        </a:lnSpc>
                        <a:spcBef>
                          <a:spcPts val="0"/>
                        </a:spcBef>
                        <a:spcAft>
                          <a:spcPts val="0"/>
                        </a:spcAft>
                        <a:buClrTx/>
                        <a:buSzTx/>
                        <a:buFont typeface="Arial" panose="020B0604020202020204" pitchFamily="34" charset="0"/>
                        <a:buChar char="•"/>
                      </a:pPr>
                      <a:endParaRPr lang="en-GB" sz="10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50" b="0" kern="1200" baseline="0" dirty="0">
                        <a:solidFill>
                          <a:schemeClr val="tx1"/>
                        </a:solidFill>
                        <a:effectLst/>
                        <a:latin typeface="+mn-lt"/>
                        <a:ea typeface="+mn-ea"/>
                        <a:cs typeface="+mn-cs"/>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1655516086"/>
                  </a:ext>
                </a:extLst>
              </a:tr>
            </a:tbl>
          </a:graphicData>
        </a:graphic>
      </p:graphicFrame>
      <p:sp>
        <p:nvSpPr>
          <p:cNvPr id="28" name="Title 1">
            <a:extLst>
              <a:ext uri="{FF2B5EF4-FFF2-40B4-BE49-F238E27FC236}">
                <a16:creationId xmlns:a16="http://schemas.microsoft.com/office/drawing/2014/main" id="{92070F57-5BF2-480D-AD38-A4FF278A71D4}"/>
              </a:ext>
            </a:extLst>
          </p:cNvPr>
          <p:cNvSpPr txBox="1">
            <a:spLocks/>
          </p:cNvSpPr>
          <p:nvPr/>
        </p:nvSpPr>
        <p:spPr>
          <a:xfrm>
            <a:off x="457200" y="36562"/>
            <a:ext cx="8229600" cy="395829"/>
          </a:xfrm>
          <a:prstGeom prst="rect">
            <a:avLst/>
          </a:prstGeom>
        </p:spPr>
        <p:txBody>
          <a:bodyPr>
            <a:normAutofit fontScale="92500" lnSpcReduction="10000"/>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GB" sz="2400" b="1" i="0" u="none" strike="noStrike" kern="1200" cap="none" spc="0" normalizeH="0" baseline="0" noProof="0" dirty="0">
                <a:ln>
                  <a:noFill/>
                </a:ln>
                <a:solidFill>
                  <a:srgbClr val="3E5AA8"/>
                </a:solidFill>
                <a:effectLst/>
                <a:uLnTx/>
                <a:uFillTx/>
                <a:latin typeface="Arial" panose="020B0604020202020204" pitchFamily="34" charset="0"/>
                <a:ea typeface="+mj-ea"/>
                <a:cs typeface="Arial" panose="020B0604020202020204" pitchFamily="34" charset="0"/>
              </a:rPr>
              <a:t>e</a:t>
            </a:r>
          </a:p>
        </p:txBody>
      </p:sp>
    </p:spTree>
    <p:extLst>
      <p:ext uri="{BB962C8B-B14F-4D97-AF65-F5344CB8AC3E}">
        <p14:creationId xmlns:p14="http://schemas.microsoft.com/office/powerpoint/2010/main" val="4003900481"/>
      </p:ext>
    </p:extLst>
  </p:cSld>
  <p:clrMapOvr>
    <a:masterClrMapping/>
  </p:clrMapOvr>
</p:sld>
</file>

<file path=ppt/theme/theme1.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Flow_SignoffStatus xmlns="efb0c983-77a3-4edc-9303-e1cb655c76c7" xsi:nil="true"/>
    <TaxCatchAll xmlns="3ee84ff3-1fa2-4b0e-bbc1-9d3729ac2ba9" xsi:nil="true"/>
    <lcf76f155ced4ddcb4097134ff3c332f xmlns="efb0c983-77a3-4edc-9303-e1cb655c76c7">
      <Terms xmlns="http://schemas.microsoft.com/office/infopath/2007/PartnerControls"/>
    </lcf76f155ced4ddcb4097134ff3c332f>
    <Sign_x002d_offBy xmlns="efb0c983-77a3-4edc-9303-e1cb655c76c7">
      <UserInfo>
        <DisplayName/>
        <AccountId xsi:nil="true"/>
        <AccountType/>
      </UserInfo>
    </Sign_x002d_offBy>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0FB9CDCC5328344A3162B2D7C8A4CE2" ma:contentTypeVersion="16" ma:contentTypeDescription="Create a new document." ma:contentTypeScope="" ma:versionID="ede32156e104b9db28a12065827d15ac">
  <xsd:schema xmlns:xsd="http://www.w3.org/2001/XMLSchema" xmlns:xs="http://www.w3.org/2001/XMLSchema" xmlns:p="http://schemas.microsoft.com/office/2006/metadata/properties" xmlns:ns2="efb0c983-77a3-4edc-9303-e1cb655c76c7" xmlns:ns3="3ee84ff3-1fa2-4b0e-bbc1-9d3729ac2ba9" targetNamespace="http://schemas.microsoft.com/office/2006/metadata/properties" ma:root="true" ma:fieldsID="a8c1c2972ccccfaf548a4caf8c530352" ns2:_="" ns3:_="">
    <xsd:import namespace="efb0c983-77a3-4edc-9303-e1cb655c76c7"/>
    <xsd:import namespace="3ee84ff3-1fa2-4b0e-bbc1-9d3729ac2ba9"/>
    <xsd:element name="properties">
      <xsd:complexType>
        <xsd:sequence>
          <xsd:element name="documentManagement">
            <xsd:complexType>
              <xsd:all>
                <xsd:element ref="ns2:_Flow_SignoffStatus" minOccurs="0"/>
                <xsd:element ref="ns2:Sign_x002d_offBy" minOccurs="0"/>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b0c983-77a3-4edc-9303-e1cb655c76c7" elementFormDefault="qualified">
    <xsd:import namespace="http://schemas.microsoft.com/office/2006/documentManagement/types"/>
    <xsd:import namespace="http://schemas.microsoft.com/office/infopath/2007/PartnerControls"/>
    <xsd:element name="_Flow_SignoffStatus" ma:index="8" nillable="true" ma:displayName="Sign-off status" ma:internalName="Sign_x002d_off_x0020_status">
      <xsd:simpleType>
        <xsd:restriction base="dms:Text"/>
      </xsd:simpleType>
    </xsd:element>
    <xsd:element name="Sign_x002d_offBy" ma:index="9" nillable="true" ma:displayName="Sign-off By" ma:format="Dropdown" ma:list="UserInfo" ma:SharePointGroup="0" ma:internalName="Sign_x002d_off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ccb18e80-c0a1-4e4c-a24b-611b5f62a90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ee84ff3-1fa2-4b0e-bbc1-9d3729ac2ba9"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edf0d92-15e2-4a18-8841-dbc4ae997dea}" ma:internalName="TaxCatchAll" ma:showField="CatchAllData" ma:web="3ee84ff3-1fa2-4b0e-bbc1-9d3729ac2ba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8BF2A29-2C2F-44EF-BF41-193292EB7AF0}">
  <ds:schemaRefs>
    <ds:schemaRef ds:uri="http://schemas.microsoft.com/sharepoint/v3/contenttype/forms"/>
  </ds:schemaRefs>
</ds:datastoreItem>
</file>

<file path=customXml/itemProps2.xml><?xml version="1.0" encoding="utf-8"?>
<ds:datastoreItem xmlns:ds="http://schemas.openxmlformats.org/officeDocument/2006/customXml" ds:itemID="{F8545E1A-EA83-463B-B744-ADE3D05E8049}">
  <ds:schemaRefs>
    <ds:schemaRef ds:uri="http://purl.org/dc/dcmitype/"/>
    <ds:schemaRef ds:uri="http://schemas.microsoft.com/office/2006/documentManagement/types"/>
    <ds:schemaRef ds:uri="http://schemas.microsoft.com/office/2006/metadata/properties"/>
    <ds:schemaRef ds:uri="afe9fadc-cf94-4dd1-a692-a3c9fbf85351"/>
    <ds:schemaRef ds:uri="http://www.w3.org/XML/1998/namespace"/>
    <ds:schemaRef ds:uri="http://purl.org/dc/elements/1.1/"/>
    <ds:schemaRef ds:uri="http://schemas.microsoft.com/office/infopath/2007/PartnerControls"/>
    <ds:schemaRef ds:uri="http://schemas.openxmlformats.org/package/2006/metadata/core-properties"/>
    <ds:schemaRef ds:uri="b5d8c402-b464-4f85-b954-cddb3da0df20"/>
    <ds:schemaRef ds:uri="http://purl.org/dc/terms/"/>
  </ds:schemaRefs>
</ds:datastoreItem>
</file>

<file path=customXml/itemProps3.xml><?xml version="1.0" encoding="utf-8"?>
<ds:datastoreItem xmlns:ds="http://schemas.openxmlformats.org/officeDocument/2006/customXml" ds:itemID="{0D7DAC56-9767-4B10-BCDB-9831A4A695D5}"/>
</file>

<file path=docProps/app.xml><?xml version="1.0" encoding="utf-8"?>
<Properties xmlns="http://schemas.openxmlformats.org/officeDocument/2006/extended-properties" xmlns:vt="http://schemas.openxmlformats.org/officeDocument/2006/docPropsVTypes">
  <Template/>
  <TotalTime>14926</TotalTime>
  <Words>380</Words>
  <Application>Microsoft Office PowerPoint</Application>
  <PresentationFormat>On-screen Show (16:9)</PresentationFormat>
  <Paragraphs>47</Paragraphs>
  <Slides>2</Slides>
  <Notes>2</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2</vt:i4>
      </vt:variant>
    </vt:vector>
  </HeadingPairs>
  <TitlesOfParts>
    <vt:vector size="8" baseType="lpstr">
      <vt:lpstr>Arial</vt:lpstr>
      <vt:lpstr>Calibri</vt:lpstr>
      <vt:lpstr>Wingdings</vt:lpstr>
      <vt:lpstr>xoserve templates</vt:lpstr>
      <vt:lpstr>Office Theme</vt:lpstr>
      <vt:lpstr>1_xoserve templates</vt:lpstr>
      <vt:lpstr>CSSC Programme Dashboard</vt:lpstr>
      <vt:lpstr>PowerPoint Presentation</vt:lpstr>
    </vt:vector>
  </TitlesOfParts>
  <Company>DC Freelance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has been achieved since last meeting?</dc:title>
  <dc:creator>Simon Clements</dc:creator>
  <cp:lastModifiedBy>Emma J Lyndon</cp:lastModifiedBy>
  <cp:revision>61</cp:revision>
  <cp:lastPrinted>2019-12-17T14:02:10Z</cp:lastPrinted>
  <dcterms:created xsi:type="dcterms:W3CDTF">2011-09-20T14:58:41Z</dcterms:created>
  <dcterms:modified xsi:type="dcterms:W3CDTF">2022-08-30T10:01:21Z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_NewReviewCycle">
    <vt:lpwstr/>
  </property>
  <property fmtid="{D5CDD505-2E9C-101B-9397-08002B2CF9AE}" pid="4" name="ContentTypeId">
    <vt:lpwstr>0x010100BE4A46900855F54F8B1B4A69CC14CF6B</vt:lpwstr>
  </property>
</Properties>
</file>