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A0435B-6DDA-5ACE-FCF6-2B70067FF698}" v="20" dt="2023-03-30T14:32:09.154"/>
    <p1510:client id="{464D2595-7125-476D-9842-6E0780E5B7F9}" v="96" dt="2023-03-29T10:26:26.562"/>
    <p1510:client id="{7F61B5FB-6D21-47ED-A64D-E48B235FB160}" vWet="6" dt="2023-03-29T10:26:02.707"/>
    <p1510:client id="{C9A9AB95-1372-707B-4865-CD55767E59AD}" v="20" dt="2023-03-30T10:52:41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lip Rockminster" userId="5c23c75e-7c2d-4989-999d-9e61a8aad2d4" providerId="ADAL" clId="{580F7C5F-B59F-4911-93A2-2DC1294BE7B7}"/>
    <pc:docChg chg="undo custSel modSld">
      <pc:chgData name="Phillip Rockminster" userId="5c23c75e-7c2d-4989-999d-9e61a8aad2d4" providerId="ADAL" clId="{580F7C5F-B59F-4911-93A2-2DC1294BE7B7}" dt="2023-01-24T12:56:24.868" v="802" actId="20577"/>
      <pc:docMkLst>
        <pc:docMk/>
      </pc:docMkLst>
      <pc:sldChg chg="addSp delSp modSp mod">
        <pc:chgData name="Phillip Rockminster" userId="5c23c75e-7c2d-4989-999d-9e61a8aad2d4" providerId="ADAL" clId="{580F7C5F-B59F-4911-93A2-2DC1294BE7B7}" dt="2023-01-24T12:56:24.868" v="802" actId="20577"/>
        <pc:sldMkLst>
          <pc:docMk/>
          <pc:sldMk cId="416191731" sldId="885"/>
        </pc:sldMkLst>
        <pc:spChg chg="mod">
          <ac:chgData name="Phillip Rockminster" userId="5c23c75e-7c2d-4989-999d-9e61a8aad2d4" providerId="ADAL" clId="{580F7C5F-B59F-4911-93A2-2DC1294BE7B7}" dt="2023-01-24T12:36:19.438" v="640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Phillip Rockminster" userId="5c23c75e-7c2d-4989-999d-9e61a8aad2d4" providerId="ADAL" clId="{580F7C5F-B59F-4911-93A2-2DC1294BE7B7}" dt="2023-01-24T12:56:24.868" v="802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 ord">
          <ac:chgData name="Phillip Rockminster" userId="5c23c75e-7c2d-4989-999d-9e61a8aad2d4" providerId="ADAL" clId="{580F7C5F-B59F-4911-93A2-2DC1294BE7B7}" dt="2023-01-24T12:27:50.646" v="7" actId="167"/>
          <ac:picMkLst>
            <pc:docMk/>
            <pc:sldMk cId="416191731" sldId="885"/>
            <ac:picMk id="18" creationId="{7471EA89-220B-4A8E-B6C2-F41E96581A16}"/>
          </ac:picMkLst>
        </pc:picChg>
        <pc:picChg chg="del">
          <ac:chgData name="Phillip Rockminster" userId="5c23c75e-7c2d-4989-999d-9e61a8aad2d4" providerId="ADAL" clId="{580F7C5F-B59F-4911-93A2-2DC1294BE7B7}" dt="2023-01-24T12:27:34.505" v="0" actId="478"/>
          <ac:picMkLst>
            <pc:docMk/>
            <pc:sldMk cId="416191731" sldId="885"/>
            <ac:picMk id="22" creationId="{53EEFD22-3CE8-4812-9143-1B1F48EFC4AF}"/>
          </ac:picMkLst>
        </pc:picChg>
      </pc:sldChg>
    </pc:docChg>
  </pc:docChgLst>
  <pc:docChgLst>
    <pc:chgData name="Phillip Rockminster" userId="5c23c75e-7c2d-4989-999d-9e61a8aad2d4" providerId="ADAL" clId="{DCC9723B-9521-40FA-86D2-9C09572673E3}"/>
    <pc:docChg chg="undo custSel modSld">
      <pc:chgData name="Phillip Rockminster" userId="5c23c75e-7c2d-4989-999d-9e61a8aad2d4" providerId="ADAL" clId="{DCC9723B-9521-40FA-86D2-9C09572673E3}" dt="2022-11-22T08:58:33.614" v="942" actId="20577"/>
      <pc:docMkLst>
        <pc:docMk/>
      </pc:docMkLst>
      <pc:sldChg chg="addSp delSp modSp mod">
        <pc:chgData name="Phillip Rockminster" userId="5c23c75e-7c2d-4989-999d-9e61a8aad2d4" providerId="ADAL" clId="{DCC9723B-9521-40FA-86D2-9C09572673E3}" dt="2022-11-22T08:58:33.614" v="942" actId="20577"/>
        <pc:sldMkLst>
          <pc:docMk/>
          <pc:sldMk cId="416191731" sldId="885"/>
        </pc:sldMkLst>
        <pc:spChg chg="mod">
          <ac:chgData name="Phillip Rockminster" userId="5c23c75e-7c2d-4989-999d-9e61a8aad2d4" providerId="ADAL" clId="{DCC9723B-9521-40FA-86D2-9C09572673E3}" dt="2022-11-22T08:37:37.418" v="13" actId="20577"/>
          <ac:spMkLst>
            <pc:docMk/>
            <pc:sldMk cId="416191731" sldId="885"/>
            <ac:spMk id="2" creationId="{3BBF64D1-DD4B-479C-8274-060EA4CFB223}"/>
          </ac:spMkLst>
        </pc:spChg>
        <pc:spChg chg="mod">
          <ac:chgData name="Phillip Rockminster" userId="5c23c75e-7c2d-4989-999d-9e61a8aad2d4" providerId="ADAL" clId="{DCC9723B-9521-40FA-86D2-9C09572673E3}" dt="2022-11-22T08:45:08.070" v="859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Phillip Rockminster" userId="5c23c75e-7c2d-4989-999d-9e61a8aad2d4" providerId="ADAL" clId="{DCC9723B-9521-40FA-86D2-9C09572673E3}" dt="2022-11-22T08:58:33.614" v="942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del mod">
          <ac:chgData name="Phillip Rockminster" userId="5c23c75e-7c2d-4989-999d-9e61a8aad2d4" providerId="ADAL" clId="{DCC9723B-9521-40FA-86D2-9C09572673E3}" dt="2022-11-22T08:56:28.556" v="917" actId="478"/>
          <ac:picMkLst>
            <pc:docMk/>
            <pc:sldMk cId="416191731" sldId="885"/>
            <ac:picMk id="18" creationId="{B73BC6E3-C024-4354-AB0D-5232E407BB3E}"/>
          </ac:picMkLst>
        </pc:picChg>
        <pc:picChg chg="del">
          <ac:chgData name="Phillip Rockminster" userId="5c23c75e-7c2d-4989-999d-9e61a8aad2d4" providerId="ADAL" clId="{DCC9723B-9521-40FA-86D2-9C09572673E3}" dt="2022-11-22T08:53:44.145" v="910" actId="478"/>
          <ac:picMkLst>
            <pc:docMk/>
            <pc:sldMk cId="416191731" sldId="885"/>
            <ac:picMk id="19" creationId="{8C583095-AD84-463A-A751-6E538D6CA6BF}"/>
          </ac:picMkLst>
        </pc:picChg>
        <pc:picChg chg="add mod">
          <ac:chgData name="Phillip Rockminster" userId="5c23c75e-7c2d-4989-999d-9e61a8aad2d4" providerId="ADAL" clId="{DCC9723B-9521-40FA-86D2-9C09572673E3}" dt="2022-11-22T08:56:47.593" v="924" actId="1076"/>
          <ac:picMkLst>
            <pc:docMk/>
            <pc:sldMk cId="416191731" sldId="885"/>
            <ac:picMk id="22" creationId="{44F4B762-4C1D-461B-9F5A-B097E561BB4A}"/>
          </ac:picMkLst>
        </pc:picChg>
      </pc:sldChg>
    </pc:docChg>
  </pc:docChgLst>
  <pc:docChgLst>
    <pc:chgData name="Rob Westwood" userId="S::robert.westwood@xoserve.com::53399957-054e-44ed-b453-3a7c18eb0eef" providerId="AD" clId="Web-{C9A9AB95-1372-707B-4865-CD55767E59AD}"/>
    <pc:docChg chg="modSld">
      <pc:chgData name="Rob Westwood" userId="S::robert.westwood@xoserve.com::53399957-054e-44ed-b453-3a7c18eb0eef" providerId="AD" clId="Web-{C9A9AB95-1372-707B-4865-CD55767E59AD}" dt="2023-03-30T10:52:35.888" v="3"/>
      <pc:docMkLst>
        <pc:docMk/>
      </pc:docMkLst>
      <pc:sldChg chg="modSp">
        <pc:chgData name="Rob Westwood" userId="S::robert.westwood@xoserve.com::53399957-054e-44ed-b453-3a7c18eb0eef" providerId="AD" clId="Web-{C9A9AB95-1372-707B-4865-CD55767E59AD}" dt="2023-03-30T10:52:35.888" v="3"/>
        <pc:sldMkLst>
          <pc:docMk/>
          <pc:sldMk cId="416191731" sldId="885"/>
        </pc:sldMkLst>
        <pc:graphicFrameChg chg="mod modGraphic">
          <ac:chgData name="Rob Westwood" userId="S::robert.westwood@xoserve.com::53399957-054e-44ed-b453-3a7c18eb0eef" providerId="AD" clId="Web-{C9A9AB95-1372-707B-4865-CD55767E59AD}" dt="2023-03-30T10:52:35.888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Phillip Rockminster" userId="5c23c75e-7c2d-4989-999d-9e61a8aad2d4" providerId="ADAL" clId="{27B26FF8-2282-4E59-87E0-9E736A96B25E}"/>
    <pc:docChg chg="undo custSel modSld">
      <pc:chgData name="Phillip Rockminster" userId="5c23c75e-7c2d-4989-999d-9e61a8aad2d4" providerId="ADAL" clId="{27B26FF8-2282-4E59-87E0-9E736A96B25E}" dt="2022-12-16T16:55:50.910" v="482" actId="20577"/>
      <pc:docMkLst>
        <pc:docMk/>
      </pc:docMkLst>
      <pc:sldChg chg="addSp delSp modSp mod">
        <pc:chgData name="Phillip Rockminster" userId="5c23c75e-7c2d-4989-999d-9e61a8aad2d4" providerId="ADAL" clId="{27B26FF8-2282-4E59-87E0-9E736A96B25E}" dt="2022-12-16T16:55:50.910" v="482" actId="20577"/>
        <pc:sldMkLst>
          <pc:docMk/>
          <pc:sldMk cId="416191731" sldId="885"/>
        </pc:sldMkLst>
        <pc:spChg chg="mod">
          <ac:chgData name="Phillip Rockminster" userId="5c23c75e-7c2d-4989-999d-9e61a8aad2d4" providerId="ADAL" clId="{27B26FF8-2282-4E59-87E0-9E736A96B25E}" dt="2022-12-16T08:18:13.102" v="60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Phillip Rockminster" userId="5c23c75e-7c2d-4989-999d-9e61a8aad2d4" providerId="ADAL" clId="{27B26FF8-2282-4E59-87E0-9E736A96B25E}" dt="2022-12-16T16:55:50.910" v="482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">
          <ac:chgData name="Phillip Rockminster" userId="5c23c75e-7c2d-4989-999d-9e61a8aad2d4" providerId="ADAL" clId="{27B26FF8-2282-4E59-87E0-9E736A96B25E}" dt="2022-12-16T08:16:46.480" v="0" actId="478"/>
          <ac:picMkLst>
            <pc:docMk/>
            <pc:sldMk cId="416191731" sldId="885"/>
            <ac:picMk id="18" creationId="{A2CE7EBA-667C-4D5C-A819-47D78949C3DF}"/>
          </ac:picMkLst>
        </pc:picChg>
        <pc:picChg chg="add del mod">
          <ac:chgData name="Phillip Rockminster" userId="5c23c75e-7c2d-4989-999d-9e61a8aad2d4" providerId="ADAL" clId="{27B26FF8-2282-4E59-87E0-9E736A96B25E}" dt="2022-12-16T08:23:40.750" v="61" actId="478"/>
          <ac:picMkLst>
            <pc:docMk/>
            <pc:sldMk cId="416191731" sldId="885"/>
            <ac:picMk id="19" creationId="{C1AB41B3-16B7-4C04-86C2-7B664D889C83}"/>
          </ac:picMkLst>
        </pc:picChg>
        <pc:picChg chg="add mod">
          <ac:chgData name="Phillip Rockminster" userId="5c23c75e-7c2d-4989-999d-9e61a8aad2d4" providerId="ADAL" clId="{27B26FF8-2282-4E59-87E0-9E736A96B25E}" dt="2022-12-16T08:23:52.125" v="66" actId="1076"/>
          <ac:picMkLst>
            <pc:docMk/>
            <pc:sldMk cId="416191731" sldId="885"/>
            <ac:picMk id="22" creationId="{53EEFD22-3CE8-4812-9143-1B1F48EFC4AF}"/>
          </ac:picMkLst>
        </pc:picChg>
      </pc:sldChg>
    </pc:docChg>
  </pc:docChgLst>
  <pc:docChgLst>
    <pc:chgData name="Tracy OConnor" userId="S::tracy.oconnor@xoserve.com::c165d205-f988-41c6-a790-ae0515e39fe0" providerId="AD" clId="Web-{3A208150-E42B-4B7B-851C-C5EA5C4D504E}"/>
    <pc:docChg chg="modSld">
      <pc:chgData name="Tracy OConnor" userId="S::tracy.oconnor@xoserve.com::c165d205-f988-41c6-a790-ae0515e39fe0" providerId="AD" clId="Web-{3A208150-E42B-4B7B-851C-C5EA5C4D504E}" dt="2022-12-20T09:35:50.499" v="0" actId="1076"/>
      <pc:docMkLst>
        <pc:docMk/>
      </pc:docMkLst>
      <pc:sldChg chg="modSp">
        <pc:chgData name="Tracy OConnor" userId="S::tracy.oconnor@xoserve.com::c165d205-f988-41c6-a790-ae0515e39fe0" providerId="AD" clId="Web-{3A208150-E42B-4B7B-851C-C5EA5C4D504E}" dt="2022-12-20T09:35:50.499" v="0" actId="1076"/>
        <pc:sldMkLst>
          <pc:docMk/>
          <pc:sldMk cId="416191731" sldId="885"/>
        </pc:sldMkLst>
        <pc:graphicFrameChg chg="mod">
          <ac:chgData name="Tracy OConnor" userId="S::tracy.oconnor@xoserve.com::c165d205-f988-41c6-a790-ae0515e39fe0" providerId="AD" clId="Web-{3A208150-E42B-4B7B-851C-C5EA5C4D504E}" dt="2022-12-20T09:35:50.499" v="0" actId="1076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Phillip Rockminster" userId="5c23c75e-7c2d-4989-999d-9e61a8aad2d4" providerId="ADAL" clId="{9540F838-5850-4E9B-8A85-381D03B90294}"/>
    <pc:docChg chg="custSel modSld">
      <pc:chgData name="Phillip Rockminster" userId="5c23c75e-7c2d-4989-999d-9e61a8aad2d4" providerId="ADAL" clId="{9540F838-5850-4E9B-8A85-381D03B90294}" dt="2023-03-29T08:01:09.257" v="194" actId="20577"/>
      <pc:docMkLst>
        <pc:docMk/>
      </pc:docMkLst>
      <pc:sldChg chg="addSp delSp modSp mod">
        <pc:chgData name="Phillip Rockminster" userId="5c23c75e-7c2d-4989-999d-9e61a8aad2d4" providerId="ADAL" clId="{9540F838-5850-4E9B-8A85-381D03B90294}" dt="2023-03-29T08:01:09.257" v="194" actId="20577"/>
        <pc:sldMkLst>
          <pc:docMk/>
          <pc:sldMk cId="416191731" sldId="885"/>
        </pc:sldMkLst>
        <pc:spChg chg="mod">
          <ac:chgData name="Phillip Rockminster" userId="5c23c75e-7c2d-4989-999d-9e61a8aad2d4" providerId="ADAL" clId="{9540F838-5850-4E9B-8A85-381D03B90294}" dt="2023-03-29T08:00:28.480" v="182" actId="20577"/>
          <ac:spMkLst>
            <pc:docMk/>
            <pc:sldMk cId="416191731" sldId="885"/>
            <ac:spMk id="3" creationId="{84CF33AE-F5D0-4DB5-A281-A025ECF07D2B}"/>
          </ac:spMkLst>
        </pc:spChg>
        <pc:graphicFrameChg chg="modGraphic">
          <ac:chgData name="Phillip Rockminster" userId="5c23c75e-7c2d-4989-999d-9e61a8aad2d4" providerId="ADAL" clId="{9540F838-5850-4E9B-8A85-381D03B90294}" dt="2023-03-29T08:01:09.257" v="194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Phillip Rockminster" userId="5c23c75e-7c2d-4989-999d-9e61a8aad2d4" providerId="ADAL" clId="{9540F838-5850-4E9B-8A85-381D03B90294}" dt="2023-03-29T07:58:28.897" v="6" actId="14100"/>
          <ac:picMkLst>
            <pc:docMk/>
            <pc:sldMk cId="416191731" sldId="885"/>
            <ac:picMk id="18" creationId="{F293AF46-391E-B538-BD80-98E0F539DAFD}"/>
          </ac:picMkLst>
        </pc:picChg>
        <pc:picChg chg="del">
          <ac:chgData name="Phillip Rockminster" userId="5c23c75e-7c2d-4989-999d-9e61a8aad2d4" providerId="ADAL" clId="{9540F838-5850-4E9B-8A85-381D03B90294}" dt="2023-03-29T07:58:12.811" v="0" actId="478"/>
          <ac:picMkLst>
            <pc:docMk/>
            <pc:sldMk cId="416191731" sldId="885"/>
            <ac:picMk id="19" creationId="{78F70599-D226-44B9-B41B-E4A50E2660D4}"/>
          </ac:picMkLst>
        </pc:picChg>
      </pc:sldChg>
    </pc:docChg>
  </pc:docChgLst>
  <pc:docChgLst>
    <pc:chgData name="Phillip Rockminster" userId="5c23c75e-7c2d-4989-999d-9e61a8aad2d4" providerId="ADAL" clId="{464D2595-7125-476D-9842-6E0780E5B7F9}"/>
    <pc:docChg chg="custSel modSld">
      <pc:chgData name="Phillip Rockminster" userId="5c23c75e-7c2d-4989-999d-9e61a8aad2d4" providerId="ADAL" clId="{464D2595-7125-476D-9842-6E0780E5B7F9}" dt="2023-03-29T10:26:26.562" v="91" actId="20577"/>
      <pc:docMkLst>
        <pc:docMk/>
      </pc:docMkLst>
      <pc:sldChg chg="modSp mod">
        <pc:chgData name="Phillip Rockminster" userId="5c23c75e-7c2d-4989-999d-9e61a8aad2d4" providerId="ADAL" clId="{464D2595-7125-476D-9842-6E0780E5B7F9}" dt="2023-03-29T10:26:26.562" v="91" actId="20577"/>
        <pc:sldMkLst>
          <pc:docMk/>
          <pc:sldMk cId="416191731" sldId="885"/>
        </pc:sldMkLst>
        <pc:graphicFrameChg chg="modGraphic">
          <ac:chgData name="Phillip Rockminster" userId="5c23c75e-7c2d-4989-999d-9e61a8aad2d4" providerId="ADAL" clId="{464D2595-7125-476D-9842-6E0780E5B7F9}" dt="2023-03-29T10:26:26.562" v="91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Rob Westwood" userId="S::robert.westwood@xoserve.com::53399957-054e-44ed-b453-3a7c18eb0eef" providerId="AD" clId="Web-{25A0435B-6DDA-5ACE-FCF6-2B70067FF698}"/>
    <pc:docChg chg="modSld">
      <pc:chgData name="Rob Westwood" userId="S::robert.westwood@xoserve.com::53399957-054e-44ed-b453-3a7c18eb0eef" providerId="AD" clId="Web-{25A0435B-6DDA-5ACE-FCF6-2B70067FF698}" dt="2023-03-30T14:32:09.154" v="19"/>
      <pc:docMkLst>
        <pc:docMk/>
      </pc:docMkLst>
      <pc:sldChg chg="modSp">
        <pc:chgData name="Rob Westwood" userId="S::robert.westwood@xoserve.com::53399957-054e-44ed-b453-3a7c18eb0eef" providerId="AD" clId="Web-{25A0435B-6DDA-5ACE-FCF6-2B70067FF698}" dt="2023-03-30T14:32:09.154" v="19"/>
        <pc:sldMkLst>
          <pc:docMk/>
          <pc:sldMk cId="416191731" sldId="885"/>
        </pc:sldMkLst>
        <pc:graphicFrameChg chg="mod modGraphic">
          <ac:chgData name="Rob Westwood" userId="S::robert.westwood@xoserve.com::53399957-054e-44ed-b453-3a7c18eb0eef" providerId="AD" clId="Web-{25A0435B-6DDA-5ACE-FCF6-2B70067FF698}" dt="2023-03-30T14:32:09.154" v="1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63C1E9B1-FDBB-4968-9A70-2A7AEF1E2A71}"/>
    <pc:docChg chg="modSld">
      <pc:chgData name="Tracy OConnor" userId="S::tracy.oconnor@xoserve.com::c165d205-f988-41c6-a790-ae0515e39fe0" providerId="AD" clId="Web-{63C1E9B1-FDBB-4968-9A70-2A7AEF1E2A71}" dt="2022-12-20T13:49:36.338" v="19"/>
      <pc:docMkLst>
        <pc:docMk/>
      </pc:docMkLst>
      <pc:sldChg chg="modSp">
        <pc:chgData name="Tracy OConnor" userId="S::tracy.oconnor@xoserve.com::c165d205-f988-41c6-a790-ae0515e39fe0" providerId="AD" clId="Web-{63C1E9B1-FDBB-4968-9A70-2A7AEF1E2A71}" dt="2022-12-20T13:49:36.338" v="19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63C1E9B1-FDBB-4968-9A70-2A7AEF1E2A71}" dt="2022-12-20T13:49:36.338" v="1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Phillip Rockminster" userId="5c23c75e-7c2d-4989-999d-9e61a8aad2d4" providerId="ADAL" clId="{A876A180-9852-4504-BDDA-34DBC5F1CF82}"/>
    <pc:docChg chg="custSel modSld">
      <pc:chgData name="Phillip Rockminster" userId="5c23c75e-7c2d-4989-999d-9e61a8aad2d4" providerId="ADAL" clId="{A876A180-9852-4504-BDDA-34DBC5F1CF82}" dt="2023-02-22T09:42:53.925" v="589" actId="14100"/>
      <pc:docMkLst>
        <pc:docMk/>
      </pc:docMkLst>
      <pc:sldChg chg="addSp delSp modSp mod">
        <pc:chgData name="Phillip Rockminster" userId="5c23c75e-7c2d-4989-999d-9e61a8aad2d4" providerId="ADAL" clId="{A876A180-9852-4504-BDDA-34DBC5F1CF82}" dt="2023-02-22T09:42:53.925" v="589" actId="14100"/>
        <pc:sldMkLst>
          <pc:docMk/>
          <pc:sldMk cId="416191731" sldId="885"/>
        </pc:sldMkLst>
        <pc:spChg chg="mod">
          <ac:chgData name="Phillip Rockminster" userId="5c23c75e-7c2d-4989-999d-9e61a8aad2d4" providerId="ADAL" clId="{A876A180-9852-4504-BDDA-34DBC5F1CF82}" dt="2023-02-21T16:32:49.186" v="16" actId="20577"/>
          <ac:spMkLst>
            <pc:docMk/>
            <pc:sldMk cId="416191731" sldId="885"/>
            <ac:spMk id="3" creationId="{84CF33AE-F5D0-4DB5-A281-A025ECF07D2B}"/>
          </ac:spMkLst>
        </pc:spChg>
        <pc:graphicFrameChg chg="modGraphic">
          <ac:chgData name="Phillip Rockminster" userId="5c23c75e-7c2d-4989-999d-9e61a8aad2d4" providerId="ADAL" clId="{A876A180-9852-4504-BDDA-34DBC5F1CF82}" dt="2023-02-22T09:32:26.619" v="585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 mod modVis">
          <ac:chgData name="Phillip Rockminster" userId="5c23c75e-7c2d-4989-999d-9e61a8aad2d4" providerId="ADAL" clId="{A876A180-9852-4504-BDDA-34DBC5F1CF82}" dt="2023-02-21T16:34:15.104" v="19" actId="478"/>
          <ac:picMkLst>
            <pc:docMk/>
            <pc:sldMk cId="416191731" sldId="885"/>
            <ac:picMk id="18" creationId="{7471EA89-220B-4A8E-B6C2-F41E96581A16}"/>
          </ac:picMkLst>
        </pc:picChg>
        <pc:picChg chg="add mod">
          <ac:chgData name="Phillip Rockminster" userId="5c23c75e-7c2d-4989-999d-9e61a8aad2d4" providerId="ADAL" clId="{A876A180-9852-4504-BDDA-34DBC5F1CF82}" dt="2023-02-22T09:42:53.925" v="589" actId="14100"/>
          <ac:picMkLst>
            <pc:docMk/>
            <pc:sldMk cId="416191731" sldId="885"/>
            <ac:picMk id="19" creationId="{78F70599-D226-44B9-B41B-E4A50E2660D4}"/>
          </ac:picMkLst>
        </pc:picChg>
      </pc:sldChg>
    </pc:docChg>
  </pc:docChgLst>
  <pc:docChgLst>
    <pc:chgData name="Phillip Rockminster" userId="5c23c75e-7c2d-4989-999d-9e61a8aad2d4" providerId="ADAL" clId="{9A6B0E58-A492-4B37-AAA3-2CAF84A7C82A}"/>
    <pc:docChg chg="undo redo custSel modSld">
      <pc:chgData name="Phillip Rockminster" userId="5c23c75e-7c2d-4989-999d-9e61a8aad2d4" providerId="ADAL" clId="{9A6B0E58-A492-4B37-AAA3-2CAF84A7C82A}" dt="2022-11-24T16:43:37.709" v="1236" actId="20577"/>
      <pc:docMkLst>
        <pc:docMk/>
      </pc:docMkLst>
      <pc:sldChg chg="addSp delSp modSp mod">
        <pc:chgData name="Phillip Rockminster" userId="5c23c75e-7c2d-4989-999d-9e61a8aad2d4" providerId="ADAL" clId="{9A6B0E58-A492-4B37-AAA3-2CAF84A7C82A}" dt="2022-11-24T16:43:37.709" v="1236" actId="20577"/>
        <pc:sldMkLst>
          <pc:docMk/>
          <pc:sldMk cId="416191731" sldId="885"/>
        </pc:sldMkLst>
        <pc:spChg chg="mod">
          <ac:chgData name="Phillip Rockminster" userId="5c23c75e-7c2d-4989-999d-9e61a8aad2d4" providerId="ADAL" clId="{9A6B0E58-A492-4B37-AAA3-2CAF84A7C82A}" dt="2022-11-24T15:52:59.058" v="1187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Phillip Rockminster" userId="5c23c75e-7c2d-4989-999d-9e61a8aad2d4" providerId="ADAL" clId="{9A6B0E58-A492-4B37-AAA3-2CAF84A7C82A}" dt="2022-11-24T16:43:37.709" v="1236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Phillip Rockminster" userId="5c23c75e-7c2d-4989-999d-9e61a8aad2d4" providerId="ADAL" clId="{9A6B0E58-A492-4B37-AAA3-2CAF84A7C82A}" dt="2022-11-24T15:55:30.912" v="1196" actId="1037"/>
          <ac:picMkLst>
            <pc:docMk/>
            <pc:sldMk cId="416191731" sldId="885"/>
            <ac:picMk id="18" creationId="{A2CE7EBA-667C-4D5C-A819-47D78949C3DF}"/>
          </ac:picMkLst>
        </pc:picChg>
        <pc:picChg chg="del">
          <ac:chgData name="Phillip Rockminster" userId="5c23c75e-7c2d-4989-999d-9e61a8aad2d4" providerId="ADAL" clId="{9A6B0E58-A492-4B37-AAA3-2CAF84A7C82A}" dt="2022-11-24T15:55:05.159" v="1188" actId="478"/>
          <ac:picMkLst>
            <pc:docMk/>
            <pc:sldMk cId="416191731" sldId="885"/>
            <ac:picMk id="22" creationId="{44F4B762-4C1D-461B-9F5A-B097E561BB4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71442"/>
              </p:ext>
            </p:extLst>
          </p:nvPr>
        </p:nvGraphicFramePr>
        <p:xfrm>
          <a:off x="0" y="390903"/>
          <a:ext cx="9144000" cy="4486798"/>
        </p:xfrm>
        <a:graphic>
          <a:graphicData uri="http://schemas.openxmlformats.org/drawingml/2006/table">
            <a:tbl>
              <a:tblPr firstRow="1" bandRow="1"/>
              <a:tblGrid>
                <a:gridCol w="1481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351">
                  <a:extLst>
                    <a:ext uri="{9D8B030D-6E8A-4147-A177-3AD203B41FA5}">
                      <a16:colId xmlns:a16="http://schemas.microsoft.com/office/drawing/2014/main" val="1347751506"/>
                    </a:ext>
                  </a:extLst>
                </a:gridCol>
                <a:gridCol w="191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2085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515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298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985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98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8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release is tracking at risk; </a:t>
                      </a: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Amber</a:t>
                      </a: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phase continues for both XRNs scoped for this release.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Build and testing completed as planned for 5143 and 5379. Return to green is completion of design, planned for 31</a:t>
                      </a:r>
                      <a:r>
                        <a:rPr lang="en-GB" sz="7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st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March.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1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Progress update: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Project Startup and Initiation phase complete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Project Build phase complete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Project Testing complete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Initial implementation completed on 25</a:t>
                      </a:r>
                      <a:r>
                        <a:rPr lang="en-US" sz="700" baseline="30000" dirty="0">
                          <a:latin typeface="+mn-lt"/>
                        </a:rPr>
                        <a:t>th</a:t>
                      </a:r>
                      <a:r>
                        <a:rPr lang="en-US" sz="700" dirty="0">
                          <a:latin typeface="+mn-lt"/>
                        </a:rPr>
                        <a:t> March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On –track for implementation and go-live from 1</a:t>
                      </a:r>
                      <a:r>
                        <a:rPr lang="en-US" sz="700" baseline="30000" dirty="0">
                          <a:latin typeface="+mn-lt"/>
                        </a:rPr>
                        <a:t>st</a:t>
                      </a:r>
                      <a:r>
                        <a:rPr lang="en-US" sz="700" dirty="0">
                          <a:latin typeface="+mn-lt"/>
                        </a:rPr>
                        <a:t> April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NDM SP procurement continues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Weekly engagement sessions with </a:t>
                      </a:r>
                      <a:r>
                        <a:rPr lang="en-US" sz="700" dirty="0" err="1">
                          <a:latin typeface="+mn-lt"/>
                        </a:rPr>
                        <a:t>Technolog</a:t>
                      </a:r>
                      <a:r>
                        <a:rPr lang="en-US" sz="700" dirty="0">
                          <a:latin typeface="+mn-lt"/>
                        </a:rPr>
                        <a:t> continue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700">
                        <a:latin typeface="+mn-lt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February </a:t>
                      </a:r>
                      <a:r>
                        <a:rPr lang="en-GB" sz="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None</a:t>
                      </a:r>
                      <a:endParaRPr lang="en-GB" sz="70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0" indent="0" algn="l">
                        <a:buNone/>
                      </a:pPr>
                      <a:r>
                        <a:rPr lang="en-US" sz="700" dirty="0"/>
                        <a:t>  </a:t>
                      </a:r>
                    </a:p>
                    <a:p>
                      <a:pPr marL="0" indent="0" algn="l">
                        <a:buNone/>
                      </a:pPr>
                      <a:endParaRPr lang="en-US" sz="700"/>
                    </a:p>
                    <a:p>
                      <a:pPr marL="0" indent="0" algn="l">
                        <a:buNone/>
                      </a:pPr>
                      <a:endParaRPr lang="en-US" sz="700"/>
                    </a:p>
                    <a:p>
                      <a:pPr marL="0" indent="0" algn="l">
                        <a:buNone/>
                      </a:pPr>
                      <a:endParaRPr lang="en-US" sz="700"/>
                    </a:p>
                    <a:p>
                      <a:pPr marL="0" indent="0" algn="l">
                        <a:buNone/>
                      </a:pPr>
                      <a:endParaRPr lang="en-US" sz="7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Initial implementation date of 25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th</a:t>
                      </a:r>
                      <a:r>
                        <a:rPr lang="en-GB" sz="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March completed with a go-live of 1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st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April.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1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68488 &amp; 68489: (R) The design has not yet completed for the changes in this release, therefore the aspirational delivery timescales remain ‘at risk’ until design completion currently targeting 31</a:t>
                      </a:r>
                      <a:r>
                        <a:rPr lang="en-US" sz="6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March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US" sz="7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Forecast to complete delivery against approved BER</a:t>
                      </a:r>
                      <a:endParaRPr lang="en-GB" sz="700" b="1" baseline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113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XRN5143 - 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NDM sampling obligations from Cadent, WWU, and NGN to the CDSP </a:t>
                      </a:r>
                    </a:p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XRN5379 - 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1 Read Service Procurement Exercise (Modification 0710)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XRN5575 – March 23 Adhoc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53118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updated on 29</a:t>
            </a:r>
            <a:r>
              <a:rPr lang="en-GB" sz="700" baseline="30000"/>
              <a:t>th</a:t>
            </a:r>
            <a:r>
              <a:rPr lang="en-GB" sz="700"/>
              <a:t> March 2023</a:t>
            </a:r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4795522" y="2687639"/>
            <a:ext cx="2861652" cy="200055"/>
            <a:chOff x="4309575" y="3517379"/>
            <a:chExt cx="2861652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CCB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Overdue</a:t>
                </a:r>
              </a:p>
            </p:txBody>
          </p:sp>
        </p:grp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F293AF46-391E-B538-BD80-98E0F539D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1670" y="1473661"/>
            <a:ext cx="4655815" cy="101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Jay-Jay Prosser</DisplayName>
        <AccountId>26</AccountId>
        <AccountType/>
      </UserInfo>
      <UserInfo>
        <DisplayName>Rob Heggett</DisplayName>
        <AccountId>108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09850d4e-5ea7-4dcb-8c24-c6fc5087371d"/>
    <ds:schemaRef ds:uri="5e5e5b1a-4354-4cde-90ed-1df27520ead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103fba77-31dd-4780-83f9-c54f26c3a260"/>
  </ds:schemaRefs>
</ds:datastoreItem>
</file>

<file path=customXml/itemProps2.xml><?xml version="1.0" encoding="utf-8"?>
<ds:datastoreItem xmlns:ds="http://schemas.openxmlformats.org/officeDocument/2006/customXml" ds:itemID="{A3C179F9-C9EA-4E40-AFE7-6F7F7BB4F1A7}"/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XRN5575 – March 23 Adhoc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revision>7</cp:revision>
  <dcterms:created xsi:type="dcterms:W3CDTF">2018-09-02T17:12:15Z</dcterms:created>
  <dcterms:modified xsi:type="dcterms:W3CDTF">2023-03-30T14:32:19Z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