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885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1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FFFFFF"/>
    <a:srgbClr val="B1D6E8"/>
    <a:srgbClr val="CCFF99"/>
    <a:srgbClr val="9CCB3B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50B66D-784D-69BE-C104-E591587973E8}" v="226" dt="2021-10-01T09:31:15.367"/>
    <p1510:client id="{3F924E3C-3353-460F-A616-FB5944AE5605}" v="58" dt="2021-09-24T15:36:15.083"/>
    <p1510:client id="{9BA7AAB7-F329-3A6F-457B-D1B241FDA491}" v="136" dt="2021-09-24T15:34:21.4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12" autoAdjust="0"/>
    <p:restoredTop sz="95380" autoAdjust="0"/>
  </p:normalViewPr>
  <p:slideViewPr>
    <p:cSldViewPr snapToGrid="0">
      <p:cViewPr varScale="1">
        <p:scale>
          <a:sx n="84" d="100"/>
          <a:sy n="84" d="100"/>
        </p:scale>
        <p:origin x="1172" y="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lvinderjit Singh" userId="eadb32f3-53cc-459d-aca4-3527f1c9f1da" providerId="ADAL" clId="{8036CB63-5715-46E0-AE77-B3F6C87B6DF6}"/>
    <pc:docChg chg="modSld">
      <pc:chgData name="Kulvinderjit Singh" userId="eadb32f3-53cc-459d-aca4-3527f1c9f1da" providerId="ADAL" clId="{8036CB63-5715-46E0-AE77-B3F6C87B6DF6}" dt="2021-08-25T13:35:10.207" v="12" actId="20577"/>
      <pc:docMkLst>
        <pc:docMk/>
      </pc:docMkLst>
      <pc:sldChg chg="modSp">
        <pc:chgData name="Kulvinderjit Singh" userId="eadb32f3-53cc-459d-aca4-3527f1c9f1da" providerId="ADAL" clId="{8036CB63-5715-46E0-AE77-B3F6C87B6DF6}" dt="2021-08-25T13:35:10.207" v="12" actId="20577"/>
        <pc:sldMkLst>
          <pc:docMk/>
          <pc:sldMk cId="416191731" sldId="885"/>
        </pc:sldMkLst>
        <pc:graphicFrameChg chg="modGraphic">
          <ac:chgData name="Kulvinderjit Singh" userId="eadb32f3-53cc-459d-aca4-3527f1c9f1da" providerId="ADAL" clId="{8036CB63-5715-46E0-AE77-B3F6C87B6DF6}" dt="2021-08-25T13:35:10.207" v="12" actId="20577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Bali Bahia" userId="S::bali.bahia@xoserve.com::254b9dd8-0725-4705-9124-9c4c07dbd514" providerId="AD" clId="Web-{A134DE7F-0BB8-51CC-8507-BDC7CE208C7A}"/>
    <pc:docChg chg="modSld">
      <pc:chgData name="Bali Bahia" userId="S::bali.bahia@xoserve.com::254b9dd8-0725-4705-9124-9c4c07dbd514" providerId="AD" clId="Web-{A134DE7F-0BB8-51CC-8507-BDC7CE208C7A}" dt="2021-09-23T10:47:03.029" v="284" actId="1076"/>
      <pc:docMkLst>
        <pc:docMk/>
      </pc:docMkLst>
      <pc:sldChg chg="addSp delSp modSp">
        <pc:chgData name="Bali Bahia" userId="S::bali.bahia@xoserve.com::254b9dd8-0725-4705-9124-9c4c07dbd514" providerId="AD" clId="Web-{A134DE7F-0BB8-51CC-8507-BDC7CE208C7A}" dt="2021-09-23T10:47:03.029" v="284" actId="1076"/>
        <pc:sldMkLst>
          <pc:docMk/>
          <pc:sldMk cId="416191731" sldId="885"/>
        </pc:sldMkLst>
        <pc:spChg chg="mod">
          <ac:chgData name="Bali Bahia" userId="S::bali.bahia@xoserve.com::254b9dd8-0725-4705-9124-9c4c07dbd514" providerId="AD" clId="Web-{A134DE7F-0BB8-51CC-8507-BDC7CE208C7A}" dt="2021-09-23T10:42:36.945" v="11" actId="20577"/>
          <ac:spMkLst>
            <pc:docMk/>
            <pc:sldMk cId="416191731" sldId="885"/>
            <ac:spMk id="5" creationId="{A353AEC7-A186-4F55-88FB-6EEF87F130B6}"/>
          </ac:spMkLst>
        </pc:spChg>
        <pc:graphicFrameChg chg="mod modGraphic">
          <ac:chgData name="Bali Bahia" userId="S::bali.bahia@xoserve.com::254b9dd8-0725-4705-9124-9c4c07dbd514" providerId="AD" clId="Web-{A134DE7F-0BB8-51CC-8507-BDC7CE208C7A}" dt="2021-09-23T10:44:49.729" v="279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add mod">
          <ac:chgData name="Bali Bahia" userId="S::bali.bahia@xoserve.com::254b9dd8-0725-4705-9124-9c4c07dbd514" providerId="AD" clId="Web-{A134DE7F-0BB8-51CC-8507-BDC7CE208C7A}" dt="2021-09-23T10:47:03.029" v="284" actId="1076"/>
          <ac:picMkLst>
            <pc:docMk/>
            <pc:sldMk cId="416191731" sldId="885"/>
            <ac:picMk id="3" creationId="{729934C1-E0F6-4218-B5A2-FA77D04A32E2}"/>
          </ac:picMkLst>
        </pc:picChg>
        <pc:picChg chg="del">
          <ac:chgData name="Bali Bahia" userId="S::bali.bahia@xoserve.com::254b9dd8-0725-4705-9124-9c4c07dbd514" providerId="AD" clId="Web-{A134DE7F-0BB8-51CC-8507-BDC7CE208C7A}" dt="2021-09-23T10:46:53.951" v="281"/>
          <ac:picMkLst>
            <pc:docMk/>
            <pc:sldMk cId="416191731" sldId="885"/>
            <ac:picMk id="6" creationId="{0A3677AE-83DB-46A9-9018-A3C1F55E6352}"/>
          </ac:picMkLst>
        </pc:picChg>
      </pc:sldChg>
    </pc:docChg>
  </pc:docChgLst>
  <pc:docChgLst>
    <pc:chgData name="Bali Bahia" userId="254b9dd8-0725-4705-9124-9c4c07dbd514" providerId="ADAL" clId="{3F924E3C-3353-460F-A616-FB5944AE5605}"/>
    <pc:docChg chg="modSld">
      <pc:chgData name="Bali Bahia" userId="254b9dd8-0725-4705-9124-9c4c07dbd514" providerId="ADAL" clId="{3F924E3C-3353-460F-A616-FB5944AE5605}" dt="2021-09-24T15:36:15.083" v="58" actId="1076"/>
      <pc:docMkLst>
        <pc:docMk/>
      </pc:docMkLst>
      <pc:sldChg chg="addSp delSp modSp">
        <pc:chgData name="Bali Bahia" userId="254b9dd8-0725-4705-9124-9c4c07dbd514" providerId="ADAL" clId="{3F924E3C-3353-460F-A616-FB5944AE5605}" dt="2021-09-24T15:36:15.083" v="58" actId="1076"/>
        <pc:sldMkLst>
          <pc:docMk/>
          <pc:sldMk cId="416191731" sldId="885"/>
        </pc:sldMkLst>
        <pc:spChg chg="add del mod">
          <ac:chgData name="Bali Bahia" userId="254b9dd8-0725-4705-9124-9c4c07dbd514" providerId="ADAL" clId="{3F924E3C-3353-460F-A616-FB5944AE5605}" dt="2021-09-24T15:35:15.892" v="6"/>
          <ac:spMkLst>
            <pc:docMk/>
            <pc:sldMk cId="416191731" sldId="885"/>
            <ac:spMk id="3" creationId="{798FEF2D-A266-4800-B28C-3BEC9BC3C9CF}"/>
          </ac:spMkLst>
        </pc:spChg>
        <pc:spChg chg="add mod">
          <ac:chgData name="Bali Bahia" userId="254b9dd8-0725-4705-9124-9c4c07dbd514" providerId="ADAL" clId="{3F924E3C-3353-460F-A616-FB5944AE5605}" dt="2021-09-24T15:36:15.083" v="58" actId="1076"/>
          <ac:spMkLst>
            <pc:docMk/>
            <pc:sldMk cId="416191731" sldId="885"/>
            <ac:spMk id="5" creationId="{54A2AC7E-2304-4D47-8DD1-12E75E6D0478}"/>
          </ac:spMkLst>
        </pc:spChg>
      </pc:sldChg>
    </pc:docChg>
  </pc:docChgLst>
  <pc:docChgLst>
    <pc:chgData name="Kulvinderjit Singh" userId="S::kulvinderjit.singh@xoserve.com::eadb32f3-53cc-459d-aca4-3527f1c9f1da" providerId="AD" clId="Web-{EECCADE3-FB90-5B99-3D14-DF23814981BC}"/>
    <pc:docChg chg="modSld">
      <pc:chgData name="Kulvinderjit Singh" userId="S::kulvinderjit.singh@xoserve.com::eadb32f3-53cc-459d-aca4-3527f1c9f1da" providerId="AD" clId="Web-{EECCADE3-FB90-5B99-3D14-DF23814981BC}" dt="2021-07-01T16:56:57.388" v="3" actId="14100"/>
      <pc:docMkLst>
        <pc:docMk/>
      </pc:docMkLst>
      <pc:sldChg chg="modSp">
        <pc:chgData name="Kulvinderjit Singh" userId="S::kulvinderjit.singh@xoserve.com::eadb32f3-53cc-459d-aca4-3527f1c9f1da" providerId="AD" clId="Web-{EECCADE3-FB90-5B99-3D14-DF23814981BC}" dt="2021-07-01T16:56:57.388" v="3" actId="14100"/>
        <pc:sldMkLst>
          <pc:docMk/>
          <pc:sldMk cId="416191731" sldId="885"/>
        </pc:sldMkLst>
        <pc:picChg chg="mod">
          <ac:chgData name="Kulvinderjit Singh" userId="S::kulvinderjit.singh@xoserve.com::eadb32f3-53cc-459d-aca4-3527f1c9f1da" providerId="AD" clId="Web-{EECCADE3-FB90-5B99-3D14-DF23814981BC}" dt="2021-07-01T16:56:57.388" v="3" actId="14100"/>
          <ac:picMkLst>
            <pc:docMk/>
            <pc:sldMk cId="416191731" sldId="885"/>
            <ac:picMk id="3" creationId="{4F7100E8-C727-4B3A-BBD1-5173CA6C7122}"/>
          </ac:picMkLst>
        </pc:picChg>
      </pc:sldChg>
    </pc:docChg>
  </pc:docChgLst>
  <pc:docChgLst>
    <pc:chgData name="Tracy OConnor" userId="S::tracy.oconnor@xoserve.com::c165d205-f988-41c6-a790-ae0515e39fe0" providerId="AD" clId="Web-{3550B66D-784D-69BE-C104-E591587973E8}"/>
    <pc:docChg chg="modSld">
      <pc:chgData name="Tracy OConnor" userId="S::tracy.oconnor@xoserve.com::c165d205-f988-41c6-a790-ae0515e39fe0" providerId="AD" clId="Web-{3550B66D-784D-69BE-C104-E591587973E8}" dt="2021-10-01T09:20:51.864" v="221"/>
      <pc:docMkLst>
        <pc:docMk/>
      </pc:docMkLst>
      <pc:sldChg chg="modSp">
        <pc:chgData name="Tracy OConnor" userId="S::tracy.oconnor@xoserve.com::c165d205-f988-41c6-a790-ae0515e39fe0" providerId="AD" clId="Web-{3550B66D-784D-69BE-C104-E591587973E8}" dt="2021-10-01T09:20:51.864" v="221"/>
        <pc:sldMkLst>
          <pc:docMk/>
          <pc:sldMk cId="416191731" sldId="885"/>
        </pc:sldMkLst>
        <pc:graphicFrameChg chg="mod modGraphic">
          <ac:chgData name="Tracy OConnor" userId="S::tracy.oconnor@xoserve.com::c165d205-f988-41c6-a790-ae0515e39fe0" providerId="AD" clId="Web-{3550B66D-784D-69BE-C104-E591587973E8}" dt="2021-10-01T09:20:51.864" v="221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Kulvinderjit Singh" userId="eadb32f3-53cc-459d-aca4-3527f1c9f1da" providerId="ADAL" clId="{8E91365A-B30D-4C2B-9790-479C4C54D10F}"/>
    <pc:docChg chg="custSel modSld">
      <pc:chgData name="Kulvinderjit Singh" userId="eadb32f3-53cc-459d-aca4-3527f1c9f1da" providerId="ADAL" clId="{8E91365A-B30D-4C2B-9790-479C4C54D10F}" dt="2021-09-24T09:10:02.867" v="25" actId="5793"/>
      <pc:docMkLst>
        <pc:docMk/>
      </pc:docMkLst>
      <pc:sldChg chg="modSp">
        <pc:chgData name="Kulvinderjit Singh" userId="eadb32f3-53cc-459d-aca4-3527f1c9f1da" providerId="ADAL" clId="{8E91365A-B30D-4C2B-9790-479C4C54D10F}" dt="2021-09-24T09:10:02.867" v="25" actId="5793"/>
        <pc:sldMkLst>
          <pc:docMk/>
          <pc:sldMk cId="416191731" sldId="885"/>
        </pc:sldMkLst>
        <pc:graphicFrameChg chg="modGraphic">
          <ac:chgData name="Kulvinderjit Singh" userId="eadb32f3-53cc-459d-aca4-3527f1c9f1da" providerId="ADAL" clId="{8E91365A-B30D-4C2B-9790-479C4C54D10F}" dt="2021-09-24T09:10:02.867" v="25" actId="5793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Peter Hopkins" userId="261e3536-8f3c-426f-8011-5eb8d44fb3bc" providerId="ADAL" clId="{C2DD0E09-67F3-4EC2-BBB9-98853C187B20}"/>
    <pc:docChg chg="modSld">
      <pc:chgData name="Peter Hopkins" userId="261e3536-8f3c-426f-8011-5eb8d44fb3bc" providerId="ADAL" clId="{C2DD0E09-67F3-4EC2-BBB9-98853C187B20}" dt="2021-09-24T14:16:09.086" v="4" actId="20577"/>
      <pc:docMkLst>
        <pc:docMk/>
      </pc:docMkLst>
      <pc:sldChg chg="modSp mod">
        <pc:chgData name="Peter Hopkins" userId="261e3536-8f3c-426f-8011-5eb8d44fb3bc" providerId="ADAL" clId="{C2DD0E09-67F3-4EC2-BBB9-98853C187B20}" dt="2021-09-24T14:16:09.086" v="4" actId="20577"/>
        <pc:sldMkLst>
          <pc:docMk/>
          <pc:sldMk cId="416191731" sldId="885"/>
        </pc:sldMkLst>
        <pc:graphicFrameChg chg="modGraphic">
          <ac:chgData name="Peter Hopkins" userId="261e3536-8f3c-426f-8011-5eb8d44fb3bc" providerId="ADAL" clId="{C2DD0E09-67F3-4EC2-BBB9-98853C187B20}" dt="2021-09-24T14:16:09.086" v="4" actId="20577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Bali Bahia" userId="254b9dd8-0725-4705-9124-9c4c07dbd514" providerId="ADAL" clId="{141DC27D-DFB7-4F05-A24D-0EC1E475D893}"/>
    <pc:docChg chg="custSel modSld">
      <pc:chgData name="Bali Bahia" userId="254b9dd8-0725-4705-9124-9c4c07dbd514" providerId="ADAL" clId="{141DC27D-DFB7-4F05-A24D-0EC1E475D893}" dt="2021-08-24T10:58:10.645" v="409" actId="1076"/>
      <pc:docMkLst>
        <pc:docMk/>
      </pc:docMkLst>
      <pc:sldChg chg="addSp delSp modSp">
        <pc:chgData name="Bali Bahia" userId="254b9dd8-0725-4705-9124-9c4c07dbd514" providerId="ADAL" clId="{141DC27D-DFB7-4F05-A24D-0EC1E475D893}" dt="2021-08-24T10:58:10.645" v="409" actId="1076"/>
        <pc:sldMkLst>
          <pc:docMk/>
          <pc:sldMk cId="416191731" sldId="885"/>
        </pc:sldMkLst>
        <pc:spChg chg="mod">
          <ac:chgData name="Bali Bahia" userId="254b9dd8-0725-4705-9124-9c4c07dbd514" providerId="ADAL" clId="{141DC27D-DFB7-4F05-A24D-0EC1E475D893}" dt="2021-08-24T10:52:44.938" v="20" actId="20577"/>
          <ac:spMkLst>
            <pc:docMk/>
            <pc:sldMk cId="416191731" sldId="885"/>
            <ac:spMk id="5" creationId="{A353AEC7-A186-4F55-88FB-6EEF87F130B6}"/>
          </ac:spMkLst>
        </pc:spChg>
        <pc:graphicFrameChg chg="modGraphic">
          <ac:chgData name="Bali Bahia" userId="254b9dd8-0725-4705-9124-9c4c07dbd514" providerId="ADAL" clId="{141DC27D-DFB7-4F05-A24D-0EC1E475D893}" dt="2021-08-24T10:55:54.464" v="404" actId="20577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del">
          <ac:chgData name="Bali Bahia" userId="254b9dd8-0725-4705-9124-9c4c07dbd514" providerId="ADAL" clId="{141DC27D-DFB7-4F05-A24D-0EC1E475D893}" dt="2021-08-24T10:57:57.422" v="407" actId="478"/>
          <ac:picMkLst>
            <pc:docMk/>
            <pc:sldMk cId="416191731" sldId="885"/>
            <ac:picMk id="3" creationId="{4F7100E8-C727-4B3A-BBD1-5173CA6C7122}"/>
          </ac:picMkLst>
        </pc:picChg>
        <pc:picChg chg="add mod">
          <ac:chgData name="Bali Bahia" userId="254b9dd8-0725-4705-9124-9c4c07dbd514" providerId="ADAL" clId="{141DC27D-DFB7-4F05-A24D-0EC1E475D893}" dt="2021-08-24T10:58:10.645" v="409" actId="1076"/>
          <ac:picMkLst>
            <pc:docMk/>
            <pc:sldMk cId="416191731" sldId="885"/>
            <ac:picMk id="6" creationId="{0A3677AE-83DB-46A9-9018-A3C1F55E6352}"/>
          </ac:picMkLst>
        </pc:picChg>
      </pc:sldChg>
    </pc:docChg>
  </pc:docChgLst>
  <pc:docChgLst>
    <pc:chgData name="Bali Bahia" userId="S::bali.bahia@xoserve.com::254b9dd8-0725-4705-9124-9c4c07dbd514" providerId="AD" clId="Web-{9BA7AAB7-F329-3A6F-457B-D1B241FDA491}"/>
    <pc:docChg chg="modSld">
      <pc:chgData name="Bali Bahia" userId="S::bali.bahia@xoserve.com::254b9dd8-0725-4705-9124-9c4c07dbd514" providerId="AD" clId="Web-{9BA7AAB7-F329-3A6F-457B-D1B241FDA491}" dt="2021-09-24T15:34:21.478" v="127" actId="1076"/>
      <pc:docMkLst>
        <pc:docMk/>
      </pc:docMkLst>
      <pc:sldChg chg="addSp delSp modSp">
        <pc:chgData name="Bali Bahia" userId="S::bali.bahia@xoserve.com::254b9dd8-0725-4705-9124-9c4c07dbd514" providerId="AD" clId="Web-{9BA7AAB7-F329-3A6F-457B-D1B241FDA491}" dt="2021-09-24T15:34:21.478" v="127" actId="1076"/>
        <pc:sldMkLst>
          <pc:docMk/>
          <pc:sldMk cId="416191731" sldId="885"/>
        </pc:sldMkLst>
        <pc:spChg chg="del mod">
          <ac:chgData name="Bali Bahia" userId="S::bali.bahia@xoserve.com::254b9dd8-0725-4705-9124-9c4c07dbd514" providerId="AD" clId="Web-{9BA7AAB7-F329-3A6F-457B-D1B241FDA491}" dt="2021-09-24T15:33:57.962" v="126"/>
          <ac:spMkLst>
            <pc:docMk/>
            <pc:sldMk cId="416191731" sldId="885"/>
            <ac:spMk id="5" creationId="{A353AEC7-A186-4F55-88FB-6EEF87F130B6}"/>
          </ac:spMkLst>
        </pc:spChg>
        <pc:graphicFrameChg chg="mod modGraphic">
          <ac:chgData name="Bali Bahia" userId="S::bali.bahia@xoserve.com::254b9dd8-0725-4705-9124-9c4c07dbd514" providerId="AD" clId="Web-{9BA7AAB7-F329-3A6F-457B-D1B241FDA491}" dt="2021-09-24T15:30:34.958" v="109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del">
          <ac:chgData name="Bali Bahia" userId="S::bali.bahia@xoserve.com::254b9dd8-0725-4705-9124-9c4c07dbd514" providerId="AD" clId="Web-{9BA7AAB7-F329-3A6F-457B-D1B241FDA491}" dt="2021-09-24T15:33:18.805" v="111"/>
          <ac:picMkLst>
            <pc:docMk/>
            <pc:sldMk cId="416191731" sldId="885"/>
            <ac:picMk id="3" creationId="{729934C1-E0F6-4218-B5A2-FA77D04A32E2}"/>
          </ac:picMkLst>
        </pc:picChg>
        <pc:picChg chg="add del mod">
          <ac:chgData name="Bali Bahia" userId="S::bali.bahia@xoserve.com::254b9dd8-0725-4705-9124-9c4c07dbd514" providerId="AD" clId="Web-{9BA7AAB7-F329-3A6F-457B-D1B241FDA491}" dt="2021-09-24T15:33:22.789" v="113"/>
          <ac:picMkLst>
            <pc:docMk/>
            <pc:sldMk cId="416191731" sldId="885"/>
            <ac:picMk id="6" creationId="{52CC4554-5616-474B-83F3-50512FDC3FC0}"/>
          </ac:picMkLst>
        </pc:picChg>
        <pc:picChg chg="add del mod">
          <ac:chgData name="Bali Bahia" userId="S::bali.bahia@xoserve.com::254b9dd8-0725-4705-9124-9c4c07dbd514" providerId="AD" clId="Web-{9BA7AAB7-F329-3A6F-457B-D1B241FDA491}" dt="2021-09-24T15:33:26.899" v="115"/>
          <ac:picMkLst>
            <pc:docMk/>
            <pc:sldMk cId="416191731" sldId="885"/>
            <ac:picMk id="8" creationId="{ED5EB207-1D9C-4E25-8E59-53223D50F053}"/>
          </ac:picMkLst>
        </pc:picChg>
        <pc:picChg chg="add del mod">
          <ac:chgData name="Bali Bahia" userId="S::bali.bahia@xoserve.com::254b9dd8-0725-4705-9124-9c4c07dbd514" providerId="AD" clId="Web-{9BA7AAB7-F329-3A6F-457B-D1B241FDA491}" dt="2021-09-24T15:33:33.961" v="117"/>
          <ac:picMkLst>
            <pc:docMk/>
            <pc:sldMk cId="416191731" sldId="885"/>
            <ac:picMk id="24" creationId="{6D61E084-97F0-4336-AFCF-A2A6B356C361}"/>
          </ac:picMkLst>
        </pc:picChg>
        <pc:picChg chg="add mod">
          <ac:chgData name="Bali Bahia" userId="S::bali.bahia@xoserve.com::254b9dd8-0725-4705-9124-9c4c07dbd514" providerId="AD" clId="Web-{9BA7AAB7-F329-3A6F-457B-D1B241FDA491}" dt="2021-09-24T15:34:21.478" v="127" actId="1076"/>
          <ac:picMkLst>
            <pc:docMk/>
            <pc:sldMk cId="416191731" sldId="885"/>
            <ac:picMk id="25" creationId="{35DA5B21-7575-4D40-90EC-942BD599291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01/10/2021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875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730" y="-78443"/>
            <a:ext cx="8229600" cy="637580"/>
          </a:xfrm>
        </p:spPr>
        <p:txBody>
          <a:bodyPr>
            <a:normAutofit/>
          </a:bodyPr>
          <a:lstStyle/>
          <a:p>
            <a:r>
              <a:rPr lang="en-GB" sz="2000">
                <a:latin typeface="Arial"/>
                <a:cs typeface="Arial"/>
              </a:rPr>
              <a:t>XRN5371 - Minor Release Drop 10 - Status 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7339437"/>
              </p:ext>
            </p:extLst>
          </p:nvPr>
        </p:nvGraphicFramePr>
        <p:xfrm>
          <a:off x="138962" y="421418"/>
          <a:ext cx="8693205" cy="4373218"/>
        </p:xfrm>
        <a:graphic>
          <a:graphicData uri="http://schemas.openxmlformats.org/drawingml/2006/table">
            <a:tbl>
              <a:tblPr firstRow="1" bandRow="1"/>
              <a:tblGrid>
                <a:gridCol w="1692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0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506">
                  <a:extLst>
                    <a:ext uri="{9D8B030D-6E8A-4147-A177-3AD203B41FA5}">
                      <a16:colId xmlns:a16="http://schemas.microsoft.com/office/drawing/2014/main" val="1287623157"/>
                    </a:ext>
                  </a:extLst>
                </a:gridCol>
                <a:gridCol w="2351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1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281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Project RAG Status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812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8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812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                                             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Justification</a:t>
                      </a:r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41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endParaRPr lang="en-GB" sz="900" dirty="0">
                        <a:highlight>
                          <a:srgbClr val="FFFF00"/>
                        </a:highlight>
                      </a:endParaRP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dirty="0"/>
                        <a:t>Implementation successfully completed on 04/09/21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dirty="0"/>
                        <a:t>Post Implementation Support  successfully completed 24/09/21, no defects raised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GB" sz="800" dirty="0"/>
                        <a:t>Production of Change Completion  Report in progress – to be submitted to November </a:t>
                      </a:r>
                      <a:r>
                        <a:rPr lang="en-GB" sz="800" dirty="0" err="1"/>
                        <a:t>ChMC</a:t>
                      </a:r>
                      <a:endParaRPr lang="en-GB" sz="800" dirty="0"/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GB" sz="800" dirty="0"/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GB" sz="800" dirty="0"/>
                    </a:p>
                    <a:p>
                      <a:pPr marL="0" lvl="0" indent="0" algn="l">
                        <a:buNone/>
                      </a:pPr>
                      <a:r>
                        <a:rPr lang="en-US" sz="800" b="1" i="0" u="none" strike="noStrike" noProof="0" dirty="0">
                          <a:latin typeface="Arial"/>
                        </a:rPr>
                        <a:t>Decision in October </a:t>
                      </a:r>
                      <a:r>
                        <a:rPr lang="en-US" sz="800" b="1" i="0" u="none" strike="noStrike" noProof="0" dirty="0" err="1">
                          <a:latin typeface="Arial"/>
                        </a:rPr>
                        <a:t>ChMC</a:t>
                      </a:r>
                      <a:r>
                        <a:rPr lang="en-US" sz="800" b="1" i="0" u="none" strike="noStrike" noProof="0" dirty="0">
                          <a:latin typeface="Arial"/>
                        </a:rPr>
                        <a:t>:</a:t>
                      </a:r>
                      <a:endParaRPr lang="en-US" sz="800" b="0" i="0" u="none" strike="noStrike" noProof="0" dirty="0">
                        <a:latin typeface="Arial"/>
                      </a:endParaRPr>
                    </a:p>
                    <a:p>
                      <a:pPr marL="285750" lvl="0" indent="-285750" algn="l">
                        <a:buFont typeface="Arial"/>
                        <a:buChar char="•"/>
                      </a:pPr>
                      <a:r>
                        <a:rPr lang="en-US" sz="800" b="0" i="0" u="none" strike="noStrike" noProof="0" dirty="0">
                          <a:latin typeface="Arial"/>
                        </a:rPr>
                        <a:t>None</a:t>
                      </a:r>
                      <a:endParaRPr lang="en-GB" sz="800" dirty="0"/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700" b="1" i="1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8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None applicable 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28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0"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track to complete within approved spend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US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0091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Scope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XRN5309 - </a:t>
                      </a: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FSG Automation of FSR Process</a:t>
                      </a:r>
                      <a:endParaRPr lang="en-US" dirty="0"/>
                    </a:p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XRN5188 - </a:t>
                      </a: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MAP ID Data Upload to UK Link</a:t>
                      </a:r>
                    </a:p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XRN5246 - </a:t>
                      </a: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Confirmation File Performance improvements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FBE72E1B-B13A-476D-AFF9-5A5D331FA784}"/>
              </a:ext>
            </a:extLst>
          </p:cNvPr>
          <p:cNvGrpSpPr/>
          <p:nvPr/>
        </p:nvGrpSpPr>
        <p:grpSpPr>
          <a:xfrm>
            <a:off x="4326395" y="3266689"/>
            <a:ext cx="3823854" cy="338554"/>
            <a:chOff x="4089862" y="3363887"/>
            <a:chExt cx="3823854" cy="338554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E70B10DF-7471-4A3C-8D79-BC70D9951622}"/>
                </a:ext>
              </a:extLst>
            </p:cNvPr>
            <p:cNvGrpSpPr/>
            <p:nvPr/>
          </p:nvGrpSpPr>
          <p:grpSpPr>
            <a:xfrm>
              <a:off x="4089862" y="3363887"/>
              <a:ext cx="741910" cy="215444"/>
              <a:chOff x="4089862" y="3477140"/>
              <a:chExt cx="741910" cy="215444"/>
            </a:xfrm>
          </p:grpSpPr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C179A256-08F4-47AE-A1E7-D5236EDBDCBA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2225FC0-28B8-4B32-BD98-5987AA6CC43B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/>
                  <a:t>Complete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95A5E90-0019-4E20-9DAF-03A0A03C2F69}"/>
                </a:ext>
              </a:extLst>
            </p:cNvPr>
            <p:cNvGrpSpPr/>
            <p:nvPr/>
          </p:nvGrpSpPr>
          <p:grpSpPr>
            <a:xfrm>
              <a:off x="4860866" y="3363887"/>
              <a:ext cx="741910" cy="215444"/>
              <a:chOff x="4089862" y="3477140"/>
              <a:chExt cx="741910" cy="215444"/>
            </a:xfrm>
          </p:grpSpPr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FD6FEFF2-877F-4668-966A-417E01563E6F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767FB6C-18EE-4AF6-9530-0D3B48950488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/>
                  <a:t>On Track</a:t>
                </a: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1612897-D579-4D19-9103-4185A825379B}"/>
                </a:ext>
              </a:extLst>
            </p:cNvPr>
            <p:cNvGrpSpPr/>
            <p:nvPr/>
          </p:nvGrpSpPr>
          <p:grpSpPr>
            <a:xfrm>
              <a:off x="5602776" y="3363887"/>
              <a:ext cx="741910" cy="215444"/>
              <a:chOff x="4089862" y="3477140"/>
              <a:chExt cx="741910" cy="215444"/>
            </a:xfrm>
          </p:grpSpPr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E58DEAFC-95C8-463F-97AD-E5359A907AE9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B2584B3-7F16-4961-8C5B-D78E5A8B8788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/>
                  <a:t>At Risk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8A4759F0-7EB5-4E14-8A81-7787EE0168F3}"/>
                </a:ext>
              </a:extLst>
            </p:cNvPr>
            <p:cNvGrpSpPr/>
            <p:nvPr/>
          </p:nvGrpSpPr>
          <p:grpSpPr>
            <a:xfrm>
              <a:off x="6236620" y="3363887"/>
              <a:ext cx="741910" cy="215444"/>
              <a:chOff x="4089862" y="3477140"/>
              <a:chExt cx="741910" cy="215444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8546736C-F13F-405C-80AE-F5228B8B7669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49F4A86-7B39-44A4-801C-54DB7E1116DB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/>
                  <a:t>Overdue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FEB9E2A-B2F8-47E5-AC62-F9E0993BDD46}"/>
                </a:ext>
              </a:extLst>
            </p:cNvPr>
            <p:cNvGrpSpPr/>
            <p:nvPr/>
          </p:nvGrpSpPr>
          <p:grpSpPr>
            <a:xfrm>
              <a:off x="6978530" y="3363887"/>
              <a:ext cx="935186" cy="338554"/>
              <a:chOff x="4089862" y="3477140"/>
              <a:chExt cx="741910" cy="338554"/>
            </a:xfrm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CB4663AC-B2E0-4B64-A960-604CB67CE202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3AF4A9A-60AA-4C42-AECB-F86A2341D813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/>
                  <a:t>Not Baselined</a:t>
                </a:r>
              </a:p>
            </p:txBody>
          </p:sp>
        </p:grpSp>
      </p:grpSp>
      <p:pic>
        <p:nvPicPr>
          <p:cNvPr id="25" name="Picture 25" descr="Timeline&#10;&#10;Description automatically generated">
            <a:extLst>
              <a:ext uri="{FF2B5EF4-FFF2-40B4-BE49-F238E27FC236}">
                <a16:creationId xmlns:a16="http://schemas.microsoft.com/office/drawing/2014/main" id="{35DA5B21-7575-4D40-90EC-942BD59929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7526" y="1751960"/>
            <a:ext cx="4370387" cy="131414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4A2AC7E-2304-4D47-8DD1-12E75E6D0478}"/>
              </a:ext>
            </a:extLst>
          </p:cNvPr>
          <p:cNvSpPr txBox="1"/>
          <p:nvPr/>
        </p:nvSpPr>
        <p:spPr>
          <a:xfrm>
            <a:off x="138962" y="4874716"/>
            <a:ext cx="28785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800" dirty="0"/>
          </a:p>
          <a:p>
            <a:r>
              <a:rPr lang="en-GB" sz="800" dirty="0"/>
              <a:t>Updated: 24</a:t>
            </a:r>
            <a:r>
              <a:rPr lang="en-GB" sz="800" baseline="30000" dirty="0"/>
              <a:t>th</a:t>
            </a:r>
            <a:r>
              <a:rPr lang="en-GB" sz="800" dirty="0"/>
              <a:t> Sept 21</a:t>
            </a:r>
          </a:p>
        </p:txBody>
      </p:sp>
    </p:spTree>
    <p:extLst>
      <p:ext uri="{BB962C8B-B14F-4D97-AF65-F5344CB8AC3E}">
        <p14:creationId xmlns:p14="http://schemas.microsoft.com/office/powerpoint/2010/main" val="416191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SharedWithUsers xmlns="3ee84ff3-1fa2-4b0e-bbc1-9d3729ac2ba9">
      <UserInfo>
        <DisplayName>Tracy OConnor</DisplayName>
        <AccountId>17</AccountId>
        <AccountType/>
      </UserInfo>
      <UserInfo>
        <DisplayName>Kulvinderjit Singh</DisplayName>
        <AccountId>34</AccountId>
        <AccountType/>
      </UserInfo>
    </SharedWithUsers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966AA5-3D01-4B81-BAE0-8020A2E16EFF}">
  <ds:schemaRefs>
    <ds:schemaRef ds:uri="http://purl.org/dc/dcmitype/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11f1cc19-a6a2-4477-822b-8358f9edc374"/>
    <ds:schemaRef ds:uri="http://schemas.microsoft.com/office/2006/metadata/properties"/>
    <ds:schemaRef ds:uri="http://schemas.microsoft.com/office/2006/documentManagement/types"/>
    <ds:schemaRef ds:uri="103fba77-31dd-4780-83f9-c54f26c3a260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BB806C9-A67F-462F-9121-9F12BCE6D9BB}"/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71</Words>
  <Application>Microsoft Office PowerPoint</Application>
  <PresentationFormat>On-screen Show (16:9)</PresentationFormat>
  <Paragraphs>31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XRN5371 - Minor Release Drop 10 - Status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Bali Bahia</cp:lastModifiedBy>
  <cp:revision>50</cp:revision>
  <dcterms:created xsi:type="dcterms:W3CDTF">2018-09-02T17:12:15Z</dcterms:created>
  <dcterms:modified xsi:type="dcterms:W3CDTF">2021-10-01T09:31:15Z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0x01010050FB9CDCC5328344A3162B2D7C8A4CE2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