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886" r:id="rId5"/>
    <p:sldId id="889" r:id="rId6"/>
    <p:sldId id="892" r:id="rId7"/>
    <p:sldId id="891"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on Follows1" initials="JF" lastIdx="1" clrIdx="6">
    <p:extLst>
      <p:ext uri="{19B8F6BF-5375-455C-9EA6-DF929625EA0E}">
        <p15:presenceInfo xmlns:p15="http://schemas.microsoft.com/office/powerpoint/2012/main" userId="S::jon.follows1@xoserve.com::03766345-d5c6-469f-bc0c-a01247b0b53a"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Tara Ross" initials="TR" lastIdx="2" clrIdx="5">
    <p:extLst>
      <p:ext uri="{19B8F6BF-5375-455C-9EA6-DF929625EA0E}">
        <p15:presenceInfo xmlns:p15="http://schemas.microsoft.com/office/powerpoint/2012/main" userId="S::tara.ross@xoserve.com::eebeb48c-0abb-434f-9a90-69fd5ba60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9CCB3B"/>
    <a:srgbClr val="FFBF00"/>
    <a:srgbClr val="FFFFFF"/>
    <a:srgbClr val="B1D6E8"/>
    <a:srgbClr val="CCFF99"/>
    <a:srgbClr val="40D1F5"/>
    <a:srgbClr val="84B8DA"/>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2A8F84-F565-40D8-B4AD-384E4081F75D}" v="15" dt="2023-03-31T11:50:00.216"/>
    <p1510:client id="{E956540C-4A13-4906-A5B0-8F5791A0A1CA}" v="251" dt="2023-03-30T15:43:05.7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Hopkins" userId="261e3536-8f3c-426f-8011-5eb8d44fb3bc" providerId="ADAL" clId="{ED063A9E-1AEB-4BD0-BDCD-48CBF4E7BAC4}"/>
    <pc:docChg chg="custSel modSld">
      <pc:chgData name="Peter Hopkins" userId="261e3536-8f3c-426f-8011-5eb8d44fb3bc" providerId="ADAL" clId="{ED063A9E-1AEB-4BD0-BDCD-48CBF4E7BAC4}" dt="2023-03-28T06:41:34.272" v="261" actId="20577"/>
      <pc:docMkLst>
        <pc:docMk/>
      </pc:docMkLst>
      <pc:sldChg chg="modSp mod">
        <pc:chgData name="Peter Hopkins" userId="261e3536-8f3c-426f-8011-5eb8d44fb3bc" providerId="ADAL" clId="{ED063A9E-1AEB-4BD0-BDCD-48CBF4E7BAC4}" dt="2023-03-28T06:38:51.689" v="226" actId="6549"/>
        <pc:sldMkLst>
          <pc:docMk/>
          <pc:sldMk cId="4247919414" sldId="889"/>
        </pc:sldMkLst>
        <pc:graphicFrameChg chg="mod modGraphic">
          <ac:chgData name="Peter Hopkins" userId="261e3536-8f3c-426f-8011-5eb8d44fb3bc" providerId="ADAL" clId="{ED063A9E-1AEB-4BD0-BDCD-48CBF4E7BAC4}" dt="2023-03-28T06:38:51.689" v="226" actId="6549"/>
          <ac:graphicFrameMkLst>
            <pc:docMk/>
            <pc:sldMk cId="4247919414" sldId="889"/>
            <ac:graphicFrameMk id="6" creationId="{F07C51DE-845F-407A-80A2-9765C027A95B}"/>
          </ac:graphicFrameMkLst>
        </pc:graphicFrameChg>
        <pc:graphicFrameChg chg="mod modGraphic">
          <ac:chgData name="Peter Hopkins" userId="261e3536-8f3c-426f-8011-5eb8d44fb3bc" providerId="ADAL" clId="{ED063A9E-1AEB-4BD0-BDCD-48CBF4E7BAC4}" dt="2023-03-28T06:38:26.047" v="219" actId="1076"/>
          <ac:graphicFrameMkLst>
            <pc:docMk/>
            <pc:sldMk cId="4247919414" sldId="889"/>
            <ac:graphicFrameMk id="8" creationId="{0B4B15F8-0A65-4B5C-A45C-9DDC2222A040}"/>
          </ac:graphicFrameMkLst>
        </pc:graphicFrameChg>
      </pc:sldChg>
      <pc:sldChg chg="modSp mod">
        <pc:chgData name="Peter Hopkins" userId="261e3536-8f3c-426f-8011-5eb8d44fb3bc" providerId="ADAL" clId="{ED063A9E-1AEB-4BD0-BDCD-48CBF4E7BAC4}" dt="2023-03-28T06:41:34.272" v="261" actId="20577"/>
        <pc:sldMkLst>
          <pc:docMk/>
          <pc:sldMk cId="3865904836" sldId="891"/>
        </pc:sldMkLst>
        <pc:spChg chg="mod">
          <ac:chgData name="Peter Hopkins" userId="261e3536-8f3c-426f-8011-5eb8d44fb3bc" providerId="ADAL" clId="{ED063A9E-1AEB-4BD0-BDCD-48CBF4E7BAC4}" dt="2023-03-28T06:41:34.272" v="261" actId="20577"/>
          <ac:spMkLst>
            <pc:docMk/>
            <pc:sldMk cId="3865904836" sldId="891"/>
            <ac:spMk id="3" creationId="{3D5F7EB1-EB98-9490-F7B2-9A0FB1C8FA63}"/>
          </ac:spMkLst>
        </pc:spChg>
      </pc:sldChg>
    </pc:docChg>
  </pc:docChgLst>
  <pc:docChgLst>
    <pc:chgData name="Peter Hopkins" userId="261e3536-8f3c-426f-8011-5eb8d44fb3bc" providerId="ADAL" clId="{29D19E9B-A8E1-4963-B1DE-1C6AF98035EB}"/>
    <pc:docChg chg="custSel addSld delSld modSld sldOrd">
      <pc:chgData name="Peter Hopkins" userId="261e3536-8f3c-426f-8011-5eb8d44fb3bc" providerId="ADAL" clId="{29D19E9B-A8E1-4963-B1DE-1C6AF98035EB}" dt="2023-03-22T07:42:49.344" v="3207" actId="6549"/>
      <pc:docMkLst>
        <pc:docMk/>
      </pc:docMkLst>
      <pc:sldChg chg="modSp mod">
        <pc:chgData name="Peter Hopkins" userId="261e3536-8f3c-426f-8011-5eb8d44fb3bc" providerId="ADAL" clId="{29D19E9B-A8E1-4963-B1DE-1C6AF98035EB}" dt="2023-03-22T07:37:27.231" v="2772" actId="1036"/>
        <pc:sldMkLst>
          <pc:docMk/>
          <pc:sldMk cId="4247919414" sldId="889"/>
        </pc:sldMkLst>
        <pc:graphicFrameChg chg="mod modGraphic">
          <ac:chgData name="Peter Hopkins" userId="261e3536-8f3c-426f-8011-5eb8d44fb3bc" providerId="ADAL" clId="{29D19E9B-A8E1-4963-B1DE-1C6AF98035EB}" dt="2023-03-22T07:37:27.231" v="2772" actId="1036"/>
          <ac:graphicFrameMkLst>
            <pc:docMk/>
            <pc:sldMk cId="4247919414" sldId="889"/>
            <ac:graphicFrameMk id="6" creationId="{F07C51DE-845F-407A-80A2-9765C027A95B}"/>
          </ac:graphicFrameMkLst>
        </pc:graphicFrameChg>
        <pc:graphicFrameChg chg="modGraphic">
          <ac:chgData name="Peter Hopkins" userId="261e3536-8f3c-426f-8011-5eb8d44fb3bc" providerId="ADAL" clId="{29D19E9B-A8E1-4963-B1DE-1C6AF98035EB}" dt="2023-03-22T07:21:03.934" v="1902" actId="20577"/>
          <ac:graphicFrameMkLst>
            <pc:docMk/>
            <pc:sldMk cId="4247919414" sldId="889"/>
            <ac:graphicFrameMk id="7" creationId="{A2F136C1-2CA2-4565-8075-3C4871B44404}"/>
          </ac:graphicFrameMkLst>
        </pc:graphicFrameChg>
        <pc:graphicFrameChg chg="mod modGraphic">
          <ac:chgData name="Peter Hopkins" userId="261e3536-8f3c-426f-8011-5eb8d44fb3bc" providerId="ADAL" clId="{29D19E9B-A8E1-4963-B1DE-1C6AF98035EB}" dt="2023-03-22T07:37:18.022" v="2765" actId="14734"/>
          <ac:graphicFrameMkLst>
            <pc:docMk/>
            <pc:sldMk cId="4247919414" sldId="889"/>
            <ac:graphicFrameMk id="8" creationId="{0B4B15F8-0A65-4B5C-A45C-9DDC2222A040}"/>
          </ac:graphicFrameMkLst>
        </pc:graphicFrameChg>
      </pc:sldChg>
      <pc:sldChg chg="addSp delSp modSp new del mod ord">
        <pc:chgData name="Peter Hopkins" userId="261e3536-8f3c-426f-8011-5eb8d44fb3bc" providerId="ADAL" clId="{29D19E9B-A8E1-4963-B1DE-1C6AF98035EB}" dt="2023-03-22T07:20:41.887" v="1897" actId="47"/>
        <pc:sldMkLst>
          <pc:docMk/>
          <pc:sldMk cId="4099643153" sldId="890"/>
        </pc:sldMkLst>
        <pc:spChg chg="mod">
          <ac:chgData name="Peter Hopkins" userId="261e3536-8f3c-426f-8011-5eb8d44fb3bc" providerId="ADAL" clId="{29D19E9B-A8E1-4963-B1DE-1C6AF98035EB}" dt="2023-01-25T15:17:47.457" v="285" actId="20577"/>
          <ac:spMkLst>
            <pc:docMk/>
            <pc:sldMk cId="4099643153" sldId="890"/>
            <ac:spMk id="2" creationId="{1CD72F56-0BF6-4C9E-A15F-A8AD29B0388F}"/>
          </ac:spMkLst>
        </pc:spChg>
        <pc:spChg chg="del">
          <ac:chgData name="Peter Hopkins" userId="261e3536-8f3c-426f-8011-5eb8d44fb3bc" providerId="ADAL" clId="{29D19E9B-A8E1-4963-B1DE-1C6AF98035EB}" dt="2023-01-25T15:16:09.047" v="235" actId="478"/>
          <ac:spMkLst>
            <pc:docMk/>
            <pc:sldMk cId="4099643153" sldId="890"/>
            <ac:spMk id="3" creationId="{F88AD450-0626-21AE-5B55-BBA88AAD1A9E}"/>
          </ac:spMkLst>
        </pc:spChg>
        <pc:graphicFrameChg chg="add mod modGraphic">
          <ac:chgData name="Peter Hopkins" userId="261e3536-8f3c-426f-8011-5eb8d44fb3bc" providerId="ADAL" clId="{29D19E9B-A8E1-4963-B1DE-1C6AF98035EB}" dt="2023-01-25T15:36:02.834" v="477" actId="1036"/>
          <ac:graphicFrameMkLst>
            <pc:docMk/>
            <pc:sldMk cId="4099643153" sldId="890"/>
            <ac:graphicFrameMk id="4" creationId="{9E324D99-25F3-651C-5EBD-11EE093A46CF}"/>
          </ac:graphicFrameMkLst>
        </pc:graphicFrameChg>
      </pc:sldChg>
      <pc:sldChg chg="addSp modSp new mod">
        <pc:chgData name="Peter Hopkins" userId="261e3536-8f3c-426f-8011-5eb8d44fb3bc" providerId="ADAL" clId="{29D19E9B-A8E1-4963-B1DE-1C6AF98035EB}" dt="2023-03-22T07:42:49.344" v="3207" actId="6549"/>
        <pc:sldMkLst>
          <pc:docMk/>
          <pc:sldMk cId="3865904836" sldId="891"/>
        </pc:sldMkLst>
        <pc:spChg chg="mod">
          <ac:chgData name="Peter Hopkins" userId="261e3536-8f3c-426f-8011-5eb8d44fb3bc" providerId="ADAL" clId="{29D19E9B-A8E1-4963-B1DE-1C6AF98035EB}" dt="2023-01-25T15:39:12.800" v="517" actId="20577"/>
          <ac:spMkLst>
            <pc:docMk/>
            <pc:sldMk cId="3865904836" sldId="891"/>
            <ac:spMk id="2" creationId="{175F7599-CEE2-E5BA-3D90-53B90E2AD470}"/>
          </ac:spMkLst>
        </pc:spChg>
        <pc:spChg chg="mod">
          <ac:chgData name="Peter Hopkins" userId="261e3536-8f3c-426f-8011-5eb8d44fb3bc" providerId="ADAL" clId="{29D19E9B-A8E1-4963-B1DE-1C6AF98035EB}" dt="2023-03-22T07:42:19.164" v="3191" actId="1036"/>
          <ac:spMkLst>
            <pc:docMk/>
            <pc:sldMk cId="3865904836" sldId="891"/>
            <ac:spMk id="3" creationId="{3D5F7EB1-EB98-9490-F7B2-9A0FB1C8FA63}"/>
          </ac:spMkLst>
        </pc:spChg>
        <pc:graphicFrameChg chg="add mod modGraphic">
          <ac:chgData name="Peter Hopkins" userId="261e3536-8f3c-426f-8011-5eb8d44fb3bc" providerId="ADAL" clId="{29D19E9B-A8E1-4963-B1DE-1C6AF98035EB}" dt="2023-03-22T07:42:49.344" v="3207" actId="6549"/>
          <ac:graphicFrameMkLst>
            <pc:docMk/>
            <pc:sldMk cId="3865904836" sldId="891"/>
            <ac:graphicFrameMk id="4" creationId="{202F7554-30E7-EEFB-4465-04DB6259B86D}"/>
          </ac:graphicFrameMkLst>
        </pc:graphicFrameChg>
      </pc:sldChg>
    </pc:docChg>
  </pc:docChgLst>
  <pc:docChgLst>
    <pc:chgData name="Paul Orsler" userId="S::paul.orsler@xoserve.com::0fe27abf-47b1-4035-89e4-039935425a3c" providerId="AD" clId="Web-{E956540C-4A13-4906-A5B0-8F5791A0A1CA}"/>
    <pc:docChg chg="modSld">
      <pc:chgData name="Paul Orsler" userId="S::paul.orsler@xoserve.com::0fe27abf-47b1-4035-89e4-039935425a3c" providerId="AD" clId="Web-{E956540C-4A13-4906-A5B0-8F5791A0A1CA}" dt="2023-03-30T15:43:05.770" v="253" actId="20577"/>
      <pc:docMkLst>
        <pc:docMk/>
      </pc:docMkLst>
      <pc:sldChg chg="modSp">
        <pc:chgData name="Paul Orsler" userId="S::paul.orsler@xoserve.com::0fe27abf-47b1-4035-89e4-039935425a3c" providerId="AD" clId="Web-{E956540C-4A13-4906-A5B0-8F5791A0A1CA}" dt="2023-03-30T15:43:05.770" v="253" actId="20577"/>
        <pc:sldMkLst>
          <pc:docMk/>
          <pc:sldMk cId="3865904836" sldId="891"/>
        </pc:sldMkLst>
        <pc:spChg chg="mod">
          <ac:chgData name="Paul Orsler" userId="S::paul.orsler@xoserve.com::0fe27abf-47b1-4035-89e4-039935425a3c" providerId="AD" clId="Web-{E956540C-4A13-4906-A5B0-8F5791A0A1CA}" dt="2023-03-30T15:43:05.770" v="253" actId="20577"/>
          <ac:spMkLst>
            <pc:docMk/>
            <pc:sldMk cId="3865904836" sldId="891"/>
            <ac:spMk id="3" creationId="{3D5F7EB1-EB98-9490-F7B2-9A0FB1C8FA63}"/>
          </ac:spMkLst>
        </pc:spChg>
      </pc:sldChg>
    </pc:docChg>
  </pc:docChgLst>
  <pc:docChgLst>
    <pc:chgData name="Peter Hopkins" userId="261e3536-8f3c-426f-8011-5eb8d44fb3bc" providerId="ADAL" clId="{60D68A7F-E188-4C99-AA58-020AB067C69F}"/>
    <pc:docChg chg="modSld">
      <pc:chgData name="Peter Hopkins" userId="261e3536-8f3c-426f-8011-5eb8d44fb3bc" providerId="ADAL" clId="{60D68A7F-E188-4C99-AA58-020AB067C69F}" dt="2023-01-25T09:32:15.221" v="20" actId="20577"/>
      <pc:docMkLst>
        <pc:docMk/>
      </pc:docMkLst>
      <pc:sldChg chg="modSp mod">
        <pc:chgData name="Peter Hopkins" userId="261e3536-8f3c-426f-8011-5eb8d44fb3bc" providerId="ADAL" clId="{60D68A7F-E188-4C99-AA58-020AB067C69F}" dt="2023-01-25T09:32:15.221" v="20" actId="20577"/>
        <pc:sldMkLst>
          <pc:docMk/>
          <pc:sldMk cId="4247919414" sldId="889"/>
        </pc:sldMkLst>
        <pc:graphicFrameChg chg="modGraphic">
          <ac:chgData name="Peter Hopkins" userId="261e3536-8f3c-426f-8011-5eb8d44fb3bc" providerId="ADAL" clId="{60D68A7F-E188-4C99-AA58-020AB067C69F}" dt="2023-01-25T09:32:15.221" v="20" actId="20577"/>
          <ac:graphicFrameMkLst>
            <pc:docMk/>
            <pc:sldMk cId="4247919414" sldId="889"/>
            <ac:graphicFrameMk id="6" creationId="{F07C51DE-845F-407A-80A2-9765C027A95B}"/>
          </ac:graphicFrameMkLst>
        </pc:graphicFrameChg>
        <pc:graphicFrameChg chg="mod">
          <ac:chgData name="Peter Hopkins" userId="261e3536-8f3c-426f-8011-5eb8d44fb3bc" providerId="ADAL" clId="{60D68A7F-E188-4C99-AA58-020AB067C69F}" dt="2023-01-25T09:32:12.443" v="16" actId="1036"/>
          <ac:graphicFrameMkLst>
            <pc:docMk/>
            <pc:sldMk cId="4247919414" sldId="889"/>
            <ac:graphicFrameMk id="8" creationId="{0B4B15F8-0A65-4B5C-A45C-9DDC2222A040}"/>
          </ac:graphicFrameMkLst>
        </pc:graphicFrameChg>
      </pc:sldChg>
    </pc:docChg>
  </pc:docChgLst>
  <pc:docChgLst>
    <pc:chgData name="Peter Hopkins" userId="261e3536-8f3c-426f-8011-5eb8d44fb3bc" providerId="ADAL" clId="{1924FD38-5F58-443A-A686-972BEC94D110}"/>
    <pc:docChg chg="custSel addSld modSld sldOrd">
      <pc:chgData name="Peter Hopkins" userId="261e3536-8f3c-426f-8011-5eb8d44fb3bc" providerId="ADAL" clId="{1924FD38-5F58-443A-A686-972BEC94D110}" dt="2023-03-30T10:38:59.604" v="333" actId="20577"/>
      <pc:docMkLst>
        <pc:docMk/>
      </pc:docMkLst>
      <pc:sldChg chg="modSp mod">
        <pc:chgData name="Peter Hopkins" userId="261e3536-8f3c-426f-8011-5eb8d44fb3bc" providerId="ADAL" clId="{1924FD38-5F58-443A-A686-972BEC94D110}" dt="2023-03-30T10:38:59.604" v="333" actId="20577"/>
        <pc:sldMkLst>
          <pc:docMk/>
          <pc:sldMk cId="4229988813" sldId="886"/>
        </pc:sldMkLst>
        <pc:spChg chg="mod">
          <ac:chgData name="Peter Hopkins" userId="261e3536-8f3c-426f-8011-5eb8d44fb3bc" providerId="ADAL" clId="{1924FD38-5F58-443A-A686-972BEC94D110}" dt="2023-03-30T10:38:59.604" v="333" actId="20577"/>
          <ac:spMkLst>
            <pc:docMk/>
            <pc:sldMk cId="4229988813" sldId="886"/>
            <ac:spMk id="2" creationId="{172FCC0C-6A43-492C-87F0-21944FBAC77A}"/>
          </ac:spMkLst>
        </pc:spChg>
      </pc:sldChg>
      <pc:sldChg chg="modSp mod">
        <pc:chgData name="Peter Hopkins" userId="261e3536-8f3c-426f-8011-5eb8d44fb3bc" providerId="ADAL" clId="{1924FD38-5F58-443A-A686-972BEC94D110}" dt="2023-03-30T10:34:48.072" v="15" actId="14100"/>
        <pc:sldMkLst>
          <pc:docMk/>
          <pc:sldMk cId="4247919414" sldId="889"/>
        </pc:sldMkLst>
        <pc:graphicFrameChg chg="modGraphic">
          <ac:chgData name="Peter Hopkins" userId="261e3536-8f3c-426f-8011-5eb8d44fb3bc" providerId="ADAL" clId="{1924FD38-5F58-443A-A686-972BEC94D110}" dt="2023-03-30T10:34:48.072" v="15" actId="14100"/>
          <ac:graphicFrameMkLst>
            <pc:docMk/>
            <pc:sldMk cId="4247919414" sldId="889"/>
            <ac:graphicFrameMk id="8" creationId="{0B4B15F8-0A65-4B5C-A45C-9DDC2222A040}"/>
          </ac:graphicFrameMkLst>
        </pc:graphicFrameChg>
      </pc:sldChg>
      <pc:sldChg chg="modSp mod">
        <pc:chgData name="Peter Hopkins" userId="261e3536-8f3c-426f-8011-5eb8d44fb3bc" providerId="ADAL" clId="{1924FD38-5F58-443A-A686-972BEC94D110}" dt="2023-03-30T10:37:41.513" v="281" actId="1035"/>
        <pc:sldMkLst>
          <pc:docMk/>
          <pc:sldMk cId="3865904836" sldId="891"/>
        </pc:sldMkLst>
        <pc:spChg chg="mod">
          <ac:chgData name="Peter Hopkins" userId="261e3536-8f3c-426f-8011-5eb8d44fb3bc" providerId="ADAL" clId="{1924FD38-5F58-443A-A686-972BEC94D110}" dt="2023-03-30T10:35:10.110" v="46" actId="20577"/>
          <ac:spMkLst>
            <pc:docMk/>
            <pc:sldMk cId="3865904836" sldId="891"/>
            <ac:spMk id="2" creationId="{175F7599-CEE2-E5BA-3D90-53B90E2AD470}"/>
          </ac:spMkLst>
        </pc:spChg>
        <pc:spChg chg="mod">
          <ac:chgData name="Peter Hopkins" userId="261e3536-8f3c-426f-8011-5eb8d44fb3bc" providerId="ADAL" clId="{1924FD38-5F58-443A-A686-972BEC94D110}" dt="2023-03-30T10:37:33.426" v="268" actId="20577"/>
          <ac:spMkLst>
            <pc:docMk/>
            <pc:sldMk cId="3865904836" sldId="891"/>
            <ac:spMk id="3" creationId="{3D5F7EB1-EB98-9490-F7B2-9A0FB1C8FA63}"/>
          </ac:spMkLst>
        </pc:spChg>
        <pc:graphicFrameChg chg="mod">
          <ac:chgData name="Peter Hopkins" userId="261e3536-8f3c-426f-8011-5eb8d44fb3bc" providerId="ADAL" clId="{1924FD38-5F58-443A-A686-972BEC94D110}" dt="2023-03-30T10:37:41.513" v="281" actId="1035"/>
          <ac:graphicFrameMkLst>
            <pc:docMk/>
            <pc:sldMk cId="3865904836" sldId="891"/>
            <ac:graphicFrameMk id="4" creationId="{202F7554-30E7-EEFB-4465-04DB6259B86D}"/>
          </ac:graphicFrameMkLst>
        </pc:graphicFrameChg>
      </pc:sldChg>
      <pc:sldChg chg="modSp add mod ord">
        <pc:chgData name="Peter Hopkins" userId="261e3536-8f3c-426f-8011-5eb8d44fb3bc" providerId="ADAL" clId="{1924FD38-5F58-443A-A686-972BEC94D110}" dt="2023-03-30T10:38:40.828" v="314" actId="20577"/>
        <pc:sldMkLst>
          <pc:docMk/>
          <pc:sldMk cId="2623530375" sldId="892"/>
        </pc:sldMkLst>
        <pc:spChg chg="mod">
          <ac:chgData name="Peter Hopkins" userId="261e3536-8f3c-426f-8011-5eb8d44fb3bc" providerId="ADAL" clId="{1924FD38-5F58-443A-A686-972BEC94D110}" dt="2023-03-30T10:38:40.828" v="314" actId="20577"/>
          <ac:spMkLst>
            <pc:docMk/>
            <pc:sldMk cId="2623530375" sldId="892"/>
            <ac:spMk id="2" creationId="{172FCC0C-6A43-492C-87F0-21944FBAC77A}"/>
          </ac:spMkLst>
        </pc:spChg>
      </pc:sldChg>
    </pc:docChg>
  </pc:docChgLst>
  <pc:docChgLst>
    <pc:chgData name="Kate Lancaster" userId="36a3dea0-8e9a-4a0f-8285-613d0b488086" providerId="ADAL" clId="{1B2A8F84-F565-40D8-B4AD-384E4081F75D}"/>
    <pc:docChg chg="modSld">
      <pc:chgData name="Kate Lancaster" userId="36a3dea0-8e9a-4a0f-8285-613d0b488086" providerId="ADAL" clId="{1B2A8F84-F565-40D8-B4AD-384E4081F75D}" dt="2023-03-31T11:50:00.216" v="14" actId="20577"/>
      <pc:docMkLst>
        <pc:docMk/>
      </pc:docMkLst>
      <pc:sldChg chg="modSp mod">
        <pc:chgData name="Kate Lancaster" userId="36a3dea0-8e9a-4a0f-8285-613d0b488086" providerId="ADAL" clId="{1B2A8F84-F565-40D8-B4AD-384E4081F75D}" dt="2023-03-31T11:50:00.216" v="14" actId="20577"/>
        <pc:sldMkLst>
          <pc:docMk/>
          <pc:sldMk cId="3865904836" sldId="891"/>
        </pc:sldMkLst>
        <pc:spChg chg="mod">
          <ac:chgData name="Kate Lancaster" userId="36a3dea0-8e9a-4a0f-8285-613d0b488086" providerId="ADAL" clId="{1B2A8F84-F565-40D8-B4AD-384E4081F75D}" dt="2023-03-31T11:50:00.216" v="14" actId="20577"/>
          <ac:spMkLst>
            <pc:docMk/>
            <pc:sldMk cId="3865904836" sldId="891"/>
            <ac:spMk id="3" creationId="{3D5F7EB1-EB98-9490-F7B2-9A0FB1C8FA63}"/>
          </ac:spMkLst>
        </pc:spChg>
      </pc:sldChg>
    </pc:docChg>
  </pc:docChgLst>
  <pc:docChgLst>
    <pc:chgData name="Rachel Taggart" userId="4f8aad94-55b7-4ba6-8498-7cad127c11eb" providerId="ADAL" clId="{D3CC0126-6E87-4416-8077-BB45F45CABE3}"/>
    <pc:docChg chg="modSld">
      <pc:chgData name="Rachel Taggart" userId="4f8aad94-55b7-4ba6-8498-7cad127c11eb" providerId="ADAL" clId="{D3CC0126-6E87-4416-8077-BB45F45CABE3}" dt="2023-03-31T10:03:57.259" v="15" actId="20577"/>
      <pc:docMkLst>
        <pc:docMk/>
      </pc:docMkLst>
      <pc:sldChg chg="modSp mod">
        <pc:chgData name="Rachel Taggart" userId="4f8aad94-55b7-4ba6-8498-7cad127c11eb" providerId="ADAL" clId="{D3CC0126-6E87-4416-8077-BB45F45CABE3}" dt="2023-03-31T09:57:49.031" v="0" actId="14100"/>
        <pc:sldMkLst>
          <pc:docMk/>
          <pc:sldMk cId="4229988813" sldId="886"/>
        </pc:sldMkLst>
        <pc:spChg chg="mod">
          <ac:chgData name="Rachel Taggart" userId="4f8aad94-55b7-4ba6-8498-7cad127c11eb" providerId="ADAL" clId="{D3CC0126-6E87-4416-8077-BB45F45CABE3}" dt="2023-03-31T09:57:49.031" v="0" actId="14100"/>
          <ac:spMkLst>
            <pc:docMk/>
            <pc:sldMk cId="4229988813" sldId="886"/>
            <ac:spMk id="2" creationId="{172FCC0C-6A43-492C-87F0-21944FBAC77A}"/>
          </ac:spMkLst>
        </pc:spChg>
      </pc:sldChg>
      <pc:sldChg chg="modSp mod">
        <pc:chgData name="Rachel Taggart" userId="4f8aad94-55b7-4ba6-8498-7cad127c11eb" providerId="ADAL" clId="{D3CC0126-6E87-4416-8077-BB45F45CABE3}" dt="2023-03-31T10:03:57.259" v="15" actId="20577"/>
        <pc:sldMkLst>
          <pc:docMk/>
          <pc:sldMk cId="3865904836" sldId="891"/>
        </pc:sldMkLst>
        <pc:spChg chg="mod">
          <ac:chgData name="Rachel Taggart" userId="4f8aad94-55b7-4ba6-8498-7cad127c11eb" providerId="ADAL" clId="{D3CC0126-6E87-4416-8077-BB45F45CABE3}" dt="2023-03-31T10:03:57.259" v="15" actId="20577"/>
          <ac:spMkLst>
            <pc:docMk/>
            <pc:sldMk cId="3865904836" sldId="891"/>
            <ac:spMk id="3" creationId="{3D5F7EB1-EB98-9490-F7B2-9A0FB1C8FA63}"/>
          </ac:spMkLst>
        </pc:spChg>
      </pc:sldChg>
    </pc:docChg>
  </pc:docChgLst>
  <pc:docChgLst>
    <pc:chgData name="Peter Hopkins" userId="261e3536-8f3c-426f-8011-5eb8d44fb3bc" providerId="ADAL" clId="{CCD246DB-14AB-40EC-9C00-6157FF7B1C6F}"/>
    <pc:docChg chg="custSel modSld">
      <pc:chgData name="Peter Hopkins" userId="261e3536-8f3c-426f-8011-5eb8d44fb3bc" providerId="ADAL" clId="{CCD246DB-14AB-40EC-9C00-6157FF7B1C6F}" dt="2023-03-22T09:28:48.839" v="122" actId="1035"/>
      <pc:docMkLst>
        <pc:docMk/>
      </pc:docMkLst>
      <pc:sldChg chg="modSp mod">
        <pc:chgData name="Peter Hopkins" userId="261e3536-8f3c-426f-8011-5eb8d44fb3bc" providerId="ADAL" clId="{CCD246DB-14AB-40EC-9C00-6157FF7B1C6F}" dt="2023-03-22T09:19:03.033" v="24" actId="6549"/>
        <pc:sldMkLst>
          <pc:docMk/>
          <pc:sldMk cId="4247919414" sldId="889"/>
        </pc:sldMkLst>
        <pc:graphicFrameChg chg="modGraphic">
          <ac:chgData name="Peter Hopkins" userId="261e3536-8f3c-426f-8011-5eb8d44fb3bc" providerId="ADAL" clId="{CCD246DB-14AB-40EC-9C00-6157FF7B1C6F}" dt="2023-03-22T09:19:03.033" v="24" actId="6549"/>
          <ac:graphicFrameMkLst>
            <pc:docMk/>
            <pc:sldMk cId="4247919414" sldId="889"/>
            <ac:graphicFrameMk id="6" creationId="{F07C51DE-845F-407A-80A2-9765C027A95B}"/>
          </ac:graphicFrameMkLst>
        </pc:graphicFrameChg>
      </pc:sldChg>
      <pc:sldChg chg="modSp mod">
        <pc:chgData name="Peter Hopkins" userId="261e3536-8f3c-426f-8011-5eb8d44fb3bc" providerId="ADAL" clId="{CCD246DB-14AB-40EC-9C00-6157FF7B1C6F}" dt="2023-03-22T09:28:48.839" v="122" actId="1035"/>
        <pc:sldMkLst>
          <pc:docMk/>
          <pc:sldMk cId="3865904836" sldId="891"/>
        </pc:sldMkLst>
        <pc:spChg chg="mod">
          <ac:chgData name="Peter Hopkins" userId="261e3536-8f3c-426f-8011-5eb8d44fb3bc" providerId="ADAL" clId="{CCD246DB-14AB-40EC-9C00-6157FF7B1C6F}" dt="2023-03-22T09:24:51.736" v="114" actId="20577"/>
          <ac:spMkLst>
            <pc:docMk/>
            <pc:sldMk cId="3865904836" sldId="891"/>
            <ac:spMk id="3" creationId="{3D5F7EB1-EB98-9490-F7B2-9A0FB1C8FA63}"/>
          </ac:spMkLst>
        </pc:spChg>
        <pc:graphicFrameChg chg="mod modGraphic">
          <ac:chgData name="Peter Hopkins" userId="261e3536-8f3c-426f-8011-5eb8d44fb3bc" providerId="ADAL" clId="{CCD246DB-14AB-40EC-9C00-6157FF7B1C6F}" dt="2023-03-22T09:28:48.839" v="122" actId="1035"/>
          <ac:graphicFrameMkLst>
            <pc:docMk/>
            <pc:sldMk cId="3865904836" sldId="891"/>
            <ac:graphicFrameMk id="4" creationId="{202F7554-30E7-EEFB-4465-04DB6259B86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31/03/2023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41221354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FCC0C-6A43-492C-87F0-21944FBAC77A}"/>
              </a:ext>
            </a:extLst>
          </p:cNvPr>
          <p:cNvSpPr>
            <a:spLocks noGrp="1"/>
          </p:cNvSpPr>
          <p:nvPr>
            <p:ph type="ctrTitle"/>
          </p:nvPr>
        </p:nvSpPr>
        <p:spPr>
          <a:xfrm>
            <a:off x="685800" y="1850624"/>
            <a:ext cx="7772400" cy="1945965"/>
          </a:xfrm>
        </p:spPr>
        <p:txBody>
          <a:bodyPr>
            <a:normAutofit fontScale="90000"/>
          </a:bodyPr>
          <a:lstStyle/>
          <a:p>
            <a:br>
              <a:rPr lang="en-GB">
                <a:latin typeface="Poppins Light"/>
                <a:cs typeface="Poppins Light"/>
              </a:rPr>
            </a:br>
            <a:br>
              <a:rPr lang="en-GB">
                <a:latin typeface="Poppins Light"/>
                <a:cs typeface="Poppins Light"/>
              </a:rPr>
            </a:br>
            <a:br>
              <a:rPr lang="en-GB">
                <a:latin typeface="+mn-lt"/>
                <a:cs typeface="Poppins Light"/>
              </a:rPr>
            </a:br>
            <a:r>
              <a:rPr lang="en-GB">
                <a:latin typeface="+mn-lt"/>
                <a:cs typeface="Poppins Light"/>
              </a:rPr>
              <a:t>November 23 Major Release </a:t>
            </a:r>
            <a:br>
              <a:rPr lang="en-GB">
                <a:latin typeface="+mn-lt"/>
                <a:cs typeface="Poppins Light"/>
              </a:rPr>
            </a:br>
            <a:br>
              <a:rPr lang="en-GB">
                <a:latin typeface="+mn-lt"/>
                <a:cs typeface="Poppins Light"/>
              </a:rPr>
            </a:br>
            <a:r>
              <a:rPr lang="en-GB">
                <a:latin typeface="+mn-lt"/>
                <a:cs typeface="Poppins Light"/>
              </a:rPr>
              <a:t>Scope proposal - for approval</a:t>
            </a:r>
            <a:br>
              <a:rPr lang="en-GB">
                <a:latin typeface="+mn-lt"/>
              </a:rPr>
            </a:br>
            <a:endParaRPr lang="en-GB">
              <a:latin typeface="+mn-lt"/>
            </a:endParaRPr>
          </a:p>
        </p:txBody>
      </p:sp>
    </p:spTree>
    <p:extLst>
      <p:ext uri="{BB962C8B-B14F-4D97-AF65-F5344CB8AC3E}">
        <p14:creationId xmlns:p14="http://schemas.microsoft.com/office/powerpoint/2010/main" val="422998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F0ABA-0709-4BA4-83D5-0CA40ABAEBC5}"/>
              </a:ext>
            </a:extLst>
          </p:cNvPr>
          <p:cNvSpPr>
            <a:spLocks noGrp="1"/>
          </p:cNvSpPr>
          <p:nvPr>
            <p:ph type="title"/>
          </p:nvPr>
        </p:nvSpPr>
        <p:spPr>
          <a:xfrm>
            <a:off x="457200" y="123477"/>
            <a:ext cx="8229600" cy="498688"/>
          </a:xfrm>
        </p:spPr>
        <p:txBody>
          <a:bodyPr>
            <a:normAutofit fontScale="90000"/>
          </a:bodyPr>
          <a:lstStyle/>
          <a:p>
            <a:r>
              <a:rPr lang="en-GB">
                <a:latin typeface="Arial"/>
                <a:cs typeface="Arial"/>
              </a:rPr>
              <a:t>Proposed Scope </a:t>
            </a:r>
            <a:endParaRPr lang="en-GB"/>
          </a:p>
        </p:txBody>
      </p:sp>
      <p:graphicFrame>
        <p:nvGraphicFramePr>
          <p:cNvPr id="7" name="Table 4">
            <a:extLst>
              <a:ext uri="{FF2B5EF4-FFF2-40B4-BE49-F238E27FC236}">
                <a16:creationId xmlns:a16="http://schemas.microsoft.com/office/drawing/2014/main" id="{A2F136C1-2CA2-4565-8075-3C4871B44404}"/>
              </a:ext>
            </a:extLst>
          </p:cNvPr>
          <p:cNvGraphicFramePr>
            <a:graphicFrameLocks/>
          </p:cNvGraphicFramePr>
          <p:nvPr>
            <p:extLst>
              <p:ext uri="{D42A27DB-BD31-4B8C-83A1-F6EECF244321}">
                <p14:modId xmlns:p14="http://schemas.microsoft.com/office/powerpoint/2010/main" val="1473642420"/>
              </p:ext>
            </p:extLst>
          </p:nvPr>
        </p:nvGraphicFramePr>
        <p:xfrm>
          <a:off x="215591" y="622164"/>
          <a:ext cx="8712062" cy="1113456"/>
        </p:xfrm>
        <a:graphic>
          <a:graphicData uri="http://schemas.openxmlformats.org/drawingml/2006/table">
            <a:tbl>
              <a:tblPr firstRow="1" bandRow="1">
                <a:tableStyleId>{5C22544A-7EE6-4342-B048-85BDC9FD1C3A}</a:tableStyleId>
              </a:tblPr>
              <a:tblGrid>
                <a:gridCol w="3650165">
                  <a:extLst>
                    <a:ext uri="{9D8B030D-6E8A-4147-A177-3AD203B41FA5}">
                      <a16:colId xmlns:a16="http://schemas.microsoft.com/office/drawing/2014/main" val="3885288750"/>
                    </a:ext>
                  </a:extLst>
                </a:gridCol>
                <a:gridCol w="5061897">
                  <a:extLst>
                    <a:ext uri="{9D8B030D-6E8A-4147-A177-3AD203B41FA5}">
                      <a16:colId xmlns:a16="http://schemas.microsoft.com/office/drawing/2014/main" val="2666035350"/>
                    </a:ext>
                  </a:extLst>
                </a:gridCol>
              </a:tblGrid>
              <a:tr h="278364">
                <a:tc>
                  <a:txBody>
                    <a:bodyPr/>
                    <a:lstStyle/>
                    <a:p>
                      <a:r>
                        <a:rPr lang="en-GB" sz="900">
                          <a:solidFill>
                            <a:schemeClr val="bg1"/>
                          </a:solidFill>
                        </a:rPr>
                        <a:t>Release </a:t>
                      </a:r>
                    </a:p>
                  </a:txBody>
                  <a:tcPr marL="72000" marR="72000" marT="36000" marB="36000" anchor="ctr">
                    <a:solidFill>
                      <a:schemeClr val="accent1"/>
                    </a:solidFill>
                  </a:tcPr>
                </a:tc>
                <a:tc>
                  <a:txBody>
                    <a:bodyPr/>
                    <a:lstStyle/>
                    <a:p>
                      <a:r>
                        <a:rPr lang="en-GB" sz="900">
                          <a:solidFill>
                            <a:schemeClr val="tx1"/>
                          </a:solidFill>
                        </a:rPr>
                        <a:t>November 23 Major Release </a:t>
                      </a:r>
                    </a:p>
                  </a:txBody>
                  <a:tcPr marL="72000" marR="72000" marT="36000" marB="36000" anchor="ctr">
                    <a:solidFill>
                      <a:schemeClr val="tx2">
                        <a:lumMod val="20000"/>
                        <a:lumOff val="80000"/>
                      </a:schemeClr>
                    </a:solidFill>
                  </a:tcPr>
                </a:tc>
                <a:extLst>
                  <a:ext uri="{0D108BD9-81ED-4DB2-BD59-A6C34878D82A}">
                    <a16:rowId xmlns:a16="http://schemas.microsoft.com/office/drawing/2014/main" val="4084182278"/>
                  </a:ext>
                </a:extLst>
              </a:tr>
              <a:tr h="278364">
                <a:tc>
                  <a:txBody>
                    <a:bodyPr/>
                    <a:lstStyle/>
                    <a:p>
                      <a:r>
                        <a:rPr lang="en-GB" sz="900" b="1">
                          <a:solidFill>
                            <a:schemeClr val="bg1"/>
                          </a:solidFill>
                        </a:rPr>
                        <a:t>Implementation Date</a:t>
                      </a:r>
                    </a:p>
                  </a:txBody>
                  <a:tcPr marL="72000" marR="72000" marT="36000" marB="36000" anchor="ctr">
                    <a:solidFill>
                      <a:schemeClr val="accent1"/>
                    </a:solidFill>
                  </a:tcPr>
                </a:tc>
                <a:tc>
                  <a:txBody>
                    <a:bodyPr/>
                    <a:lstStyle/>
                    <a:p>
                      <a:r>
                        <a:rPr lang="en-GB" sz="900"/>
                        <a:t>4</a:t>
                      </a:r>
                      <a:r>
                        <a:rPr lang="en-GB" sz="900" baseline="30000"/>
                        <a:t>th</a:t>
                      </a:r>
                      <a:r>
                        <a:rPr lang="en-GB" sz="900"/>
                        <a:t> / 5</a:t>
                      </a:r>
                      <a:r>
                        <a:rPr lang="en-GB" sz="900" baseline="30000"/>
                        <a:t>th</a:t>
                      </a:r>
                      <a:r>
                        <a:rPr lang="en-GB" sz="900"/>
                        <a:t> November 2023 (no REC changes in scope so proposing weekend go live)</a:t>
                      </a:r>
                    </a:p>
                  </a:txBody>
                  <a:tcPr marL="72000" marR="72000" marT="36000" marB="36000" anchor="ctr">
                    <a:solidFill>
                      <a:schemeClr val="tx2">
                        <a:lumMod val="20000"/>
                        <a:lumOff val="80000"/>
                      </a:schemeClr>
                    </a:solidFill>
                  </a:tcPr>
                </a:tc>
                <a:extLst>
                  <a:ext uri="{0D108BD9-81ED-4DB2-BD59-A6C34878D82A}">
                    <a16:rowId xmlns:a16="http://schemas.microsoft.com/office/drawing/2014/main" val="1909645996"/>
                  </a:ext>
                </a:extLst>
              </a:tr>
              <a:tr h="278364">
                <a:tc>
                  <a:txBody>
                    <a:bodyPr/>
                    <a:lstStyle/>
                    <a:p>
                      <a:r>
                        <a:rPr lang="en-GB" sz="900" b="1">
                          <a:solidFill>
                            <a:schemeClr val="bg1"/>
                          </a:solidFill>
                        </a:rPr>
                        <a:t>Contingency Implementation Date</a:t>
                      </a:r>
                    </a:p>
                  </a:txBody>
                  <a:tcPr marL="72000" marR="72000" marT="36000" marB="36000" anchor="ctr">
                    <a:solidFill>
                      <a:schemeClr val="accent1"/>
                    </a:solidFill>
                  </a:tcPr>
                </a:tc>
                <a:tc>
                  <a:txBody>
                    <a:bodyPr/>
                    <a:lstStyle/>
                    <a:p>
                      <a:r>
                        <a:rPr lang="en-GB" sz="900"/>
                        <a:t>11</a:t>
                      </a:r>
                      <a:r>
                        <a:rPr lang="en-GB" sz="900" baseline="30000"/>
                        <a:t>th</a:t>
                      </a:r>
                      <a:r>
                        <a:rPr lang="en-GB" sz="900"/>
                        <a:t> / 12</a:t>
                      </a:r>
                      <a:r>
                        <a:rPr lang="en-GB" sz="900" baseline="30000"/>
                        <a:t>th</a:t>
                      </a:r>
                      <a:r>
                        <a:rPr lang="en-GB" sz="900"/>
                        <a:t>  November 2023</a:t>
                      </a:r>
                    </a:p>
                  </a:txBody>
                  <a:tcPr marL="72000" marR="72000" marT="36000" marB="36000" anchor="ctr">
                    <a:solidFill>
                      <a:schemeClr val="tx2">
                        <a:lumMod val="20000"/>
                        <a:lumOff val="80000"/>
                      </a:schemeClr>
                    </a:solidFill>
                  </a:tcPr>
                </a:tc>
                <a:extLst>
                  <a:ext uri="{0D108BD9-81ED-4DB2-BD59-A6C34878D82A}">
                    <a16:rowId xmlns:a16="http://schemas.microsoft.com/office/drawing/2014/main" val="224234668"/>
                  </a:ext>
                </a:extLst>
              </a:tr>
              <a:tr h="278364">
                <a:tc>
                  <a:txBody>
                    <a:bodyPr/>
                    <a:lstStyle/>
                    <a:p>
                      <a:r>
                        <a:rPr lang="en-GB" sz="900" b="1">
                          <a:solidFill>
                            <a:schemeClr val="bg1"/>
                          </a:solidFill>
                        </a:rPr>
                        <a:t>BER Approval being sought from ChMC</a:t>
                      </a:r>
                    </a:p>
                  </a:txBody>
                  <a:tcPr marL="72000" marR="72000" marT="36000" marB="36000" anchor="ctr">
                    <a:solidFill>
                      <a:schemeClr val="accent1"/>
                    </a:solidFill>
                  </a:tcPr>
                </a:tc>
                <a:tc>
                  <a:txBody>
                    <a:bodyPr/>
                    <a:lstStyle/>
                    <a:p>
                      <a:r>
                        <a:rPr lang="en-GB" sz="900"/>
                        <a:t>10</a:t>
                      </a:r>
                      <a:r>
                        <a:rPr lang="en-GB" sz="900" baseline="30000"/>
                        <a:t>th</a:t>
                      </a:r>
                      <a:r>
                        <a:rPr lang="en-GB" sz="900"/>
                        <a:t> May 2023 subject to prior approval of scope</a:t>
                      </a:r>
                    </a:p>
                  </a:txBody>
                  <a:tcPr marL="72000" marR="72000" marT="36000" marB="36000" anchor="ctr">
                    <a:solidFill>
                      <a:schemeClr val="tx2">
                        <a:lumMod val="20000"/>
                        <a:lumOff val="80000"/>
                      </a:schemeClr>
                    </a:solidFill>
                  </a:tcPr>
                </a:tc>
                <a:extLst>
                  <a:ext uri="{0D108BD9-81ED-4DB2-BD59-A6C34878D82A}">
                    <a16:rowId xmlns:a16="http://schemas.microsoft.com/office/drawing/2014/main" val="2451258960"/>
                  </a:ext>
                </a:extLst>
              </a:tr>
            </a:tbl>
          </a:graphicData>
        </a:graphic>
      </p:graphicFrame>
      <p:graphicFrame>
        <p:nvGraphicFramePr>
          <p:cNvPr id="8" name="Table 4">
            <a:extLst>
              <a:ext uri="{FF2B5EF4-FFF2-40B4-BE49-F238E27FC236}">
                <a16:creationId xmlns:a16="http://schemas.microsoft.com/office/drawing/2014/main" id="{0B4B15F8-0A65-4B5C-A45C-9DDC2222A040}"/>
              </a:ext>
            </a:extLst>
          </p:cNvPr>
          <p:cNvGraphicFramePr>
            <a:graphicFrameLocks/>
          </p:cNvGraphicFramePr>
          <p:nvPr>
            <p:extLst>
              <p:ext uri="{D42A27DB-BD31-4B8C-83A1-F6EECF244321}">
                <p14:modId xmlns:p14="http://schemas.microsoft.com/office/powerpoint/2010/main" val="2017224699"/>
              </p:ext>
            </p:extLst>
          </p:nvPr>
        </p:nvGraphicFramePr>
        <p:xfrm>
          <a:off x="215591" y="3787436"/>
          <a:ext cx="8712062" cy="878568"/>
        </p:xfrm>
        <a:graphic>
          <a:graphicData uri="http://schemas.openxmlformats.org/drawingml/2006/table">
            <a:tbl>
              <a:tblPr firstRow="1" bandRow="1">
                <a:tableStyleId>{5C22544A-7EE6-4342-B048-85BDC9FD1C3A}</a:tableStyleId>
              </a:tblPr>
              <a:tblGrid>
                <a:gridCol w="661638">
                  <a:extLst>
                    <a:ext uri="{9D8B030D-6E8A-4147-A177-3AD203B41FA5}">
                      <a16:colId xmlns:a16="http://schemas.microsoft.com/office/drawing/2014/main" val="3885288750"/>
                    </a:ext>
                  </a:extLst>
                </a:gridCol>
                <a:gridCol w="8050424">
                  <a:extLst>
                    <a:ext uri="{9D8B030D-6E8A-4147-A177-3AD203B41FA5}">
                      <a16:colId xmlns:a16="http://schemas.microsoft.com/office/drawing/2014/main" val="1090101794"/>
                    </a:ext>
                  </a:extLst>
                </a:gridCol>
              </a:tblGrid>
              <a:tr h="557166">
                <a:tc>
                  <a:txBody>
                    <a:bodyPr/>
                    <a:lstStyle/>
                    <a:p>
                      <a:pPr lvl="0" algn="l"/>
                      <a:r>
                        <a:rPr lang="en-GB" sz="900">
                          <a:solidFill>
                            <a:schemeClr val="bg1"/>
                          </a:solidFill>
                        </a:rPr>
                        <a:t>Note: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lvl="0" algn="l"/>
                      <a:r>
                        <a:rPr lang="en-GB" sz="900">
                          <a:solidFill>
                            <a:schemeClr val="bg1"/>
                          </a:solidFill>
                        </a:rPr>
                        <a:t>XRN 5186 has been partially delivered by the June 23 Major Release but was descoped at the end of regression testing. The cost that will be presented in the BER for November 23 Release will include the remaining costs to complete delivery, shown above, plus whatever risk/contingency is identified as part of the November release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3074061721"/>
                  </a:ext>
                </a:extLst>
              </a:tr>
              <a:tr h="321402">
                <a:tc>
                  <a:txBody>
                    <a:bodyPr/>
                    <a:lstStyle/>
                    <a:p>
                      <a:pPr lvl="0" algn="l"/>
                      <a:r>
                        <a:rPr lang="en-GB" sz="900">
                          <a:solidFill>
                            <a:schemeClr val="bg1"/>
                          </a:solidFill>
                        </a:rPr>
                        <a:t>Decision:</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lvl="0" algn="l"/>
                      <a:r>
                        <a:rPr lang="en-GB" sz="900">
                          <a:solidFill>
                            <a:schemeClr val="bg1"/>
                          </a:solidFill>
                        </a:rPr>
                        <a:t>Required from the committee on proposed scope above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2400879181"/>
                  </a:ext>
                </a:extLst>
              </a:tr>
            </a:tbl>
          </a:graphicData>
        </a:graphic>
      </p:graphicFrame>
      <p:graphicFrame>
        <p:nvGraphicFramePr>
          <p:cNvPr id="6" name="Table 4">
            <a:extLst>
              <a:ext uri="{FF2B5EF4-FFF2-40B4-BE49-F238E27FC236}">
                <a16:creationId xmlns:a16="http://schemas.microsoft.com/office/drawing/2014/main" id="{F07C51DE-845F-407A-80A2-9765C027A95B}"/>
              </a:ext>
            </a:extLst>
          </p:cNvPr>
          <p:cNvGraphicFramePr>
            <a:graphicFrameLocks/>
          </p:cNvGraphicFramePr>
          <p:nvPr>
            <p:extLst>
              <p:ext uri="{D42A27DB-BD31-4B8C-83A1-F6EECF244321}">
                <p14:modId xmlns:p14="http://schemas.microsoft.com/office/powerpoint/2010/main" val="3143049983"/>
              </p:ext>
            </p:extLst>
          </p:nvPr>
        </p:nvGraphicFramePr>
        <p:xfrm>
          <a:off x="216349" y="1978064"/>
          <a:ext cx="8711305" cy="1566928"/>
        </p:xfrm>
        <a:graphic>
          <a:graphicData uri="http://schemas.openxmlformats.org/drawingml/2006/table">
            <a:tbl>
              <a:tblPr firstRow="1" bandRow="1">
                <a:tableStyleId>{5C22544A-7EE6-4342-B048-85BDC9FD1C3A}</a:tableStyleId>
              </a:tblPr>
              <a:tblGrid>
                <a:gridCol w="549053">
                  <a:extLst>
                    <a:ext uri="{9D8B030D-6E8A-4147-A177-3AD203B41FA5}">
                      <a16:colId xmlns:a16="http://schemas.microsoft.com/office/drawing/2014/main" val="3885288750"/>
                    </a:ext>
                  </a:extLst>
                </a:gridCol>
                <a:gridCol w="3107876">
                  <a:extLst>
                    <a:ext uri="{9D8B030D-6E8A-4147-A177-3AD203B41FA5}">
                      <a16:colId xmlns:a16="http://schemas.microsoft.com/office/drawing/2014/main" val="2666035350"/>
                    </a:ext>
                  </a:extLst>
                </a:gridCol>
                <a:gridCol w="733454">
                  <a:extLst>
                    <a:ext uri="{9D8B030D-6E8A-4147-A177-3AD203B41FA5}">
                      <a16:colId xmlns:a16="http://schemas.microsoft.com/office/drawing/2014/main" val="2207084505"/>
                    </a:ext>
                  </a:extLst>
                </a:gridCol>
                <a:gridCol w="770127">
                  <a:extLst>
                    <a:ext uri="{9D8B030D-6E8A-4147-A177-3AD203B41FA5}">
                      <a16:colId xmlns:a16="http://schemas.microsoft.com/office/drawing/2014/main" val="3233469831"/>
                    </a:ext>
                  </a:extLst>
                </a:gridCol>
                <a:gridCol w="733454">
                  <a:extLst>
                    <a:ext uri="{9D8B030D-6E8A-4147-A177-3AD203B41FA5}">
                      <a16:colId xmlns:a16="http://schemas.microsoft.com/office/drawing/2014/main" val="3264185382"/>
                    </a:ext>
                  </a:extLst>
                </a:gridCol>
                <a:gridCol w="867314">
                  <a:extLst>
                    <a:ext uri="{9D8B030D-6E8A-4147-A177-3AD203B41FA5}">
                      <a16:colId xmlns:a16="http://schemas.microsoft.com/office/drawing/2014/main" val="745820958"/>
                    </a:ext>
                  </a:extLst>
                </a:gridCol>
                <a:gridCol w="880144">
                  <a:extLst>
                    <a:ext uri="{9D8B030D-6E8A-4147-A177-3AD203B41FA5}">
                      <a16:colId xmlns:a16="http://schemas.microsoft.com/office/drawing/2014/main" val="2494587996"/>
                    </a:ext>
                  </a:extLst>
                </a:gridCol>
                <a:gridCol w="1069883">
                  <a:extLst>
                    <a:ext uri="{9D8B030D-6E8A-4147-A177-3AD203B41FA5}">
                      <a16:colId xmlns:a16="http://schemas.microsoft.com/office/drawing/2014/main" val="3315029670"/>
                    </a:ext>
                  </a:extLst>
                </a:gridCol>
              </a:tblGrid>
              <a:tr h="397129">
                <a:tc>
                  <a:txBody>
                    <a:bodyPr/>
                    <a:lstStyle/>
                    <a:p>
                      <a:pPr algn="ctr">
                        <a:spcAft>
                          <a:spcPts val="0"/>
                        </a:spcAft>
                      </a:pPr>
                      <a:r>
                        <a:rPr lang="en-GB" sz="900"/>
                        <a:t>XRN</a:t>
                      </a:r>
                    </a:p>
                  </a:txBody>
                  <a:tcPr marL="72000" marR="72000" marT="36000" marB="36000" anchor="ctr"/>
                </a:tc>
                <a:tc>
                  <a:txBody>
                    <a:bodyPr/>
                    <a:lstStyle/>
                    <a:p>
                      <a:pPr>
                        <a:spcAft>
                          <a:spcPts val="0"/>
                        </a:spcAft>
                      </a:pPr>
                      <a:r>
                        <a:rPr lang="en-GB" sz="900"/>
                        <a:t>Title</a:t>
                      </a:r>
                    </a:p>
                  </a:txBody>
                  <a:tcPr marL="72000" marR="72000" marT="36000" marB="36000" anchor="ctr"/>
                </a:tc>
                <a:tc>
                  <a:txBody>
                    <a:bodyPr/>
                    <a:lstStyle/>
                    <a:p>
                      <a:pPr algn="ctr">
                        <a:spcAft>
                          <a:spcPts val="0"/>
                        </a:spcAft>
                      </a:pPr>
                      <a:r>
                        <a:rPr lang="en-GB" sz="900"/>
                        <a:t>Proposer</a:t>
                      </a:r>
                    </a:p>
                  </a:txBody>
                  <a:tcPr marL="72000" marR="72000" marT="36000" marB="36000" anchor="ctr"/>
                </a:tc>
                <a:tc>
                  <a:txBody>
                    <a:bodyPr/>
                    <a:lstStyle/>
                    <a:p>
                      <a:pPr algn="ctr">
                        <a:spcAft>
                          <a:spcPts val="0"/>
                        </a:spcAft>
                      </a:pPr>
                      <a:r>
                        <a:rPr lang="en-GB" sz="900"/>
                        <a:t>Benefitting</a:t>
                      </a:r>
                    </a:p>
                  </a:txBody>
                  <a:tcPr marL="72000" marR="72000" marT="36000" marB="36000" anchor="ctr"/>
                </a:tc>
                <a:tc>
                  <a:txBody>
                    <a:bodyPr/>
                    <a:lstStyle/>
                    <a:p>
                      <a:pPr algn="ctr">
                        <a:spcAft>
                          <a:spcPts val="0"/>
                        </a:spcAft>
                      </a:pPr>
                      <a:r>
                        <a:rPr lang="en-GB" sz="900"/>
                        <a:t>Funded</a:t>
                      </a:r>
                    </a:p>
                    <a:p>
                      <a:pPr algn="ctr">
                        <a:spcAft>
                          <a:spcPts val="0"/>
                        </a:spcAft>
                      </a:pPr>
                      <a:r>
                        <a:rPr lang="en-GB" sz="900"/>
                        <a:t>by</a:t>
                      </a:r>
                    </a:p>
                  </a:txBody>
                  <a:tcPr marL="72000" marR="72000" marT="36000" marB="36000" anchor="ctr"/>
                </a:tc>
                <a:tc>
                  <a:txBody>
                    <a:bodyPr/>
                    <a:lstStyle/>
                    <a:p>
                      <a:pPr algn="ctr">
                        <a:spcAft>
                          <a:spcPts val="0"/>
                        </a:spcAft>
                      </a:pPr>
                      <a:r>
                        <a:rPr lang="en-GB" sz="900"/>
                        <a:t>Cost estimate</a:t>
                      </a:r>
                    </a:p>
                  </a:txBody>
                  <a:tcPr marL="72000" marR="72000" marT="36000" marB="36000" anchor="ctr"/>
                </a:tc>
                <a:tc>
                  <a:txBody>
                    <a:bodyPr/>
                    <a:lstStyle/>
                    <a:p>
                      <a:pPr algn="ctr">
                        <a:spcAft>
                          <a:spcPts val="0"/>
                        </a:spcAft>
                      </a:pPr>
                      <a:r>
                        <a:rPr lang="en-GB" sz="900"/>
                        <a:t>System</a:t>
                      </a:r>
                    </a:p>
                    <a:p>
                      <a:pPr algn="ctr">
                        <a:spcAft>
                          <a:spcPts val="0"/>
                        </a:spcAft>
                      </a:pPr>
                      <a:r>
                        <a:rPr lang="en-GB" sz="900"/>
                        <a:t>Components</a:t>
                      </a:r>
                    </a:p>
                  </a:txBody>
                  <a:tcPr marL="72000" marR="72000" marT="36000" marB="36000" anchor="ctr"/>
                </a:tc>
                <a:tc>
                  <a:txBody>
                    <a:bodyPr/>
                    <a:lstStyle/>
                    <a:p>
                      <a:pPr algn="ctr">
                        <a:spcAft>
                          <a:spcPts val="0"/>
                        </a:spcAft>
                      </a:pPr>
                      <a:r>
                        <a:rPr lang="en-GB" sz="900"/>
                        <a:t>Design Change</a:t>
                      </a:r>
                    </a:p>
                    <a:p>
                      <a:pPr algn="ctr">
                        <a:spcAft>
                          <a:spcPts val="0"/>
                        </a:spcAft>
                      </a:pPr>
                      <a:r>
                        <a:rPr lang="en-GB" sz="900"/>
                        <a:t>Pack Approved</a:t>
                      </a:r>
                    </a:p>
                  </a:txBody>
                  <a:tcPr marL="72000" marR="72000" marT="36000" marB="36000" anchor="ctr"/>
                </a:tc>
                <a:extLst>
                  <a:ext uri="{0D108BD9-81ED-4DB2-BD59-A6C34878D82A}">
                    <a16:rowId xmlns:a16="http://schemas.microsoft.com/office/drawing/2014/main" val="3477755440"/>
                  </a:ext>
                </a:extLst>
              </a:tr>
              <a:tr h="494266">
                <a:tc>
                  <a:txBody>
                    <a:bodyPr/>
                    <a:lstStyle/>
                    <a:p>
                      <a:pPr algn="ctr">
                        <a:spcAft>
                          <a:spcPts val="0"/>
                        </a:spcAft>
                      </a:pPr>
                      <a:r>
                        <a:rPr lang="en-GB" sz="900"/>
                        <a:t>5186</a:t>
                      </a:r>
                    </a:p>
                  </a:txBody>
                  <a:tcPr marL="72000" marR="72000" marT="36000" marB="36000" anchor="ctr">
                    <a:solidFill>
                      <a:schemeClr val="accent1">
                        <a:lumMod val="20000"/>
                        <a:lumOff val="80000"/>
                      </a:schemeClr>
                    </a:solidFill>
                  </a:tcPr>
                </a:tc>
                <a:tc>
                  <a:txBody>
                    <a:bodyPr/>
                    <a:lstStyle/>
                    <a:p>
                      <a:pPr>
                        <a:spcAft>
                          <a:spcPts val="0"/>
                        </a:spcAft>
                      </a:pPr>
                      <a:r>
                        <a:rPr lang="en-GB" sz="900"/>
                        <a:t>MOD0701 - Aligning Capacity booking under the UNC and arrangements set out in relevant NEXAs​</a:t>
                      </a:r>
                    </a:p>
                  </a:txBody>
                  <a:tcPr marL="72000" marR="72000" marT="36000" marB="36000" anchor="ctr">
                    <a:solidFill>
                      <a:schemeClr val="accent1">
                        <a:lumMod val="20000"/>
                        <a:lumOff val="80000"/>
                      </a:schemeClr>
                    </a:solidFill>
                  </a:tcPr>
                </a:tc>
                <a:tc>
                  <a:txBody>
                    <a:bodyPr/>
                    <a:lstStyle/>
                    <a:p>
                      <a:pPr>
                        <a:spcAft>
                          <a:spcPts val="0"/>
                        </a:spcAft>
                      </a:pPr>
                      <a:r>
                        <a:rPr lang="en-GB" sz="900"/>
                        <a:t>NGN</a:t>
                      </a:r>
                    </a:p>
                  </a:txBody>
                  <a:tcPr marL="72000" marR="72000" marT="36000" marB="36000" anchor="ctr">
                    <a:solidFill>
                      <a:schemeClr val="accent1">
                        <a:lumMod val="20000"/>
                        <a:lumOff val="80000"/>
                      </a:schemeClr>
                    </a:solidFill>
                  </a:tcPr>
                </a:tc>
                <a:tc>
                  <a:txBody>
                    <a:bodyPr/>
                    <a:lstStyle/>
                    <a:p>
                      <a:pPr>
                        <a:spcAft>
                          <a:spcPts val="0"/>
                        </a:spcAft>
                      </a:pPr>
                      <a:r>
                        <a:rPr lang="en-GB" sz="900"/>
                        <a:t>Shipper</a:t>
                      </a:r>
                    </a:p>
                    <a:p>
                      <a:pPr>
                        <a:spcAft>
                          <a:spcPts val="0"/>
                        </a:spcAft>
                      </a:pPr>
                      <a:r>
                        <a:rPr lang="en-GB" sz="900"/>
                        <a:t>DNO</a:t>
                      </a:r>
                    </a:p>
                  </a:txBody>
                  <a:tcPr marL="72000" marR="72000" marT="36000" marB="36000" anchor="ctr">
                    <a:solidFill>
                      <a:schemeClr val="accent1">
                        <a:lumMod val="20000"/>
                        <a:lumOff val="80000"/>
                      </a:schemeClr>
                    </a:solidFill>
                  </a:tcPr>
                </a:tc>
                <a:tc>
                  <a:txBody>
                    <a:bodyPr/>
                    <a:lstStyle/>
                    <a:p>
                      <a:pPr>
                        <a:spcAft>
                          <a:spcPts val="0"/>
                        </a:spcAft>
                      </a:pPr>
                      <a:r>
                        <a:rPr lang="en-GB" sz="900"/>
                        <a:t>Service Area 3</a:t>
                      </a:r>
                    </a:p>
                  </a:txBody>
                  <a:tcPr marL="72000" marR="72000" marT="36000" marB="36000" anchor="ctr">
                    <a:solidFill>
                      <a:schemeClr val="accent1">
                        <a:lumMod val="20000"/>
                        <a:lumOff val="80000"/>
                      </a:schemeClr>
                    </a:solidFill>
                  </a:tcPr>
                </a:tc>
                <a:tc>
                  <a:txBody>
                    <a:bodyPr/>
                    <a:lstStyle/>
                    <a:p>
                      <a:pPr algn="ctr">
                        <a:spcAft>
                          <a:spcPts val="0"/>
                        </a:spcAft>
                      </a:pPr>
                      <a:r>
                        <a:rPr lang="en-GB" sz="900"/>
                        <a:t>£66k</a:t>
                      </a:r>
                    </a:p>
                    <a:p>
                      <a:pPr algn="ctr">
                        <a:spcAft>
                          <a:spcPts val="0"/>
                        </a:spcAft>
                      </a:pPr>
                      <a:r>
                        <a:rPr lang="en-GB" sz="900"/>
                        <a:t>(Remaining from June 23)</a:t>
                      </a:r>
                    </a:p>
                  </a:txBody>
                  <a:tcPr marL="72000" marR="72000" marT="36000" marB="36000" anchor="ctr">
                    <a:solidFill>
                      <a:schemeClr val="accent1">
                        <a:lumMod val="20000"/>
                        <a:lumOff val="80000"/>
                      </a:schemeClr>
                    </a:solidFill>
                  </a:tcPr>
                </a:tc>
                <a:tc>
                  <a:txBody>
                    <a:bodyPr/>
                    <a:lstStyle/>
                    <a:p>
                      <a:pPr algn="ctr">
                        <a:spcAft>
                          <a:spcPts val="0"/>
                        </a:spcAft>
                      </a:pPr>
                      <a:r>
                        <a:rPr lang="en-GB" sz="900"/>
                        <a:t>UK Link</a:t>
                      </a:r>
                    </a:p>
                    <a:p>
                      <a:pPr algn="ctr">
                        <a:spcAft>
                          <a:spcPts val="0"/>
                        </a:spcAft>
                      </a:pPr>
                      <a:r>
                        <a:rPr lang="en-GB" sz="900"/>
                        <a:t>GES</a:t>
                      </a:r>
                    </a:p>
                  </a:txBody>
                  <a:tcPr marL="72000" marR="72000" marT="36000" marB="36000" anchor="ctr">
                    <a:solidFill>
                      <a:schemeClr val="accent1">
                        <a:lumMod val="20000"/>
                        <a:lumOff val="80000"/>
                      </a:schemeClr>
                    </a:solidFill>
                  </a:tcPr>
                </a:tc>
                <a:tc>
                  <a:txBody>
                    <a:bodyPr/>
                    <a:lstStyle/>
                    <a:p>
                      <a:pPr algn="ctr">
                        <a:spcAft>
                          <a:spcPts val="0"/>
                        </a:spcAft>
                      </a:pPr>
                      <a:r>
                        <a:rPr lang="en-GB" sz="900"/>
                        <a:t>Yes</a:t>
                      </a:r>
                    </a:p>
                    <a:p>
                      <a:pPr algn="ctr">
                        <a:spcAft>
                          <a:spcPts val="0"/>
                        </a:spcAft>
                      </a:pPr>
                      <a:r>
                        <a:rPr lang="en-GB" sz="900"/>
                        <a:t>(July 2022)</a:t>
                      </a:r>
                    </a:p>
                  </a:txBody>
                  <a:tcPr marL="72000" marR="72000" marT="36000" marB="36000" anchor="ctr">
                    <a:solidFill>
                      <a:schemeClr val="accent1">
                        <a:lumMod val="20000"/>
                        <a:lumOff val="80000"/>
                      </a:schemeClr>
                    </a:solidFill>
                  </a:tcPr>
                </a:tc>
                <a:extLst>
                  <a:ext uri="{0D108BD9-81ED-4DB2-BD59-A6C34878D82A}">
                    <a16:rowId xmlns:a16="http://schemas.microsoft.com/office/drawing/2014/main" val="3259878738"/>
                  </a:ext>
                </a:extLst>
              </a:tr>
              <a:tr h="386561">
                <a:tc>
                  <a:txBody>
                    <a:bodyPr/>
                    <a:lstStyle/>
                    <a:p>
                      <a:pPr algn="ctr">
                        <a:spcAft>
                          <a:spcPts val="0"/>
                        </a:spcAft>
                      </a:pPr>
                      <a:r>
                        <a:rPr lang="en-GB" sz="900"/>
                        <a:t>5482</a:t>
                      </a:r>
                    </a:p>
                  </a:txBody>
                  <a:tcPr marL="72000" marR="72000" marT="36000" marB="36000" anchor="ctr">
                    <a:solidFill>
                      <a:schemeClr val="accent1">
                        <a:lumMod val="20000"/>
                        <a:lumOff val="80000"/>
                      </a:schemeClr>
                    </a:solidFill>
                  </a:tcPr>
                </a:tc>
                <a:tc>
                  <a:txBody>
                    <a:bodyPr/>
                    <a:lstStyle/>
                    <a:p>
                      <a:pPr>
                        <a:spcAft>
                          <a:spcPts val="0"/>
                        </a:spcAft>
                      </a:pPr>
                      <a:r>
                        <a:rPr lang="en-GB" sz="900" kern="1200">
                          <a:solidFill>
                            <a:schemeClr val="dk1"/>
                          </a:solidFill>
                          <a:effectLst/>
                          <a:latin typeface="+mn-lt"/>
                          <a:ea typeface="+mn-ea"/>
                          <a:cs typeface="+mn-cs"/>
                        </a:rPr>
                        <a:t>Replacement of reads associated to a meter asset technical details change or update (RGMA)</a:t>
                      </a:r>
                      <a:endParaRPr lang="en-GB" sz="900"/>
                    </a:p>
                  </a:txBody>
                  <a:tcPr marL="72000" marR="72000" marT="36000" marB="36000" anchor="ctr">
                    <a:solidFill>
                      <a:schemeClr val="accent1">
                        <a:lumMod val="20000"/>
                        <a:lumOff val="80000"/>
                      </a:schemeClr>
                    </a:solidFill>
                  </a:tcPr>
                </a:tc>
                <a:tc>
                  <a:txBody>
                    <a:bodyPr/>
                    <a:lstStyle/>
                    <a:p>
                      <a:pPr>
                        <a:spcAft>
                          <a:spcPts val="0"/>
                        </a:spcAft>
                      </a:pPr>
                      <a:r>
                        <a:rPr lang="en-GB" sz="900"/>
                        <a:t>Scottish Power</a:t>
                      </a:r>
                    </a:p>
                  </a:txBody>
                  <a:tcPr marL="72000" marR="72000" marT="36000" marB="36000" anchor="ctr">
                    <a:solidFill>
                      <a:schemeClr val="accent1">
                        <a:lumMod val="20000"/>
                        <a:lumOff val="80000"/>
                      </a:schemeClr>
                    </a:solidFill>
                  </a:tcPr>
                </a:tc>
                <a:tc>
                  <a:txBody>
                    <a:bodyPr/>
                    <a:lstStyle/>
                    <a:p>
                      <a:pPr>
                        <a:spcAft>
                          <a:spcPts val="0"/>
                        </a:spcAft>
                      </a:pPr>
                      <a:r>
                        <a:rPr lang="en-GB" sz="900"/>
                        <a:t>Shipper</a:t>
                      </a:r>
                    </a:p>
                  </a:txBody>
                  <a:tcPr marL="72000" marR="72000" marT="36000" marB="36000" anchor="ctr">
                    <a:solidFill>
                      <a:schemeClr val="accent1">
                        <a:lumMod val="20000"/>
                        <a:lumOff val="80000"/>
                      </a:schemeClr>
                    </a:solidFill>
                  </a:tcPr>
                </a:tc>
                <a:tc>
                  <a:txBody>
                    <a:bodyPr/>
                    <a:lstStyle/>
                    <a:p>
                      <a:pPr>
                        <a:spcAft>
                          <a:spcPts val="0"/>
                        </a:spcAft>
                      </a:pPr>
                      <a:r>
                        <a:rPr lang="en-GB" sz="900"/>
                        <a:t>Service Area 4</a:t>
                      </a:r>
                    </a:p>
                  </a:txBody>
                  <a:tcPr marL="72000" marR="72000" marT="36000" marB="36000" anchor="ctr">
                    <a:solidFill>
                      <a:schemeClr val="accent1">
                        <a:lumMod val="20000"/>
                        <a:lumOff val="80000"/>
                      </a:schemeClr>
                    </a:solidFill>
                  </a:tcPr>
                </a:tc>
                <a:tc>
                  <a:txBody>
                    <a:bodyPr/>
                    <a:lstStyle/>
                    <a:p>
                      <a:pPr algn="ctr">
                        <a:spcAft>
                          <a:spcPts val="0"/>
                        </a:spcAft>
                      </a:pPr>
                      <a:r>
                        <a:rPr lang="en-GB" sz="900"/>
                        <a:t>£300k (HLSO)</a:t>
                      </a:r>
                    </a:p>
                  </a:txBody>
                  <a:tcPr marL="72000" marR="72000" marT="36000" marB="36000" anchor="ctr">
                    <a:solidFill>
                      <a:schemeClr val="accent1">
                        <a:lumMod val="20000"/>
                        <a:lumOff val="80000"/>
                      </a:schemeClr>
                    </a:solidFill>
                  </a:tcPr>
                </a:tc>
                <a:tc>
                  <a:txBody>
                    <a:bodyPr/>
                    <a:lstStyle/>
                    <a:p>
                      <a:pPr algn="ctr">
                        <a:spcAft>
                          <a:spcPts val="0"/>
                        </a:spcAft>
                      </a:pPr>
                      <a:r>
                        <a:rPr lang="en-GB" sz="900"/>
                        <a:t>UK Link</a:t>
                      </a:r>
                    </a:p>
                  </a:txBody>
                  <a:tcPr marL="72000" marR="72000" marT="36000" marB="36000" anchor="ctr">
                    <a:solidFill>
                      <a:schemeClr val="accent1">
                        <a:lumMod val="20000"/>
                        <a:lumOff val="80000"/>
                      </a:schemeClr>
                    </a:solidFill>
                  </a:tcPr>
                </a:tc>
                <a:tc>
                  <a:txBody>
                    <a:bodyPr/>
                    <a:lstStyle/>
                    <a:p>
                      <a:pPr algn="ctr">
                        <a:spcAft>
                          <a:spcPts val="0"/>
                        </a:spcAft>
                      </a:pPr>
                      <a:r>
                        <a:rPr lang="en-GB" sz="900"/>
                        <a:t>No</a:t>
                      </a:r>
                    </a:p>
                    <a:p>
                      <a:pPr algn="ctr">
                        <a:spcAft>
                          <a:spcPts val="0"/>
                        </a:spcAft>
                      </a:pPr>
                      <a:r>
                        <a:rPr lang="en-GB" sz="900"/>
                        <a:t>(May 2023)</a:t>
                      </a:r>
                    </a:p>
                  </a:txBody>
                  <a:tcPr marL="72000" marR="72000" marT="36000" marB="36000" anchor="ctr">
                    <a:solidFill>
                      <a:schemeClr val="accent1">
                        <a:lumMod val="20000"/>
                        <a:lumOff val="80000"/>
                      </a:schemeClr>
                    </a:solidFill>
                  </a:tcPr>
                </a:tc>
                <a:extLst>
                  <a:ext uri="{0D108BD9-81ED-4DB2-BD59-A6C34878D82A}">
                    <a16:rowId xmlns:a16="http://schemas.microsoft.com/office/drawing/2014/main" val="3808987620"/>
                  </a:ext>
                </a:extLst>
              </a:tr>
              <a:tr h="288972">
                <a:tc>
                  <a:txBody>
                    <a:bodyPr/>
                    <a:lstStyle/>
                    <a:p>
                      <a:pPr>
                        <a:spcAft>
                          <a:spcPts val="0"/>
                        </a:spcAft>
                      </a:pPr>
                      <a:endParaRPr lang="en-GB" sz="900"/>
                    </a:p>
                  </a:txBody>
                  <a:tcPr marL="72000" marR="72000" marT="36000" marB="36000" anchor="ctr">
                    <a:solidFill>
                      <a:schemeClr val="accent1">
                        <a:lumMod val="20000"/>
                        <a:lumOff val="80000"/>
                      </a:schemeClr>
                    </a:solidFill>
                  </a:tcPr>
                </a:tc>
                <a:tc>
                  <a:txBody>
                    <a:bodyPr/>
                    <a:lstStyle/>
                    <a:p>
                      <a:pPr fontAlgn="auto">
                        <a:spcAft>
                          <a:spcPts val="0"/>
                        </a:spcAft>
                      </a:pPr>
                      <a:endParaRPr lang="en-GB" sz="900">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lumMod val="20000"/>
                        <a:lumOff val="80000"/>
                      </a:schemeClr>
                    </a:solidFill>
                  </a:tcPr>
                </a:tc>
                <a:tc>
                  <a:txBody>
                    <a:bodyPr/>
                    <a:lstStyle/>
                    <a:p>
                      <a:pPr fontAlgn="auto">
                        <a:spcAft>
                          <a:spcPts val="0"/>
                        </a:spcAft>
                      </a:pPr>
                      <a:endParaRPr lang="en-GB" sz="900">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lumMod val="20000"/>
                        <a:lumOff val="80000"/>
                      </a:schemeClr>
                    </a:solidFill>
                  </a:tcPr>
                </a:tc>
                <a:tc>
                  <a:txBody>
                    <a:bodyPr/>
                    <a:lstStyle/>
                    <a:p>
                      <a:pPr>
                        <a:spcAft>
                          <a:spcPts val="0"/>
                        </a:spcAft>
                      </a:pPr>
                      <a:endParaRPr lang="en-GB" sz="900"/>
                    </a:p>
                  </a:txBody>
                  <a:tcPr marL="72000" marR="72000" marT="36000" marB="36000" anchor="ctr">
                    <a:solidFill>
                      <a:schemeClr val="accent1">
                        <a:lumMod val="20000"/>
                        <a:lumOff val="80000"/>
                      </a:schemeClr>
                    </a:solidFill>
                  </a:tcPr>
                </a:tc>
                <a:tc>
                  <a:txBody>
                    <a:bodyPr/>
                    <a:lstStyle/>
                    <a:p>
                      <a:pPr fontAlgn="auto">
                        <a:spcAft>
                          <a:spcPts val="0"/>
                        </a:spcAft>
                      </a:pPr>
                      <a:r>
                        <a:rPr lang="en-GB" sz="900" b="1">
                          <a:effectLst/>
                          <a:latin typeface="+mn-lt"/>
                          <a:ea typeface="Calibri" panose="020F0502020204030204" pitchFamily="34" charset="0"/>
                          <a:cs typeface="Times New Roman" panose="02020603050405020304" pitchFamily="18" charset="0"/>
                        </a:rPr>
                        <a:t>Total</a:t>
                      </a:r>
                    </a:p>
                  </a:txBody>
                  <a:tcPr marL="72000" marR="72000" marT="36000" marB="36000" anchor="ctr">
                    <a:solidFill>
                      <a:schemeClr val="accent1">
                        <a:lumMod val="20000"/>
                        <a:lumOff val="80000"/>
                      </a:schemeClr>
                    </a:solidFill>
                  </a:tcPr>
                </a:tc>
                <a:tc>
                  <a:txBody>
                    <a:bodyPr/>
                    <a:lstStyle/>
                    <a:p>
                      <a:pPr algn="ctr" fontAlgn="auto">
                        <a:spcAft>
                          <a:spcPts val="0"/>
                        </a:spcAft>
                      </a:pPr>
                      <a:r>
                        <a:rPr lang="en-GB" sz="900" b="1">
                          <a:effectLst/>
                          <a:latin typeface="+mn-lt"/>
                          <a:ea typeface="Calibri" panose="020F0502020204030204" pitchFamily="34" charset="0"/>
                          <a:cs typeface="Times New Roman" panose="02020603050405020304" pitchFamily="18" charset="0"/>
                        </a:rPr>
                        <a:t>£366k</a:t>
                      </a:r>
                    </a:p>
                  </a:txBody>
                  <a:tcPr marL="72000" marR="72000" marT="36000" marB="36000" anchor="ctr">
                    <a:solidFill>
                      <a:schemeClr val="accent1">
                        <a:lumMod val="20000"/>
                        <a:lumOff val="80000"/>
                      </a:schemeClr>
                    </a:solidFill>
                  </a:tcPr>
                </a:tc>
                <a:tc>
                  <a:txBody>
                    <a:bodyPr/>
                    <a:lstStyle/>
                    <a:p>
                      <a:pPr algn="ctr" fontAlgn="auto">
                        <a:spcAft>
                          <a:spcPts val="0"/>
                        </a:spcAft>
                      </a:pPr>
                      <a:endParaRPr lang="en-GB" sz="900" b="1">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lumMod val="20000"/>
                        <a:lumOff val="80000"/>
                      </a:schemeClr>
                    </a:solidFill>
                  </a:tcPr>
                </a:tc>
                <a:tc>
                  <a:txBody>
                    <a:bodyPr/>
                    <a:lstStyle/>
                    <a:p>
                      <a:pPr algn="ctr">
                        <a:spcAft>
                          <a:spcPts val="0"/>
                        </a:spcAft>
                      </a:pPr>
                      <a:endParaRPr lang="en-GB" sz="900"/>
                    </a:p>
                  </a:txBody>
                  <a:tcPr marL="72000" marR="72000" marT="36000" marB="36000" anchor="ctr">
                    <a:solidFill>
                      <a:schemeClr val="accent1">
                        <a:lumMod val="20000"/>
                        <a:lumOff val="80000"/>
                      </a:schemeClr>
                    </a:solidFill>
                  </a:tcPr>
                </a:tc>
                <a:extLst>
                  <a:ext uri="{0D108BD9-81ED-4DB2-BD59-A6C34878D82A}">
                    <a16:rowId xmlns:a16="http://schemas.microsoft.com/office/drawing/2014/main" val="2403960223"/>
                  </a:ext>
                </a:extLst>
              </a:tr>
            </a:tbl>
          </a:graphicData>
        </a:graphic>
      </p:graphicFrame>
    </p:spTree>
    <p:extLst>
      <p:ext uri="{BB962C8B-B14F-4D97-AF65-F5344CB8AC3E}">
        <p14:creationId xmlns:p14="http://schemas.microsoft.com/office/powerpoint/2010/main" val="4247919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FCC0C-6A43-492C-87F0-21944FBAC77A}"/>
              </a:ext>
            </a:extLst>
          </p:cNvPr>
          <p:cNvSpPr>
            <a:spLocks noGrp="1"/>
          </p:cNvSpPr>
          <p:nvPr>
            <p:ph type="ctrTitle"/>
          </p:nvPr>
        </p:nvSpPr>
        <p:spPr>
          <a:xfrm>
            <a:off x="685800" y="1850624"/>
            <a:ext cx="7772400" cy="1102519"/>
          </a:xfrm>
        </p:spPr>
        <p:txBody>
          <a:bodyPr>
            <a:normAutofit fontScale="90000"/>
          </a:bodyPr>
          <a:lstStyle/>
          <a:p>
            <a:br>
              <a:rPr lang="en-GB">
                <a:latin typeface="Poppins Light"/>
                <a:cs typeface="Poppins Light"/>
              </a:rPr>
            </a:br>
            <a:br>
              <a:rPr lang="en-GB">
                <a:latin typeface="Poppins Light"/>
                <a:cs typeface="Poppins Light"/>
              </a:rPr>
            </a:br>
            <a:br>
              <a:rPr lang="en-GB">
                <a:latin typeface="+mn-lt"/>
                <a:cs typeface="Poppins Light"/>
              </a:rPr>
            </a:br>
            <a:r>
              <a:rPr lang="en-GB">
                <a:latin typeface="+mn-lt"/>
                <a:cs typeface="Poppins Light"/>
              </a:rPr>
              <a:t>November 23 CMS Release </a:t>
            </a:r>
            <a:br>
              <a:rPr lang="en-GB">
                <a:latin typeface="+mn-lt"/>
                <a:cs typeface="Poppins Light"/>
              </a:rPr>
            </a:br>
            <a:br>
              <a:rPr lang="en-GB">
                <a:latin typeface="+mn-lt"/>
                <a:cs typeface="Poppins Light"/>
              </a:rPr>
            </a:br>
            <a:r>
              <a:rPr lang="en-GB">
                <a:latin typeface="+mn-lt"/>
                <a:cs typeface="Poppins Light"/>
              </a:rPr>
              <a:t>Scope proposal – for information</a:t>
            </a:r>
            <a:br>
              <a:rPr lang="en-GB">
                <a:latin typeface="+mn-lt"/>
              </a:rPr>
            </a:br>
            <a:endParaRPr lang="en-GB">
              <a:latin typeface="+mn-lt"/>
            </a:endParaRPr>
          </a:p>
        </p:txBody>
      </p:sp>
    </p:spTree>
    <p:extLst>
      <p:ext uri="{BB962C8B-B14F-4D97-AF65-F5344CB8AC3E}">
        <p14:creationId xmlns:p14="http://schemas.microsoft.com/office/powerpoint/2010/main" val="2623530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F7599-CEE2-E5BA-3D90-53B90E2AD470}"/>
              </a:ext>
            </a:extLst>
          </p:cNvPr>
          <p:cNvSpPr>
            <a:spLocks noGrp="1"/>
          </p:cNvSpPr>
          <p:nvPr>
            <p:ph type="title"/>
          </p:nvPr>
        </p:nvSpPr>
        <p:spPr/>
        <p:txBody>
          <a:bodyPr/>
          <a:lstStyle/>
          <a:p>
            <a:r>
              <a:rPr lang="en-GB"/>
              <a:t>November 23 CMS Release Scope</a:t>
            </a:r>
          </a:p>
        </p:txBody>
      </p:sp>
      <p:sp>
        <p:nvSpPr>
          <p:cNvPr id="3" name="Content Placeholder 2">
            <a:extLst>
              <a:ext uri="{FF2B5EF4-FFF2-40B4-BE49-F238E27FC236}">
                <a16:creationId xmlns:a16="http://schemas.microsoft.com/office/drawing/2014/main" id="{3D5F7EB1-EB98-9490-F7B2-9A0FB1C8FA63}"/>
              </a:ext>
            </a:extLst>
          </p:cNvPr>
          <p:cNvSpPr>
            <a:spLocks noGrp="1"/>
          </p:cNvSpPr>
          <p:nvPr>
            <p:ph idx="1"/>
          </p:nvPr>
        </p:nvSpPr>
        <p:spPr>
          <a:xfrm>
            <a:off x="892017" y="955503"/>
            <a:ext cx="7359966" cy="3672408"/>
          </a:xfrm>
        </p:spPr>
        <p:txBody>
          <a:bodyPr vert="horz" lIns="91440" tIns="45720" rIns="91440" bIns="45720" rtlCol="0" anchor="t">
            <a:normAutofit/>
          </a:bodyPr>
          <a:lstStyle/>
          <a:p>
            <a:r>
              <a:rPr lang="en-GB" sz="1100"/>
              <a:t>In addition to the two changes proposed in scope for the November 23 Major Release, the intention is also to deliver the following in November 23 as part of a CMS release:</a:t>
            </a:r>
          </a:p>
          <a:p>
            <a:endParaRPr lang="en-GB" sz="1100"/>
          </a:p>
          <a:p>
            <a:endParaRPr lang="en-GB" sz="1100"/>
          </a:p>
          <a:p>
            <a:endParaRPr lang="en-GB" sz="1100"/>
          </a:p>
          <a:p>
            <a:endParaRPr lang="en-GB" sz="1100"/>
          </a:p>
          <a:p>
            <a:endParaRPr lang="en-GB" sz="1100"/>
          </a:p>
          <a:p>
            <a:endParaRPr lang="en-GB" sz="1100"/>
          </a:p>
          <a:p>
            <a:endParaRPr lang="en-GB" sz="1100"/>
          </a:p>
          <a:p>
            <a:endParaRPr lang="en-GB" sz="1100"/>
          </a:p>
          <a:p>
            <a:r>
              <a:rPr lang="en-GB" sz="1100">
                <a:latin typeface="Arial"/>
                <a:cs typeface="Arial"/>
              </a:rPr>
              <a:t>Solution options for these changes are being Change Packed in April, ahead of submitted for approval at ChMC in May </a:t>
            </a:r>
            <a:endParaRPr lang="en-GB" sz="1100"/>
          </a:p>
          <a:p>
            <a:r>
              <a:rPr lang="en-GB" sz="1100">
                <a:latin typeface="Arial"/>
                <a:cs typeface="Arial"/>
              </a:rPr>
              <a:t>The delivery approach for CMS related changes is done through an agile methodology </a:t>
            </a:r>
            <a:endParaRPr lang="en-GB" sz="1100"/>
          </a:p>
          <a:p>
            <a:r>
              <a:rPr lang="en-GB" sz="1100">
                <a:latin typeface="Arial"/>
                <a:cs typeface="Arial"/>
              </a:rPr>
              <a:t>This will support a reduced overall timeline for development and delivery of the changes for customers </a:t>
            </a:r>
            <a:endParaRPr lang="en-GB" sz="1100"/>
          </a:p>
          <a:p>
            <a:r>
              <a:rPr lang="en-GB" sz="1100">
                <a:latin typeface="Arial"/>
                <a:cs typeface="Arial"/>
              </a:rPr>
              <a:t>A BER for the November 23 CMS Release will be presented to ChMC for approval once design has been completed and approved by customers</a:t>
            </a:r>
          </a:p>
        </p:txBody>
      </p:sp>
      <p:graphicFrame>
        <p:nvGraphicFramePr>
          <p:cNvPr id="4" name="Table 3">
            <a:extLst>
              <a:ext uri="{FF2B5EF4-FFF2-40B4-BE49-F238E27FC236}">
                <a16:creationId xmlns:a16="http://schemas.microsoft.com/office/drawing/2014/main" id="{202F7554-30E7-EEFB-4465-04DB6259B86D}"/>
              </a:ext>
            </a:extLst>
          </p:cNvPr>
          <p:cNvGraphicFramePr>
            <a:graphicFrameLocks noGrp="1"/>
          </p:cNvGraphicFramePr>
          <p:nvPr>
            <p:extLst>
              <p:ext uri="{D42A27DB-BD31-4B8C-83A1-F6EECF244321}">
                <p14:modId xmlns:p14="http://schemas.microsoft.com/office/powerpoint/2010/main" val="4044251322"/>
              </p:ext>
            </p:extLst>
          </p:nvPr>
        </p:nvGraphicFramePr>
        <p:xfrm>
          <a:off x="892017" y="1539438"/>
          <a:ext cx="7359966" cy="1191387"/>
        </p:xfrm>
        <a:graphic>
          <a:graphicData uri="http://schemas.openxmlformats.org/drawingml/2006/table">
            <a:tbl>
              <a:tblPr firstRow="1" bandRow="1">
                <a:tableStyleId>{5C22544A-7EE6-4342-B048-85BDC9FD1C3A}</a:tableStyleId>
              </a:tblPr>
              <a:tblGrid>
                <a:gridCol w="546955">
                  <a:extLst>
                    <a:ext uri="{9D8B030D-6E8A-4147-A177-3AD203B41FA5}">
                      <a16:colId xmlns:a16="http://schemas.microsoft.com/office/drawing/2014/main" val="2569132190"/>
                    </a:ext>
                  </a:extLst>
                </a:gridCol>
                <a:gridCol w="2162791">
                  <a:extLst>
                    <a:ext uri="{9D8B030D-6E8A-4147-A177-3AD203B41FA5}">
                      <a16:colId xmlns:a16="http://schemas.microsoft.com/office/drawing/2014/main" val="1569875758"/>
                    </a:ext>
                  </a:extLst>
                </a:gridCol>
                <a:gridCol w="677400">
                  <a:extLst>
                    <a:ext uri="{9D8B030D-6E8A-4147-A177-3AD203B41FA5}">
                      <a16:colId xmlns:a16="http://schemas.microsoft.com/office/drawing/2014/main" val="455903596"/>
                    </a:ext>
                  </a:extLst>
                </a:gridCol>
                <a:gridCol w="772650">
                  <a:extLst>
                    <a:ext uri="{9D8B030D-6E8A-4147-A177-3AD203B41FA5}">
                      <a16:colId xmlns:a16="http://schemas.microsoft.com/office/drawing/2014/main" val="1532353843"/>
                    </a:ext>
                  </a:extLst>
                </a:gridCol>
                <a:gridCol w="601775">
                  <a:extLst>
                    <a:ext uri="{9D8B030D-6E8A-4147-A177-3AD203B41FA5}">
                      <a16:colId xmlns:a16="http://schemas.microsoft.com/office/drawing/2014/main" val="313893448"/>
                    </a:ext>
                  </a:extLst>
                </a:gridCol>
                <a:gridCol w="658350">
                  <a:extLst>
                    <a:ext uri="{9D8B030D-6E8A-4147-A177-3AD203B41FA5}">
                      <a16:colId xmlns:a16="http://schemas.microsoft.com/office/drawing/2014/main" val="1457397479"/>
                    </a:ext>
                  </a:extLst>
                </a:gridCol>
                <a:gridCol w="874250">
                  <a:extLst>
                    <a:ext uri="{9D8B030D-6E8A-4147-A177-3AD203B41FA5}">
                      <a16:colId xmlns:a16="http://schemas.microsoft.com/office/drawing/2014/main" val="1486946149"/>
                    </a:ext>
                  </a:extLst>
                </a:gridCol>
                <a:gridCol w="1065795">
                  <a:extLst>
                    <a:ext uri="{9D8B030D-6E8A-4147-A177-3AD203B41FA5}">
                      <a16:colId xmlns:a16="http://schemas.microsoft.com/office/drawing/2014/main" val="1917844579"/>
                    </a:ext>
                  </a:extLst>
                </a:gridCol>
              </a:tblGrid>
              <a:tr h="397129">
                <a:tc>
                  <a:txBody>
                    <a:bodyPr/>
                    <a:lstStyle/>
                    <a:p>
                      <a:pPr algn="ctr">
                        <a:spcAft>
                          <a:spcPts val="0"/>
                        </a:spcAft>
                      </a:pPr>
                      <a:r>
                        <a:rPr lang="en-GB" sz="900"/>
                        <a:t>XRN</a:t>
                      </a:r>
                    </a:p>
                  </a:txBody>
                  <a:tcPr marL="72000" marR="72000" marT="36000" marB="36000" anchor="ctr"/>
                </a:tc>
                <a:tc>
                  <a:txBody>
                    <a:bodyPr/>
                    <a:lstStyle/>
                    <a:p>
                      <a:pPr>
                        <a:spcAft>
                          <a:spcPts val="0"/>
                        </a:spcAft>
                      </a:pPr>
                      <a:r>
                        <a:rPr lang="en-GB" sz="900"/>
                        <a:t>Title</a:t>
                      </a:r>
                    </a:p>
                  </a:txBody>
                  <a:tcPr marL="72000" marR="72000" marT="36000" marB="36000" anchor="ctr"/>
                </a:tc>
                <a:tc>
                  <a:txBody>
                    <a:bodyPr/>
                    <a:lstStyle/>
                    <a:p>
                      <a:pPr>
                        <a:spcAft>
                          <a:spcPts val="0"/>
                        </a:spcAft>
                      </a:pPr>
                      <a:r>
                        <a:rPr lang="en-GB" sz="900"/>
                        <a:t>Proposer</a:t>
                      </a:r>
                    </a:p>
                  </a:txBody>
                  <a:tcPr marL="72000" marR="72000" marT="36000" marB="36000" anchor="ctr"/>
                </a:tc>
                <a:tc>
                  <a:txBody>
                    <a:bodyPr/>
                    <a:lstStyle/>
                    <a:p>
                      <a:pPr>
                        <a:spcAft>
                          <a:spcPts val="0"/>
                        </a:spcAft>
                      </a:pPr>
                      <a:r>
                        <a:rPr lang="en-GB" sz="900"/>
                        <a:t>Benefitting</a:t>
                      </a:r>
                    </a:p>
                  </a:txBody>
                  <a:tcPr marL="72000" marR="72000" marT="36000" marB="36000" anchor="ctr"/>
                </a:tc>
                <a:tc>
                  <a:txBody>
                    <a:bodyPr/>
                    <a:lstStyle/>
                    <a:p>
                      <a:pPr>
                        <a:spcAft>
                          <a:spcPts val="0"/>
                        </a:spcAft>
                      </a:pPr>
                      <a:r>
                        <a:rPr lang="en-GB" sz="900"/>
                        <a:t>Funded</a:t>
                      </a:r>
                    </a:p>
                    <a:p>
                      <a:pPr>
                        <a:spcAft>
                          <a:spcPts val="0"/>
                        </a:spcAft>
                      </a:pPr>
                      <a:r>
                        <a:rPr lang="en-GB" sz="900"/>
                        <a:t>by</a:t>
                      </a:r>
                    </a:p>
                  </a:txBody>
                  <a:tcPr marL="72000" marR="72000" marT="36000" marB="36000" anchor="ctr"/>
                </a:tc>
                <a:tc>
                  <a:txBody>
                    <a:bodyPr/>
                    <a:lstStyle/>
                    <a:p>
                      <a:pPr>
                        <a:spcAft>
                          <a:spcPts val="0"/>
                        </a:spcAft>
                      </a:pPr>
                      <a:r>
                        <a:rPr lang="en-GB" sz="900"/>
                        <a:t>Cost est.</a:t>
                      </a:r>
                    </a:p>
                  </a:txBody>
                  <a:tcPr marL="72000" marR="72000" marT="36000" marB="36000" anchor="ctr"/>
                </a:tc>
                <a:tc>
                  <a:txBody>
                    <a:bodyPr/>
                    <a:lstStyle/>
                    <a:p>
                      <a:pPr>
                        <a:spcAft>
                          <a:spcPts val="0"/>
                        </a:spcAft>
                      </a:pPr>
                      <a:r>
                        <a:rPr lang="en-GB" sz="900"/>
                        <a:t>System</a:t>
                      </a:r>
                    </a:p>
                    <a:p>
                      <a:pPr>
                        <a:spcAft>
                          <a:spcPts val="0"/>
                        </a:spcAft>
                      </a:pPr>
                      <a:r>
                        <a:rPr lang="en-GB" sz="900"/>
                        <a:t>Components</a:t>
                      </a:r>
                    </a:p>
                  </a:txBody>
                  <a:tcPr marL="72000" marR="72000" marT="36000" marB="36000" anchor="ctr"/>
                </a:tc>
                <a:tc>
                  <a:txBody>
                    <a:bodyPr/>
                    <a:lstStyle/>
                    <a:p>
                      <a:pPr algn="ctr">
                        <a:spcAft>
                          <a:spcPts val="0"/>
                        </a:spcAft>
                      </a:pPr>
                      <a:r>
                        <a:rPr lang="en-GB" sz="900"/>
                        <a:t>Design Change</a:t>
                      </a:r>
                    </a:p>
                    <a:p>
                      <a:pPr algn="ctr">
                        <a:spcAft>
                          <a:spcPts val="0"/>
                        </a:spcAft>
                      </a:pPr>
                      <a:r>
                        <a:rPr lang="en-GB" sz="900"/>
                        <a:t>Pack Approved</a:t>
                      </a:r>
                    </a:p>
                  </a:txBody>
                  <a:tcPr marL="72000" marR="72000" marT="36000" marB="36000" anchor="ctr"/>
                </a:tc>
                <a:extLst>
                  <a:ext uri="{0D108BD9-81ED-4DB2-BD59-A6C34878D82A}">
                    <a16:rowId xmlns:a16="http://schemas.microsoft.com/office/drawing/2014/main" val="1151358100"/>
                  </a:ext>
                </a:extLst>
              </a:tr>
              <a:tr h="397129">
                <a:tc>
                  <a:txBody>
                    <a:bodyPr/>
                    <a:lstStyle/>
                    <a:p>
                      <a:pPr algn="ctr">
                        <a:spcAft>
                          <a:spcPts val="0"/>
                        </a:spcAft>
                      </a:pPr>
                      <a:r>
                        <a:rPr lang="en-GB" sz="900"/>
                        <a:t>5604</a:t>
                      </a:r>
                    </a:p>
                  </a:txBody>
                  <a:tcPr marL="72000" marR="72000" marT="36000" marB="36000" anchor="ctr">
                    <a:solidFill>
                      <a:schemeClr val="accent1">
                        <a:lumMod val="20000"/>
                        <a:lumOff val="80000"/>
                      </a:schemeClr>
                    </a:solidFill>
                  </a:tcPr>
                </a:tc>
                <a:tc>
                  <a:txBody>
                    <a:bodyPr/>
                    <a:lstStyle/>
                    <a:p>
                      <a:pPr>
                        <a:spcAft>
                          <a:spcPts val="0"/>
                        </a:spcAft>
                      </a:pPr>
                      <a:r>
                        <a:rPr lang="en-GB" sz="900"/>
                        <a:t>Shipper Agreed Read (SAR) exceptions process (MOD 0811S)</a:t>
                      </a:r>
                    </a:p>
                  </a:txBody>
                  <a:tcPr marL="72000" marR="72000" marT="36000" marB="36000" anchor="ctr">
                    <a:solidFill>
                      <a:schemeClr val="accent1">
                        <a:lumMod val="20000"/>
                        <a:lumOff val="80000"/>
                      </a:schemeClr>
                    </a:solidFill>
                  </a:tcPr>
                </a:tc>
                <a:tc>
                  <a:txBody>
                    <a:bodyPr/>
                    <a:lstStyle/>
                    <a:p>
                      <a:pPr>
                        <a:spcAft>
                          <a:spcPts val="0"/>
                        </a:spcAft>
                      </a:pPr>
                      <a:r>
                        <a:rPr lang="en-GB" sz="900"/>
                        <a:t>SEFE</a:t>
                      </a:r>
                    </a:p>
                  </a:txBody>
                  <a:tcPr marL="72000" marR="72000" marT="36000" marB="36000" anchor="ctr">
                    <a:solidFill>
                      <a:schemeClr val="accent1">
                        <a:lumMod val="20000"/>
                        <a:lumOff val="80000"/>
                      </a:schemeClr>
                    </a:solidFill>
                  </a:tcPr>
                </a:tc>
                <a:tc>
                  <a:txBody>
                    <a:bodyPr/>
                    <a:lstStyle/>
                    <a:p>
                      <a:pPr>
                        <a:spcAft>
                          <a:spcPts val="0"/>
                        </a:spcAft>
                      </a:pPr>
                      <a:r>
                        <a:rPr lang="en-GB" sz="900"/>
                        <a:t>Shipper</a:t>
                      </a:r>
                    </a:p>
                  </a:txBody>
                  <a:tcPr marL="72000" marR="72000" marT="36000" marB="36000" anchor="ctr">
                    <a:solidFill>
                      <a:schemeClr val="accent1">
                        <a:lumMod val="20000"/>
                        <a:lumOff val="80000"/>
                      </a:schemeClr>
                    </a:solidFill>
                  </a:tcPr>
                </a:tc>
                <a:tc>
                  <a:txBody>
                    <a:bodyPr/>
                    <a:lstStyle/>
                    <a:p>
                      <a:pPr>
                        <a:spcAft>
                          <a:spcPts val="0"/>
                        </a:spcAft>
                      </a:pPr>
                      <a:r>
                        <a:rPr lang="en-GB" sz="900"/>
                        <a:t>Service Area 1</a:t>
                      </a:r>
                    </a:p>
                  </a:txBody>
                  <a:tcPr marL="72000" marR="72000" marT="36000" marB="36000" anchor="ctr">
                    <a:solidFill>
                      <a:schemeClr val="accent1">
                        <a:lumMod val="20000"/>
                        <a:lumOff val="80000"/>
                      </a:schemeClr>
                    </a:solidFill>
                  </a:tcPr>
                </a:tc>
                <a:tc>
                  <a:txBody>
                    <a:bodyPr/>
                    <a:lstStyle/>
                    <a:p>
                      <a:pPr algn="ctr">
                        <a:spcAft>
                          <a:spcPts val="0"/>
                        </a:spcAft>
                      </a:pPr>
                      <a:r>
                        <a:rPr lang="en-GB" sz="900"/>
                        <a:t>£70-130k</a:t>
                      </a:r>
                    </a:p>
                    <a:p>
                      <a:pPr algn="ctr">
                        <a:spcAft>
                          <a:spcPts val="0"/>
                        </a:spcAft>
                      </a:pPr>
                      <a:r>
                        <a:rPr lang="en-GB" sz="900"/>
                        <a:t>(ROM)</a:t>
                      </a:r>
                    </a:p>
                  </a:txBody>
                  <a:tcPr marL="72000" marR="72000" marT="36000" marB="36000" anchor="ctr">
                    <a:solidFill>
                      <a:schemeClr val="accent1">
                        <a:lumMod val="20000"/>
                        <a:lumOff val="80000"/>
                      </a:schemeClr>
                    </a:solidFill>
                  </a:tcPr>
                </a:tc>
                <a:tc>
                  <a:txBody>
                    <a:bodyPr/>
                    <a:lstStyle/>
                    <a:p>
                      <a:pPr algn="ctr">
                        <a:spcAft>
                          <a:spcPts val="0"/>
                        </a:spcAft>
                      </a:pPr>
                      <a:r>
                        <a:rPr lang="en-GB" sz="900"/>
                        <a:t>CMS</a:t>
                      </a:r>
                    </a:p>
                    <a:p>
                      <a:pPr algn="ctr">
                        <a:spcAft>
                          <a:spcPts val="0"/>
                        </a:spcAft>
                      </a:pPr>
                      <a:r>
                        <a:rPr lang="en-GB" sz="900"/>
                        <a:t>UK Link</a:t>
                      </a:r>
                    </a:p>
                  </a:txBody>
                  <a:tcPr marL="72000" marR="72000" marT="36000" marB="36000" anchor="ctr">
                    <a:solidFill>
                      <a:schemeClr val="accent1">
                        <a:lumMod val="20000"/>
                        <a:lumOff val="80000"/>
                      </a:schemeClr>
                    </a:solidFill>
                  </a:tcPr>
                </a:tc>
                <a:tc>
                  <a:txBody>
                    <a:bodyPr/>
                    <a:lstStyle/>
                    <a:p>
                      <a:pPr algn="ctr">
                        <a:spcAft>
                          <a:spcPts val="0"/>
                        </a:spcAft>
                      </a:pPr>
                      <a:r>
                        <a:rPr lang="en-GB" sz="900"/>
                        <a:t>No</a:t>
                      </a:r>
                    </a:p>
                  </a:txBody>
                  <a:tcPr marL="72000" marR="72000" marT="36000" marB="36000" anchor="ctr">
                    <a:solidFill>
                      <a:schemeClr val="accent1">
                        <a:lumMod val="20000"/>
                        <a:lumOff val="80000"/>
                      </a:schemeClr>
                    </a:solidFill>
                  </a:tcPr>
                </a:tc>
                <a:extLst>
                  <a:ext uri="{0D108BD9-81ED-4DB2-BD59-A6C34878D82A}">
                    <a16:rowId xmlns:a16="http://schemas.microsoft.com/office/drawing/2014/main" val="2403829093"/>
                  </a:ext>
                </a:extLst>
              </a:tr>
              <a:tr h="397129">
                <a:tc>
                  <a:txBody>
                    <a:bodyPr/>
                    <a:lstStyle/>
                    <a:p>
                      <a:pPr algn="ctr">
                        <a:spcAft>
                          <a:spcPts val="0"/>
                        </a:spcAft>
                      </a:pPr>
                      <a:r>
                        <a:rPr lang="en-GB" sz="900"/>
                        <a:t>5605</a:t>
                      </a:r>
                    </a:p>
                  </a:txBody>
                  <a:tcPr marL="72000" marR="72000" marT="36000" marB="36000" anchor="ctr">
                    <a:solidFill>
                      <a:schemeClr val="accent1">
                        <a:lumMod val="20000"/>
                        <a:lumOff val="80000"/>
                      </a:schemeClr>
                    </a:solidFill>
                  </a:tcPr>
                </a:tc>
                <a:tc>
                  <a:txBody>
                    <a:bodyPr/>
                    <a:lstStyle/>
                    <a:p>
                      <a:pPr>
                        <a:spcAft>
                          <a:spcPts val="0"/>
                        </a:spcAft>
                      </a:pPr>
                      <a:r>
                        <a:rPr lang="en-GB" sz="900"/>
                        <a:t>Amendments to the must read process (IGT159V)</a:t>
                      </a:r>
                    </a:p>
                  </a:txBody>
                  <a:tcPr marL="72000" marR="72000" marT="36000" marB="36000" anchor="ctr">
                    <a:solidFill>
                      <a:schemeClr val="accent1">
                        <a:lumMod val="20000"/>
                        <a:lumOff val="80000"/>
                      </a:schemeClr>
                    </a:solidFill>
                  </a:tcPr>
                </a:tc>
                <a:tc>
                  <a:txBody>
                    <a:bodyPr/>
                    <a:lstStyle/>
                    <a:p>
                      <a:pPr>
                        <a:spcAft>
                          <a:spcPts val="0"/>
                        </a:spcAft>
                      </a:pPr>
                      <a:r>
                        <a:rPr lang="en-GB" sz="900"/>
                        <a:t>Centrica</a:t>
                      </a:r>
                    </a:p>
                  </a:txBody>
                  <a:tcPr marL="72000" marR="72000" marT="36000" marB="36000" anchor="ctr">
                    <a:solidFill>
                      <a:schemeClr val="accent1">
                        <a:lumMod val="20000"/>
                        <a:lumOff val="80000"/>
                      </a:schemeClr>
                    </a:solidFill>
                  </a:tcPr>
                </a:tc>
                <a:tc>
                  <a:txBody>
                    <a:bodyPr/>
                    <a:lstStyle/>
                    <a:p>
                      <a:pPr>
                        <a:spcAft>
                          <a:spcPts val="0"/>
                        </a:spcAft>
                      </a:pPr>
                      <a:r>
                        <a:rPr lang="en-GB" sz="900"/>
                        <a:t>Shipper</a:t>
                      </a:r>
                    </a:p>
                    <a:p>
                      <a:pPr>
                        <a:spcAft>
                          <a:spcPts val="0"/>
                        </a:spcAft>
                      </a:pPr>
                      <a:r>
                        <a:rPr lang="en-GB" sz="900"/>
                        <a:t>IGT</a:t>
                      </a:r>
                    </a:p>
                  </a:txBody>
                  <a:tcPr marL="72000" marR="72000" marT="36000" marB="36000" anchor="ctr">
                    <a:solidFill>
                      <a:schemeClr val="accent1">
                        <a:lumMod val="20000"/>
                        <a:lumOff val="80000"/>
                      </a:schemeClr>
                    </a:solidFill>
                  </a:tcPr>
                </a:tc>
                <a:tc>
                  <a:txBody>
                    <a:bodyPr/>
                    <a:lstStyle/>
                    <a:p>
                      <a:pPr>
                        <a:spcAft>
                          <a:spcPts val="0"/>
                        </a:spcAft>
                      </a:pPr>
                      <a:r>
                        <a:rPr lang="en-GB" sz="900"/>
                        <a:t>Service Area 4</a:t>
                      </a:r>
                    </a:p>
                  </a:txBody>
                  <a:tcPr marL="72000" marR="72000" marT="36000" marB="36000" anchor="ctr">
                    <a:solidFill>
                      <a:schemeClr val="accent1">
                        <a:lumMod val="20000"/>
                        <a:lumOff val="80000"/>
                      </a:schemeClr>
                    </a:solidFill>
                  </a:tcPr>
                </a:tc>
                <a:tc>
                  <a:txBody>
                    <a:bodyPr/>
                    <a:lstStyle/>
                    <a:p>
                      <a:pPr algn="ctr">
                        <a:spcAft>
                          <a:spcPts val="0"/>
                        </a:spcAft>
                      </a:pPr>
                      <a:r>
                        <a:rPr lang="en-GB" sz="900"/>
                        <a:t>£30-70k</a:t>
                      </a:r>
                    </a:p>
                    <a:p>
                      <a:pPr algn="ctr">
                        <a:spcAft>
                          <a:spcPts val="0"/>
                        </a:spcAft>
                      </a:pPr>
                      <a:r>
                        <a:rPr lang="en-GB" sz="900"/>
                        <a:t>(ROM)</a:t>
                      </a:r>
                    </a:p>
                  </a:txBody>
                  <a:tcPr marL="72000" marR="72000" marT="36000" marB="36000" anchor="ctr">
                    <a:solidFill>
                      <a:schemeClr val="accent1">
                        <a:lumMod val="20000"/>
                        <a:lumOff val="80000"/>
                      </a:schemeClr>
                    </a:solidFill>
                  </a:tcPr>
                </a:tc>
                <a:tc>
                  <a:txBody>
                    <a:bodyPr/>
                    <a:lstStyle/>
                    <a:p>
                      <a:pPr algn="ctr">
                        <a:spcAft>
                          <a:spcPts val="0"/>
                        </a:spcAft>
                      </a:pPr>
                      <a:r>
                        <a:rPr lang="en-GB" sz="900"/>
                        <a:t>CMS</a:t>
                      </a:r>
                    </a:p>
                    <a:p>
                      <a:pPr algn="ctr">
                        <a:spcAft>
                          <a:spcPts val="0"/>
                        </a:spcAft>
                      </a:pPr>
                      <a:r>
                        <a:rPr lang="en-GB" sz="900"/>
                        <a:t>UK Link</a:t>
                      </a:r>
                    </a:p>
                  </a:txBody>
                  <a:tcPr marL="72000" marR="72000" marT="36000" marB="36000" anchor="ctr">
                    <a:solidFill>
                      <a:schemeClr val="accent1">
                        <a:lumMod val="20000"/>
                        <a:lumOff val="80000"/>
                      </a:schemeClr>
                    </a:solidFill>
                  </a:tcPr>
                </a:tc>
                <a:tc>
                  <a:txBody>
                    <a:bodyPr/>
                    <a:lstStyle/>
                    <a:p>
                      <a:pPr algn="ctr">
                        <a:spcAft>
                          <a:spcPts val="0"/>
                        </a:spcAft>
                      </a:pPr>
                      <a:r>
                        <a:rPr lang="en-GB" sz="900"/>
                        <a:t>No</a:t>
                      </a:r>
                    </a:p>
                  </a:txBody>
                  <a:tcPr marL="72000" marR="72000" marT="36000" marB="36000" anchor="ctr">
                    <a:solidFill>
                      <a:schemeClr val="accent1">
                        <a:lumMod val="20000"/>
                        <a:lumOff val="80000"/>
                      </a:schemeClr>
                    </a:solidFill>
                  </a:tcPr>
                </a:tc>
                <a:extLst>
                  <a:ext uri="{0D108BD9-81ED-4DB2-BD59-A6C34878D82A}">
                    <a16:rowId xmlns:a16="http://schemas.microsoft.com/office/drawing/2014/main" val="2599129832"/>
                  </a:ext>
                </a:extLst>
              </a:tr>
            </a:tbl>
          </a:graphicData>
        </a:graphic>
      </p:graphicFrame>
    </p:spTree>
    <p:extLst>
      <p:ext uri="{BB962C8B-B14F-4D97-AF65-F5344CB8AC3E}">
        <p14:creationId xmlns:p14="http://schemas.microsoft.com/office/powerpoint/2010/main" val="386590483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haredWithUsers xmlns="3ee84ff3-1fa2-4b0e-bbc1-9d3729ac2ba9">
      <UserInfo>
        <DisplayName>Andy Simpson</DisplayName>
        <AccountId>58</AccountId>
        <AccountType/>
      </UserInfo>
      <UserInfo>
        <DisplayName>Mustafa Ghalib</DisplayName>
        <AccountId>35</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E3A0CBB3-3792-4349-976D-58113C2AB887}"/>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EE966AA5-3D01-4B81-BAE0-8020A2E16EFF}">
  <ds:schemaRefs>
    <ds:schemaRef ds:uri="103fba77-31dd-4780-83f9-c54f26c3a260"/>
    <ds:schemaRef ds:uri="11f1cc19-a6a2-4477-822b-8358f9edc37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4</Slides>
  <Notes>1</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November 23 Major Release   Scope proposal - for approval </vt:lpstr>
      <vt:lpstr>Proposed Scope </vt:lpstr>
      <vt:lpstr>   November 23 CMS Release   Scope proposal – for information </vt:lpstr>
      <vt:lpstr>November 23 CMS Release Scope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revision>1</cp:revision>
  <dcterms:created xsi:type="dcterms:W3CDTF">2018-09-02T17:12:15Z</dcterms:created>
  <dcterms:modified xsi:type="dcterms:W3CDTF">2023-03-31T11:50:01Z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