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Lst>
  <p:notesMasterIdLst>
    <p:notesMasterId r:id="rId12"/>
  </p:notesMasterIdLst>
  <p:sldIdLst>
    <p:sldId id="298" r:id="rId6"/>
    <p:sldId id="293" r:id="rId7"/>
    <p:sldId id="3572" r:id="rId8"/>
    <p:sldId id="3574" r:id="rId9"/>
    <p:sldId id="3577" r:id="rId10"/>
    <p:sldId id="3575"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D1F5"/>
    <a:srgbClr val="FFFFFF"/>
    <a:srgbClr val="B1D6E8"/>
    <a:srgbClr val="84B8DA"/>
    <a:srgbClr val="9C4877"/>
    <a:srgbClr val="2B80B1"/>
    <a:srgbClr val="9CCB3B"/>
    <a:srgbClr val="F5835D"/>
    <a:srgbClr val="E7BB20"/>
    <a:srgbClr val="BD6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8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30/09/2022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4447449"/>
            <a:ext cx="8239126"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965622"/>
            <a:ext cx="8239127" cy="1743075"/>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2708697"/>
            <a:ext cx="8239125" cy="714375"/>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4824720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926575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bg object 16">
            <a:extLst>
              <a:ext uri="{FF2B5EF4-FFF2-40B4-BE49-F238E27FC236}">
                <a16:creationId xmlns:a16="http://schemas.microsoft.com/office/drawing/2014/main" id="{F47A90EC-6F17-4FB5-A1A2-FEF8FEC0717D}"/>
              </a:ext>
            </a:extLst>
          </p:cNvPr>
          <p:cNvSpPr/>
          <p:nvPr userDrawn="1"/>
        </p:nvSpPr>
        <p:spPr>
          <a:xfrm>
            <a:off x="0" y="0"/>
            <a:ext cx="9144000" cy="5143500"/>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1E1246"/>
          </a:solidFill>
        </p:spPr>
        <p:txBody>
          <a:bodyPr wrap="square" lIns="0" tIns="0" rIns="0" bIns="0" rtlCol="0"/>
          <a:lstStyle/>
          <a:p>
            <a:endParaRPr sz="2397"/>
          </a:p>
        </p:txBody>
      </p:sp>
      <p:sp>
        <p:nvSpPr>
          <p:cNvPr id="6" name="object 2">
            <a:extLst>
              <a:ext uri="{FF2B5EF4-FFF2-40B4-BE49-F238E27FC236}">
                <a16:creationId xmlns:a16="http://schemas.microsoft.com/office/drawing/2014/main" id="{4226E382-CDE5-47A3-8A40-0DFA6AC52AB1}"/>
              </a:ext>
            </a:extLst>
          </p:cNvPr>
          <p:cNvSpPr/>
          <p:nvPr userDrawn="1"/>
        </p:nvSpPr>
        <p:spPr>
          <a:xfrm>
            <a:off x="1" y="0"/>
            <a:ext cx="3870326" cy="5142232"/>
          </a:xfrm>
          <a:custGeom>
            <a:avLst/>
            <a:gdLst/>
            <a:ahLst/>
            <a:cxnLst/>
            <a:rect l="l" t="t" r="r" b="b"/>
            <a:pathLst>
              <a:path w="3870325" h="5148580">
                <a:moveTo>
                  <a:pt x="2269387" y="0"/>
                </a:moveTo>
                <a:lnTo>
                  <a:pt x="0" y="0"/>
                </a:lnTo>
                <a:lnTo>
                  <a:pt x="0" y="5147995"/>
                </a:lnTo>
                <a:lnTo>
                  <a:pt x="2184970" y="5147995"/>
                </a:lnTo>
                <a:lnTo>
                  <a:pt x="2209922" y="5136842"/>
                </a:lnTo>
                <a:lnTo>
                  <a:pt x="2251128" y="5117622"/>
                </a:lnTo>
                <a:lnTo>
                  <a:pt x="2291972" y="5097764"/>
                </a:lnTo>
                <a:lnTo>
                  <a:pt x="2332447" y="5077276"/>
                </a:lnTo>
                <a:lnTo>
                  <a:pt x="2372548" y="5056163"/>
                </a:lnTo>
                <a:lnTo>
                  <a:pt x="2412267" y="5034432"/>
                </a:lnTo>
                <a:lnTo>
                  <a:pt x="2451599" y="5012089"/>
                </a:lnTo>
                <a:lnTo>
                  <a:pt x="2490536" y="4989141"/>
                </a:lnTo>
                <a:lnTo>
                  <a:pt x="2529073" y="4965594"/>
                </a:lnTo>
                <a:lnTo>
                  <a:pt x="2567203" y="4941454"/>
                </a:lnTo>
                <a:lnTo>
                  <a:pt x="2604920" y="4916729"/>
                </a:lnTo>
                <a:lnTo>
                  <a:pt x="2642218" y="4891423"/>
                </a:lnTo>
                <a:lnTo>
                  <a:pt x="2679089" y="4865545"/>
                </a:lnTo>
                <a:lnTo>
                  <a:pt x="2715528" y="4839099"/>
                </a:lnTo>
                <a:lnTo>
                  <a:pt x="2751528" y="4812093"/>
                </a:lnTo>
                <a:lnTo>
                  <a:pt x="2787082" y="4784533"/>
                </a:lnTo>
                <a:lnTo>
                  <a:pt x="2822185" y="4756426"/>
                </a:lnTo>
                <a:lnTo>
                  <a:pt x="2856830" y="4727777"/>
                </a:lnTo>
                <a:lnTo>
                  <a:pt x="2891011" y="4698593"/>
                </a:lnTo>
                <a:lnTo>
                  <a:pt x="2924721" y="4668881"/>
                </a:lnTo>
                <a:lnTo>
                  <a:pt x="2957953" y="4638646"/>
                </a:lnTo>
                <a:lnTo>
                  <a:pt x="2990702" y="4607896"/>
                </a:lnTo>
                <a:lnTo>
                  <a:pt x="3022960" y="4576637"/>
                </a:lnTo>
                <a:lnTo>
                  <a:pt x="3054722" y="4544875"/>
                </a:lnTo>
                <a:lnTo>
                  <a:pt x="3085982" y="4512616"/>
                </a:lnTo>
                <a:lnTo>
                  <a:pt x="3116732" y="4479868"/>
                </a:lnTo>
                <a:lnTo>
                  <a:pt x="3146966" y="4446635"/>
                </a:lnTo>
                <a:lnTo>
                  <a:pt x="3176678" y="4412926"/>
                </a:lnTo>
                <a:lnTo>
                  <a:pt x="3205862" y="4378745"/>
                </a:lnTo>
                <a:lnTo>
                  <a:pt x="3234511" y="4344100"/>
                </a:lnTo>
                <a:lnTo>
                  <a:pt x="3262619" y="4308997"/>
                </a:lnTo>
                <a:lnTo>
                  <a:pt x="3290179" y="4273442"/>
                </a:lnTo>
                <a:lnTo>
                  <a:pt x="3317185" y="4237442"/>
                </a:lnTo>
                <a:lnTo>
                  <a:pt x="3343630" y="4201004"/>
                </a:lnTo>
                <a:lnTo>
                  <a:pt x="3369509" y="4164132"/>
                </a:lnTo>
                <a:lnTo>
                  <a:pt x="3394814" y="4126835"/>
                </a:lnTo>
                <a:lnTo>
                  <a:pt x="3419540" y="4089118"/>
                </a:lnTo>
                <a:lnTo>
                  <a:pt x="3443679" y="4050988"/>
                </a:lnTo>
                <a:lnTo>
                  <a:pt x="3467226" y="4012451"/>
                </a:lnTo>
                <a:lnTo>
                  <a:pt x="3490174" y="3973513"/>
                </a:lnTo>
                <a:lnTo>
                  <a:pt x="3512517" y="3934182"/>
                </a:lnTo>
                <a:lnTo>
                  <a:pt x="3534248" y="3894462"/>
                </a:lnTo>
                <a:lnTo>
                  <a:pt x="3555361" y="3854362"/>
                </a:lnTo>
                <a:lnTo>
                  <a:pt x="3575850" y="3813886"/>
                </a:lnTo>
                <a:lnTo>
                  <a:pt x="3595707" y="3773043"/>
                </a:lnTo>
                <a:lnTo>
                  <a:pt x="3614928" y="3731837"/>
                </a:lnTo>
                <a:lnTo>
                  <a:pt x="3633505" y="3690275"/>
                </a:lnTo>
                <a:lnTo>
                  <a:pt x="3651431" y="3648365"/>
                </a:lnTo>
                <a:lnTo>
                  <a:pt x="3668701" y="3606111"/>
                </a:lnTo>
                <a:lnTo>
                  <a:pt x="3685308" y="3563521"/>
                </a:lnTo>
                <a:lnTo>
                  <a:pt x="3701246" y="3520601"/>
                </a:lnTo>
                <a:lnTo>
                  <a:pt x="3716509" y="3477357"/>
                </a:lnTo>
                <a:lnTo>
                  <a:pt x="3731089" y="3433796"/>
                </a:lnTo>
                <a:lnTo>
                  <a:pt x="3744980" y="3389925"/>
                </a:lnTo>
                <a:lnTo>
                  <a:pt x="3758177" y="3345749"/>
                </a:lnTo>
                <a:lnTo>
                  <a:pt x="3770672" y="3301274"/>
                </a:lnTo>
                <a:lnTo>
                  <a:pt x="3782460" y="3256508"/>
                </a:lnTo>
                <a:lnTo>
                  <a:pt x="3793534" y="3211457"/>
                </a:lnTo>
                <a:lnTo>
                  <a:pt x="3803887" y="3166127"/>
                </a:lnTo>
                <a:lnTo>
                  <a:pt x="3813513" y="3120525"/>
                </a:lnTo>
                <a:lnTo>
                  <a:pt x="3822406" y="3074657"/>
                </a:lnTo>
                <a:lnTo>
                  <a:pt x="3830559" y="3028529"/>
                </a:lnTo>
                <a:lnTo>
                  <a:pt x="3837966" y="2982147"/>
                </a:lnTo>
                <a:lnTo>
                  <a:pt x="3844620" y="2935519"/>
                </a:lnTo>
                <a:lnTo>
                  <a:pt x="3850516" y="2888651"/>
                </a:lnTo>
                <a:lnTo>
                  <a:pt x="3855646" y="2841548"/>
                </a:lnTo>
                <a:lnTo>
                  <a:pt x="3860005" y="2794218"/>
                </a:lnTo>
                <a:lnTo>
                  <a:pt x="3863585" y="2746667"/>
                </a:lnTo>
                <a:lnTo>
                  <a:pt x="3866381" y="2698901"/>
                </a:lnTo>
                <a:lnTo>
                  <a:pt x="3868386" y="2650926"/>
                </a:lnTo>
                <a:lnTo>
                  <a:pt x="3869594" y="2602749"/>
                </a:lnTo>
                <a:lnTo>
                  <a:pt x="3869998" y="2554377"/>
                </a:lnTo>
                <a:lnTo>
                  <a:pt x="3869594" y="2506005"/>
                </a:lnTo>
                <a:lnTo>
                  <a:pt x="3868386" y="2457828"/>
                </a:lnTo>
                <a:lnTo>
                  <a:pt x="3866381" y="2409854"/>
                </a:lnTo>
                <a:lnTo>
                  <a:pt x="3863585" y="2362087"/>
                </a:lnTo>
                <a:lnTo>
                  <a:pt x="3860005" y="2314536"/>
                </a:lnTo>
                <a:lnTo>
                  <a:pt x="3855646" y="2267206"/>
                </a:lnTo>
                <a:lnTo>
                  <a:pt x="3850516" y="2220103"/>
                </a:lnTo>
                <a:lnTo>
                  <a:pt x="3844620" y="2173235"/>
                </a:lnTo>
                <a:lnTo>
                  <a:pt x="3837966" y="2126607"/>
                </a:lnTo>
                <a:lnTo>
                  <a:pt x="3830559" y="2080225"/>
                </a:lnTo>
                <a:lnTo>
                  <a:pt x="3822406" y="2034097"/>
                </a:lnTo>
                <a:lnTo>
                  <a:pt x="3813513" y="1988229"/>
                </a:lnTo>
                <a:lnTo>
                  <a:pt x="3803887" y="1942626"/>
                </a:lnTo>
                <a:lnTo>
                  <a:pt x="3793534" y="1897296"/>
                </a:lnTo>
                <a:lnTo>
                  <a:pt x="3782460" y="1852245"/>
                </a:lnTo>
                <a:lnTo>
                  <a:pt x="3770672" y="1807479"/>
                </a:lnTo>
                <a:lnTo>
                  <a:pt x="3758177" y="1763005"/>
                </a:lnTo>
                <a:lnTo>
                  <a:pt x="3744980" y="1718828"/>
                </a:lnTo>
                <a:lnTo>
                  <a:pt x="3731089" y="1674957"/>
                </a:lnTo>
                <a:lnTo>
                  <a:pt x="3716509" y="1631396"/>
                </a:lnTo>
                <a:lnTo>
                  <a:pt x="3701246" y="1588152"/>
                </a:lnTo>
                <a:lnTo>
                  <a:pt x="3685308" y="1545232"/>
                </a:lnTo>
                <a:lnTo>
                  <a:pt x="3668701" y="1502641"/>
                </a:lnTo>
                <a:lnTo>
                  <a:pt x="3651431" y="1460388"/>
                </a:lnTo>
                <a:lnTo>
                  <a:pt x="3633505" y="1418477"/>
                </a:lnTo>
                <a:lnTo>
                  <a:pt x="3614928" y="1376915"/>
                </a:lnTo>
                <a:lnTo>
                  <a:pt x="3595707" y="1335709"/>
                </a:lnTo>
                <a:lnTo>
                  <a:pt x="3575850" y="1294865"/>
                </a:lnTo>
                <a:lnTo>
                  <a:pt x="3555361" y="1254390"/>
                </a:lnTo>
                <a:lnTo>
                  <a:pt x="3534248" y="1214289"/>
                </a:lnTo>
                <a:lnTo>
                  <a:pt x="3512517" y="1174570"/>
                </a:lnTo>
                <a:lnTo>
                  <a:pt x="3490174" y="1135238"/>
                </a:lnTo>
                <a:lnTo>
                  <a:pt x="3467226" y="1096300"/>
                </a:lnTo>
                <a:lnTo>
                  <a:pt x="3443679" y="1057763"/>
                </a:lnTo>
                <a:lnTo>
                  <a:pt x="3419540" y="1019633"/>
                </a:lnTo>
                <a:lnTo>
                  <a:pt x="3394814" y="981915"/>
                </a:lnTo>
                <a:lnTo>
                  <a:pt x="3369509" y="944618"/>
                </a:lnTo>
                <a:lnTo>
                  <a:pt x="3343630" y="907746"/>
                </a:lnTo>
                <a:lnTo>
                  <a:pt x="3317185" y="871307"/>
                </a:lnTo>
                <a:lnTo>
                  <a:pt x="3290179" y="835307"/>
                </a:lnTo>
                <a:lnTo>
                  <a:pt x="3262619" y="799752"/>
                </a:lnTo>
                <a:lnTo>
                  <a:pt x="3234511" y="764649"/>
                </a:lnTo>
                <a:lnTo>
                  <a:pt x="3205862" y="730004"/>
                </a:lnTo>
                <a:lnTo>
                  <a:pt x="3176678" y="695823"/>
                </a:lnTo>
                <a:lnTo>
                  <a:pt x="3146966" y="662114"/>
                </a:lnTo>
                <a:lnTo>
                  <a:pt x="3116732" y="628881"/>
                </a:lnTo>
                <a:lnTo>
                  <a:pt x="3085982" y="596132"/>
                </a:lnTo>
                <a:lnTo>
                  <a:pt x="3054722" y="563873"/>
                </a:lnTo>
                <a:lnTo>
                  <a:pt x="3022960" y="532111"/>
                </a:lnTo>
                <a:lnTo>
                  <a:pt x="2990702" y="500851"/>
                </a:lnTo>
                <a:lnTo>
                  <a:pt x="2957953" y="470101"/>
                </a:lnTo>
                <a:lnTo>
                  <a:pt x="2924721" y="439867"/>
                </a:lnTo>
                <a:lnTo>
                  <a:pt x="2891011" y="410154"/>
                </a:lnTo>
                <a:lnTo>
                  <a:pt x="2856830" y="380970"/>
                </a:lnTo>
                <a:lnTo>
                  <a:pt x="2822185" y="352321"/>
                </a:lnTo>
                <a:lnTo>
                  <a:pt x="2787082" y="324213"/>
                </a:lnTo>
                <a:lnTo>
                  <a:pt x="2751528" y="296653"/>
                </a:lnTo>
                <a:lnTo>
                  <a:pt x="2715528" y="269647"/>
                </a:lnTo>
                <a:lnTo>
                  <a:pt x="2679089" y="243201"/>
                </a:lnTo>
                <a:lnTo>
                  <a:pt x="2642218" y="217322"/>
                </a:lnTo>
                <a:lnTo>
                  <a:pt x="2604920" y="192017"/>
                </a:lnTo>
                <a:lnTo>
                  <a:pt x="2567203" y="167291"/>
                </a:lnTo>
                <a:lnTo>
                  <a:pt x="2529073" y="143152"/>
                </a:lnTo>
                <a:lnTo>
                  <a:pt x="2490536" y="119604"/>
                </a:lnTo>
                <a:lnTo>
                  <a:pt x="2451599" y="96656"/>
                </a:lnTo>
                <a:lnTo>
                  <a:pt x="2412267" y="74313"/>
                </a:lnTo>
                <a:lnTo>
                  <a:pt x="2372548" y="52582"/>
                </a:lnTo>
                <a:lnTo>
                  <a:pt x="2332447" y="31469"/>
                </a:lnTo>
                <a:lnTo>
                  <a:pt x="2291972" y="10980"/>
                </a:lnTo>
                <a:lnTo>
                  <a:pt x="2269387" y="0"/>
                </a:lnTo>
                <a:close/>
              </a:path>
            </a:pathLst>
          </a:custGeom>
          <a:solidFill>
            <a:srgbClr val="FFBA1A"/>
          </a:solidFill>
        </p:spPr>
        <p:txBody>
          <a:bodyPr wrap="square" lIns="0" tIns="0" rIns="0" bIns="0" rtlCol="0"/>
          <a:lstStyle/>
          <a:p>
            <a:endParaRPr sz="2397"/>
          </a:p>
        </p:txBody>
      </p:sp>
      <p:sp>
        <p:nvSpPr>
          <p:cNvPr id="13" name="Text Placeholder 12">
            <a:extLst>
              <a:ext uri="{FF2B5EF4-FFF2-40B4-BE49-F238E27FC236}">
                <a16:creationId xmlns:a16="http://schemas.microsoft.com/office/drawing/2014/main" id="{F1F6F764-2A49-4911-8CFE-6E152643F916}"/>
              </a:ext>
            </a:extLst>
          </p:cNvPr>
          <p:cNvSpPr>
            <a:spLocks noGrp="1"/>
          </p:cNvSpPr>
          <p:nvPr>
            <p:ph type="body" sz="quarter" idx="10" hasCustomPrompt="1"/>
          </p:nvPr>
        </p:nvSpPr>
        <p:spPr>
          <a:xfrm>
            <a:off x="228601" y="1963020"/>
            <a:ext cx="3641726" cy="867293"/>
          </a:xfrm>
          <a:prstGeom prst="rect">
            <a:avLst/>
          </a:prstGeom>
        </p:spPr>
        <p:txBody>
          <a:bodyPr/>
          <a:lstStyle>
            <a:lvl1pPr marL="12685" marR="5074" algn="l" defTabSz="983045" rtl="0" eaLnBrk="1" latinLnBrk="0" hangingPunct="1">
              <a:lnSpc>
                <a:spcPts val="2996"/>
              </a:lnSpc>
              <a:spcBef>
                <a:spcPts val="500"/>
              </a:spcBef>
              <a:defRPr lang="en-GB" sz="2797" kern="1200" dirty="0">
                <a:solidFill>
                  <a:schemeClr val="accent1"/>
                </a:solidFill>
                <a:latin typeface="Poppins Light" panose="00000400000000000000" pitchFamily="2" charset="0"/>
                <a:ea typeface="+mn-ea"/>
                <a:cs typeface="Poppins Light" panose="00000400000000000000" pitchFamily="2" charset="0"/>
              </a:defRPr>
            </a:lvl1pPr>
            <a:lvl2pPr>
              <a:defRPr lang="en-US" sz="2797" kern="1200" dirty="0" smtClean="0">
                <a:solidFill>
                  <a:schemeClr val="accent1"/>
                </a:solidFill>
                <a:latin typeface="Poppins Light"/>
                <a:ea typeface="+mn-ea"/>
                <a:cs typeface="Poppins Light"/>
              </a:defRPr>
            </a:lvl2pPr>
            <a:lvl3pPr>
              <a:defRPr lang="en-US" sz="2797" kern="1200" dirty="0" smtClean="0">
                <a:solidFill>
                  <a:schemeClr val="accent1"/>
                </a:solidFill>
                <a:latin typeface="Poppins Light"/>
                <a:ea typeface="+mn-ea"/>
                <a:cs typeface="Poppins Light"/>
              </a:defRPr>
            </a:lvl3pPr>
            <a:lvl4pPr>
              <a:defRPr lang="en-US" sz="2797" kern="1200" dirty="0" smtClean="0">
                <a:solidFill>
                  <a:schemeClr val="accent1"/>
                </a:solidFill>
                <a:latin typeface="Poppins Light"/>
                <a:ea typeface="+mn-ea"/>
                <a:cs typeface="Poppins Light"/>
              </a:defRPr>
            </a:lvl4pPr>
            <a:lvl5pPr>
              <a:defRPr lang="en-GB" sz="2797" kern="1200" dirty="0">
                <a:solidFill>
                  <a:schemeClr val="accent1"/>
                </a:solidFill>
                <a:latin typeface="Poppins Light"/>
                <a:ea typeface="+mn-ea"/>
                <a:cs typeface="Poppins Light"/>
              </a:defRPr>
            </a:lvl5pPr>
          </a:lstStyle>
          <a:p>
            <a:pPr lvl="0"/>
            <a:r>
              <a:rPr lang="en-US"/>
              <a:t>Presentation Title over two lines</a:t>
            </a:r>
            <a:endParaRPr lang="en-GB"/>
          </a:p>
        </p:txBody>
      </p:sp>
      <p:sp>
        <p:nvSpPr>
          <p:cNvPr id="15" name="Text Placeholder 14">
            <a:extLst>
              <a:ext uri="{FF2B5EF4-FFF2-40B4-BE49-F238E27FC236}">
                <a16:creationId xmlns:a16="http://schemas.microsoft.com/office/drawing/2014/main" id="{D2E5FFB0-38D2-4300-9D21-5B7213C3D8B6}"/>
              </a:ext>
            </a:extLst>
          </p:cNvPr>
          <p:cNvSpPr>
            <a:spLocks noGrp="1"/>
          </p:cNvSpPr>
          <p:nvPr>
            <p:ph type="body" sz="quarter" idx="11" hasCustomPrompt="1"/>
          </p:nvPr>
        </p:nvSpPr>
        <p:spPr>
          <a:xfrm>
            <a:off x="228600" y="2952281"/>
            <a:ext cx="3641726" cy="257535"/>
          </a:xfrm>
          <a:prstGeom prst="rect">
            <a:avLst/>
          </a:prstGeom>
        </p:spPr>
        <p:txBody>
          <a:bodyPr/>
          <a:lstStyle>
            <a:lvl1pPr marL="12685" algn="l" defTabSz="913280" rtl="0" eaLnBrk="1" latinLnBrk="0" hangingPunct="1">
              <a:lnSpc>
                <a:spcPct val="100000"/>
              </a:lnSpc>
              <a:spcBef>
                <a:spcPts val="100"/>
              </a:spcBef>
              <a:defRPr lang="en-GB" sz="1399" kern="1200" dirty="0">
                <a:solidFill>
                  <a:schemeClr val="accent1"/>
                </a:solidFill>
                <a:latin typeface="Poppins Medium" panose="00000600000000000000" pitchFamily="2" charset="0"/>
                <a:ea typeface="+mn-ea"/>
                <a:cs typeface="Poppins Medium" panose="00000600000000000000" pitchFamily="2" charset="0"/>
              </a:defRPr>
            </a:lvl1pPr>
          </a:lstStyle>
          <a:p>
            <a:pPr marL="12685" marR="0" lvl="0" indent="0" algn="l" defTabSz="913280" rtl="0" eaLnBrk="1" fontAlgn="auto" latinLnBrk="0" hangingPunct="1">
              <a:lnSpc>
                <a:spcPct val="100000"/>
              </a:lnSpc>
              <a:spcBef>
                <a:spcPts val="100"/>
              </a:spcBef>
              <a:spcAft>
                <a:spcPts val="0"/>
              </a:spcAft>
              <a:buClrTx/>
              <a:buSzTx/>
              <a:buFontTx/>
              <a:buNone/>
              <a:tabLst/>
              <a:defRPr/>
            </a:pPr>
            <a:r>
              <a:rPr kumimoji="0" lang="en-GB" sz="1399" b="0" i="0" u="none" strike="noStrike" kern="1200" cap="none" spc="0" normalizeH="0" baseline="0" noProof="0">
                <a:ln>
                  <a:noFill/>
                </a:ln>
                <a:solidFill>
                  <a:srgbClr val="1E1246"/>
                </a:solidFill>
                <a:effectLst/>
                <a:uLnTx/>
                <a:uFillTx/>
                <a:latin typeface="Poppins Medium"/>
                <a:ea typeface="+mn-ea"/>
                <a:cs typeface="Poppins Medium"/>
              </a:rPr>
              <a:t>88/88/2021</a:t>
            </a:r>
            <a:endParaRPr lang="en-GB"/>
          </a:p>
        </p:txBody>
      </p:sp>
      <p:pic>
        <p:nvPicPr>
          <p:cNvPr id="8" name="Picture 7">
            <a:extLst>
              <a:ext uri="{FF2B5EF4-FFF2-40B4-BE49-F238E27FC236}">
                <a16:creationId xmlns:a16="http://schemas.microsoft.com/office/drawing/2014/main" id="{C2FAE810-057F-4616-B110-9418BED350FA}"/>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163536" y="2381190"/>
            <a:ext cx="1686809" cy="353892"/>
          </a:xfrm>
          <a:prstGeom prst="rect">
            <a:avLst/>
          </a:prstGeom>
        </p:spPr>
      </p:pic>
    </p:spTree>
    <p:extLst>
      <p:ext uri="{BB962C8B-B14F-4D97-AF65-F5344CB8AC3E}">
        <p14:creationId xmlns:p14="http://schemas.microsoft.com/office/powerpoint/2010/main" val="2119904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66253065-DBDD-44D8-BC83-FDDC07A78ABD}"/>
              </a:ext>
            </a:extLst>
          </p:cNvPr>
          <p:cNvSpPr txBox="1">
            <a:spLocks noGrp="1"/>
          </p:cNvSpPr>
          <p:nvPr>
            <p:ph type="title"/>
          </p:nvPr>
        </p:nvSpPr>
        <p:spPr>
          <a:xfrm>
            <a:off x="347300" y="737292"/>
            <a:ext cx="3157901" cy="412485"/>
          </a:xfrm>
          <a:prstGeom prst="rect">
            <a:avLst/>
          </a:prstGeom>
        </p:spPr>
        <p:txBody>
          <a:bodyPr vert="horz" wrap="square" lIns="0" tIns="12700" rIns="0" bIns="0" rtlCol="0">
            <a:spAutoFit/>
          </a:bodyPr>
          <a:lstStyle>
            <a:lvl1pPr marL="4763">
              <a:lnSpc>
                <a:spcPct val="100000"/>
              </a:lnSpc>
              <a:spcBef>
                <a:spcPts val="38"/>
              </a:spcBef>
              <a:defRPr sz="2597">
                <a:solidFill>
                  <a:schemeClr val="accent4"/>
                </a:solidFill>
              </a:defRPr>
            </a:lvl1pPr>
          </a:lstStyle>
          <a:p>
            <a:pPr marL="6350">
              <a:lnSpc>
                <a:spcPct val="100000"/>
              </a:lnSpc>
              <a:spcBef>
                <a:spcPts val="50"/>
              </a:spcBef>
            </a:pPr>
            <a:r>
              <a:rPr sz="2597">
                <a:solidFill>
                  <a:srgbClr val="FFBA1A"/>
                </a:solidFill>
              </a:rPr>
              <a:t>Agenda</a:t>
            </a:r>
            <a:endParaRPr sz="2597"/>
          </a:p>
        </p:txBody>
      </p:sp>
      <p:pic>
        <p:nvPicPr>
          <p:cNvPr id="10" name="object 5">
            <a:extLst>
              <a:ext uri="{FF2B5EF4-FFF2-40B4-BE49-F238E27FC236}">
                <a16:creationId xmlns:a16="http://schemas.microsoft.com/office/drawing/2014/main" id="{BD04450B-59EB-4167-8488-BE80AE16F63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4319998" y="1"/>
            <a:ext cx="4824002" cy="5141648"/>
          </a:xfrm>
          <a:prstGeom prst="rect">
            <a:avLst/>
          </a:prstGeom>
        </p:spPr>
      </p:pic>
      <p:sp>
        <p:nvSpPr>
          <p:cNvPr id="26" name="Text Placeholder 24">
            <a:extLst>
              <a:ext uri="{FF2B5EF4-FFF2-40B4-BE49-F238E27FC236}">
                <a16:creationId xmlns:a16="http://schemas.microsoft.com/office/drawing/2014/main" id="{AF259677-8106-4E84-BCD6-2DB7A6641D94}"/>
              </a:ext>
            </a:extLst>
          </p:cNvPr>
          <p:cNvSpPr>
            <a:spLocks noGrp="1"/>
          </p:cNvSpPr>
          <p:nvPr>
            <p:ph type="body" sz="quarter" idx="11" hasCustomPrompt="1"/>
          </p:nvPr>
        </p:nvSpPr>
        <p:spPr>
          <a:xfrm>
            <a:off x="347300" y="4626614"/>
            <a:ext cx="3157901" cy="245189"/>
          </a:xfrm>
          <a:prstGeom prst="rect">
            <a:avLst/>
          </a:prstGeom>
        </p:spPr>
        <p:txBody>
          <a:bodyPr/>
          <a:lstStyle>
            <a:lvl1pPr marL="12685" indent="0" algn="l" defTabSz="913280" rtl="0" eaLnBrk="1" latinLnBrk="0" hangingPunct="1">
              <a:lnSpc>
                <a:spcPct val="100000"/>
              </a:lnSpc>
              <a:spcBef>
                <a:spcPts val="150"/>
              </a:spcBef>
              <a:buNone/>
              <a:defRPr lang="en-GB" sz="999" kern="1200" dirty="0" smtClean="0">
                <a:solidFill>
                  <a:schemeClr val="bg1"/>
                </a:solidFill>
                <a:latin typeface="+mj-lt"/>
                <a:ea typeface="+mn-ea"/>
                <a:cs typeface="Poppins Medium" panose="00000600000000000000" pitchFamily="2" charset="0"/>
              </a:defRPr>
            </a:lvl1pPr>
            <a:lvl2pPr marL="45664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2pPr>
            <a:lvl3pPr marL="91328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3pPr>
            <a:lvl4pPr marL="136992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4pPr>
            <a:lvl5pPr marL="1826560" indent="0" algn="l" defTabSz="913280" rtl="0" eaLnBrk="1" latinLnBrk="0" hangingPunct="1">
              <a:lnSpc>
                <a:spcPct val="100000"/>
              </a:lnSpc>
              <a:buNone/>
              <a:defRPr lang="en-GB" sz="1199" kern="1200" dirty="0">
                <a:solidFill>
                  <a:srgbClr val="F5F5F5"/>
                </a:solidFill>
                <a:latin typeface="Poppins Medium"/>
                <a:ea typeface="+mn-ea"/>
                <a:cs typeface="Poppins Medium"/>
              </a:defRPr>
            </a:lvl5pPr>
          </a:lstStyle>
          <a:p>
            <a:pPr marL="12685" marR="0" lvl="0" indent="0" algn="l" defTabSz="91328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11" name="Text Placeholder 2">
            <a:extLst>
              <a:ext uri="{FF2B5EF4-FFF2-40B4-BE49-F238E27FC236}">
                <a16:creationId xmlns:a16="http://schemas.microsoft.com/office/drawing/2014/main" id="{E54F42E1-2DB9-4FAA-9728-1AC5A6E1AFC3}"/>
              </a:ext>
            </a:extLst>
          </p:cNvPr>
          <p:cNvSpPr>
            <a:spLocks noGrp="1"/>
          </p:cNvSpPr>
          <p:nvPr>
            <p:ph type="body" sz="quarter" idx="12" hasCustomPrompt="1"/>
          </p:nvPr>
        </p:nvSpPr>
        <p:spPr>
          <a:xfrm>
            <a:off x="347301" y="1506266"/>
            <a:ext cx="3157538" cy="1978757"/>
          </a:xfrm>
          <a:prstGeom prst="rect">
            <a:avLst/>
          </a:prstGeom>
        </p:spPr>
        <p:txBody>
          <a:bodyPr/>
          <a:lstStyle>
            <a:lvl1pPr marL="171240" indent="-171240">
              <a:spcAft>
                <a:spcPts val="1199"/>
              </a:spcAft>
              <a:buFont typeface="Arial" panose="020B0604020202020204" pitchFamily="34" charset="0"/>
              <a:buChar char="•"/>
              <a:defRPr sz="1199"/>
            </a:lvl1pPr>
            <a:lvl2pPr marL="627880" indent="-171240">
              <a:buFont typeface="Arial" panose="020B0604020202020204" pitchFamily="34" charset="0"/>
              <a:buChar char="•"/>
              <a:defRPr sz="1199"/>
            </a:lvl2pPr>
            <a:lvl3pPr marL="1084520" indent="-171240">
              <a:buFont typeface="Arial" panose="020B0604020202020204" pitchFamily="34" charset="0"/>
              <a:buChar char="•"/>
              <a:defRPr sz="1199"/>
            </a:lvl3pPr>
            <a:lvl4pPr marL="1541160" indent="-171240">
              <a:buFont typeface="Arial" panose="020B0604020202020204" pitchFamily="34" charset="0"/>
              <a:buChar char="•"/>
              <a:defRPr sz="1199"/>
            </a:lvl4pPr>
            <a:lvl5pPr marL="1997800" indent="-171240">
              <a:buFont typeface="Arial" panose="020B0604020202020204" pitchFamily="34" charset="0"/>
              <a:buChar char="•"/>
              <a:defRPr sz="1199"/>
            </a:lvl5pPr>
          </a:lstStyle>
          <a:p>
            <a:pPr lvl="0"/>
            <a:r>
              <a:rPr lang="en-US"/>
              <a:t>Agenda Item 1</a:t>
            </a:r>
          </a:p>
          <a:p>
            <a:pPr lvl="0"/>
            <a:r>
              <a:rPr lang="en-US"/>
              <a:t>Agenda Item 2</a:t>
            </a:r>
          </a:p>
          <a:p>
            <a:pPr lvl="0"/>
            <a:r>
              <a:rPr lang="en-US"/>
              <a:t>Agenda Item 3</a:t>
            </a:r>
          </a:p>
          <a:p>
            <a:pPr lvl="0"/>
            <a:r>
              <a:rPr lang="en-US"/>
              <a:t>Agenda Item 4</a:t>
            </a:r>
            <a:endParaRPr lang="en-GB"/>
          </a:p>
        </p:txBody>
      </p:sp>
    </p:spTree>
    <p:extLst>
      <p:ext uri="{BB962C8B-B14F-4D97-AF65-F5344CB8AC3E}">
        <p14:creationId xmlns:p14="http://schemas.microsoft.com/office/powerpoint/2010/main" val="305902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BE96926C-9DCF-4896-B515-85E632ACF947}"/>
              </a:ext>
            </a:extLst>
          </p:cNvPr>
          <p:cNvSpPr/>
          <p:nvPr userDrawn="1"/>
        </p:nvSpPr>
        <p:spPr>
          <a:xfrm>
            <a:off x="0" y="-1360"/>
            <a:ext cx="9144000" cy="5144860"/>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FFBA1A"/>
          </a:solidFill>
        </p:spPr>
        <p:txBody>
          <a:bodyPr wrap="square" lIns="0" tIns="0" rIns="0" bIns="0" rtlCol="0"/>
          <a:lstStyle/>
          <a:p>
            <a:endParaRPr sz="2397"/>
          </a:p>
        </p:txBody>
      </p:sp>
      <p:sp>
        <p:nvSpPr>
          <p:cNvPr id="18" name="Text Placeholder 17">
            <a:extLst>
              <a:ext uri="{FF2B5EF4-FFF2-40B4-BE49-F238E27FC236}">
                <a16:creationId xmlns:a16="http://schemas.microsoft.com/office/drawing/2014/main" id="{6526327C-6DAB-4EDA-9CA8-B042C0D32A34}"/>
              </a:ext>
            </a:extLst>
          </p:cNvPr>
          <p:cNvSpPr>
            <a:spLocks noGrp="1"/>
          </p:cNvSpPr>
          <p:nvPr>
            <p:ph type="body" sz="quarter" idx="10" hasCustomPrompt="1"/>
          </p:nvPr>
        </p:nvSpPr>
        <p:spPr>
          <a:xfrm>
            <a:off x="344340" y="1961247"/>
            <a:ext cx="4380059" cy="684955"/>
          </a:xfrm>
          <a:prstGeom prst="rect">
            <a:avLst/>
          </a:prstGeom>
        </p:spPr>
        <p:txBody>
          <a:bodyPr/>
          <a:lstStyle>
            <a:lvl1pPr marL="12685" marR="5074">
              <a:lnSpc>
                <a:spcPts val="2996"/>
              </a:lnSpc>
              <a:spcBef>
                <a:spcPts val="500"/>
              </a:spcBef>
              <a:defRPr lang="en-GB" sz="2597" dirty="0">
                <a:solidFill>
                  <a:schemeClr val="bg1"/>
                </a:solidFill>
                <a:latin typeface="+mj-lt"/>
                <a:ea typeface="+mj-ea"/>
                <a:cs typeface="+mj-cs"/>
              </a:defRPr>
            </a:lvl1pPr>
          </a:lstStyle>
          <a:p>
            <a:pPr lvl="0"/>
            <a:r>
              <a:rPr kumimoji="0" lang="en-GB" sz="1798" b="0" i="0" u="none" strike="noStrike" kern="0" cap="none" spc="0" normalizeH="0" baseline="0" noProof="0">
                <a:ln>
                  <a:noFill/>
                </a:ln>
                <a:solidFill>
                  <a:srgbClr val="1E1246"/>
                </a:solidFill>
                <a:effectLst/>
                <a:uLnTx/>
                <a:uFillTx/>
                <a:latin typeface="Poppins"/>
                <a:ea typeface="+mj-ea"/>
                <a:cs typeface="+mj-cs"/>
              </a:rPr>
              <a:t>Section Divider Title</a:t>
            </a:r>
            <a:endParaRPr lang="en-GB"/>
          </a:p>
        </p:txBody>
      </p:sp>
      <p:sp>
        <p:nvSpPr>
          <p:cNvPr id="5" name="Text Placeholder 24">
            <a:extLst>
              <a:ext uri="{FF2B5EF4-FFF2-40B4-BE49-F238E27FC236}">
                <a16:creationId xmlns:a16="http://schemas.microsoft.com/office/drawing/2014/main" id="{E52D7298-618E-46B0-8C33-45A794BCCFA3}"/>
              </a:ext>
            </a:extLst>
          </p:cNvPr>
          <p:cNvSpPr>
            <a:spLocks noGrp="1"/>
          </p:cNvSpPr>
          <p:nvPr>
            <p:ph type="body" sz="quarter" idx="11" hasCustomPrompt="1"/>
          </p:nvPr>
        </p:nvSpPr>
        <p:spPr>
          <a:xfrm>
            <a:off x="347300" y="4626614"/>
            <a:ext cx="4377101" cy="245189"/>
          </a:xfrm>
          <a:prstGeom prst="rect">
            <a:avLst/>
          </a:prstGeom>
        </p:spPr>
        <p:txBody>
          <a:bodyPr/>
          <a:lstStyle>
            <a:lvl1pPr marL="12685" indent="0" algn="l" defTabSz="913280" rtl="0" eaLnBrk="1" latinLnBrk="0" hangingPunct="1">
              <a:lnSpc>
                <a:spcPct val="100000"/>
              </a:lnSpc>
              <a:spcBef>
                <a:spcPts val="150"/>
              </a:spcBef>
              <a:buNone/>
              <a:defRPr lang="en-GB" sz="999" kern="1200" dirty="0" smtClean="0">
                <a:solidFill>
                  <a:schemeClr val="accent1"/>
                </a:solidFill>
                <a:latin typeface="+mj-lt"/>
                <a:ea typeface="+mn-ea"/>
                <a:cs typeface="Poppins Medium" panose="00000600000000000000" pitchFamily="2" charset="0"/>
              </a:defRPr>
            </a:lvl1pPr>
            <a:lvl2pPr marL="45664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2pPr>
            <a:lvl3pPr marL="91328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3pPr>
            <a:lvl4pPr marL="136992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4pPr>
            <a:lvl5pPr marL="1826560" indent="0" algn="l" defTabSz="913280" rtl="0" eaLnBrk="1" latinLnBrk="0" hangingPunct="1">
              <a:lnSpc>
                <a:spcPct val="100000"/>
              </a:lnSpc>
              <a:buNone/>
              <a:defRPr lang="en-GB" sz="1199" kern="1200" dirty="0">
                <a:solidFill>
                  <a:srgbClr val="F5F5F5"/>
                </a:solidFill>
                <a:latin typeface="Poppins Medium"/>
                <a:ea typeface="+mn-ea"/>
                <a:cs typeface="Poppins Medium"/>
              </a:defRPr>
            </a:lvl5pPr>
          </a:lstStyle>
          <a:p>
            <a:pPr marL="12685" marR="0" lvl="0" indent="0" algn="l" defTabSz="91328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Tree>
    <p:extLst>
      <p:ext uri="{BB962C8B-B14F-4D97-AF65-F5344CB8AC3E}">
        <p14:creationId xmlns:p14="http://schemas.microsoft.com/office/powerpoint/2010/main" val="4250044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Main message">
    <p:spTree>
      <p:nvGrpSpPr>
        <p:cNvPr id="1" name=""/>
        <p:cNvGrpSpPr/>
        <p:nvPr/>
      </p:nvGrpSpPr>
      <p:grpSpPr>
        <a:xfrm>
          <a:off x="0" y="0"/>
          <a:ext cx="0" cy="0"/>
          <a:chOff x="0" y="0"/>
          <a:chExt cx="0" cy="0"/>
        </a:xfrm>
      </p:grpSpPr>
      <p:pic>
        <p:nvPicPr>
          <p:cNvPr id="6" name="object 3">
            <a:extLst>
              <a:ext uri="{FF2B5EF4-FFF2-40B4-BE49-F238E27FC236}">
                <a16:creationId xmlns:a16="http://schemas.microsoft.com/office/drawing/2014/main" id="{5B7FE173-DC4F-47B9-A452-8BEC0849EDD2}"/>
              </a:ext>
            </a:extLst>
          </p:cNvPr>
          <p:cNvPicPr/>
          <p:nvPr userDrawn="1"/>
        </p:nvPicPr>
        <p:blipFill>
          <a:blip r:embed="rId2" cstate="email">
            <a:extLst>
              <a:ext uri="{28A0092B-C50C-407E-A947-70E740481C1C}">
                <a14:useLocalDpi xmlns:a14="http://schemas.microsoft.com/office/drawing/2010/main"/>
              </a:ext>
            </a:extLst>
          </a:blip>
          <a:srcRect/>
          <a:stretch/>
        </p:blipFill>
        <p:spPr>
          <a:xfrm>
            <a:off x="0" y="2252"/>
            <a:ext cx="9144000" cy="5137158"/>
          </a:xfrm>
          <a:prstGeom prst="rect">
            <a:avLst/>
          </a:prstGeom>
        </p:spPr>
      </p:pic>
      <p:sp>
        <p:nvSpPr>
          <p:cNvPr id="4" name="object 4">
            <a:extLst>
              <a:ext uri="{FF2B5EF4-FFF2-40B4-BE49-F238E27FC236}">
                <a16:creationId xmlns:a16="http://schemas.microsoft.com/office/drawing/2014/main" id="{45AB0EFB-EF71-4F2C-9E07-460E083C0DC2}"/>
              </a:ext>
            </a:extLst>
          </p:cNvPr>
          <p:cNvSpPr/>
          <p:nvPr/>
        </p:nvSpPr>
        <p:spPr>
          <a:xfrm>
            <a:off x="5127430" y="738579"/>
            <a:ext cx="3669029" cy="3664505"/>
          </a:xfrm>
          <a:custGeom>
            <a:avLst/>
            <a:gdLst/>
            <a:ahLst/>
            <a:cxnLst/>
            <a:rect l="l" t="t" r="r" b="b"/>
            <a:pathLst>
              <a:path w="3669029" h="3669029">
                <a:moveTo>
                  <a:pt x="1834311" y="0"/>
                </a:moveTo>
                <a:lnTo>
                  <a:pt x="1786218" y="618"/>
                </a:lnTo>
                <a:lnTo>
                  <a:pt x="1738430" y="2462"/>
                </a:lnTo>
                <a:lnTo>
                  <a:pt x="1690962" y="5518"/>
                </a:lnTo>
                <a:lnTo>
                  <a:pt x="1643829" y="9770"/>
                </a:lnTo>
                <a:lnTo>
                  <a:pt x="1597047" y="15203"/>
                </a:lnTo>
                <a:lnTo>
                  <a:pt x="1550630" y="21803"/>
                </a:lnTo>
                <a:lnTo>
                  <a:pt x="1504594" y="29553"/>
                </a:lnTo>
                <a:lnTo>
                  <a:pt x="1458953" y="38438"/>
                </a:lnTo>
                <a:lnTo>
                  <a:pt x="1413723" y="48445"/>
                </a:lnTo>
                <a:lnTo>
                  <a:pt x="1368919" y="59557"/>
                </a:lnTo>
                <a:lnTo>
                  <a:pt x="1324556" y="71759"/>
                </a:lnTo>
                <a:lnTo>
                  <a:pt x="1280649" y="85037"/>
                </a:lnTo>
                <a:lnTo>
                  <a:pt x="1237214" y="99375"/>
                </a:lnTo>
                <a:lnTo>
                  <a:pt x="1194264" y="114758"/>
                </a:lnTo>
                <a:lnTo>
                  <a:pt x="1151816" y="131171"/>
                </a:lnTo>
                <a:lnTo>
                  <a:pt x="1109884" y="148599"/>
                </a:lnTo>
                <a:lnTo>
                  <a:pt x="1068485" y="167027"/>
                </a:lnTo>
                <a:lnTo>
                  <a:pt x="1027631" y="186440"/>
                </a:lnTo>
                <a:lnTo>
                  <a:pt x="987340" y="206822"/>
                </a:lnTo>
                <a:lnTo>
                  <a:pt x="947625" y="228159"/>
                </a:lnTo>
                <a:lnTo>
                  <a:pt x="908503" y="250436"/>
                </a:lnTo>
                <a:lnTo>
                  <a:pt x="869988" y="273636"/>
                </a:lnTo>
                <a:lnTo>
                  <a:pt x="832095" y="297746"/>
                </a:lnTo>
                <a:lnTo>
                  <a:pt x="794839" y="322750"/>
                </a:lnTo>
                <a:lnTo>
                  <a:pt x="758235" y="348633"/>
                </a:lnTo>
                <a:lnTo>
                  <a:pt x="722300" y="375379"/>
                </a:lnTo>
                <a:lnTo>
                  <a:pt x="687047" y="402975"/>
                </a:lnTo>
                <a:lnTo>
                  <a:pt x="652491" y="431404"/>
                </a:lnTo>
                <a:lnTo>
                  <a:pt x="618649" y="460652"/>
                </a:lnTo>
                <a:lnTo>
                  <a:pt x="585534" y="490703"/>
                </a:lnTo>
                <a:lnTo>
                  <a:pt x="553163" y="521543"/>
                </a:lnTo>
                <a:lnTo>
                  <a:pt x="521549" y="553156"/>
                </a:lnTo>
                <a:lnTo>
                  <a:pt x="490709" y="585527"/>
                </a:lnTo>
                <a:lnTo>
                  <a:pt x="460658" y="618642"/>
                </a:lnTo>
                <a:lnTo>
                  <a:pt x="431410" y="652484"/>
                </a:lnTo>
                <a:lnTo>
                  <a:pt x="402980" y="687039"/>
                </a:lnTo>
                <a:lnTo>
                  <a:pt x="375384" y="722292"/>
                </a:lnTo>
                <a:lnTo>
                  <a:pt x="348637" y="758227"/>
                </a:lnTo>
                <a:lnTo>
                  <a:pt x="322754" y="794830"/>
                </a:lnTo>
                <a:lnTo>
                  <a:pt x="297750" y="832086"/>
                </a:lnTo>
                <a:lnTo>
                  <a:pt x="273640" y="869978"/>
                </a:lnTo>
                <a:lnTo>
                  <a:pt x="250439" y="908494"/>
                </a:lnTo>
                <a:lnTo>
                  <a:pt x="228162" y="947616"/>
                </a:lnTo>
                <a:lnTo>
                  <a:pt x="206825" y="987330"/>
                </a:lnTo>
                <a:lnTo>
                  <a:pt x="186443" y="1027621"/>
                </a:lnTo>
                <a:lnTo>
                  <a:pt x="167030" y="1068474"/>
                </a:lnTo>
                <a:lnTo>
                  <a:pt x="148601" y="1109874"/>
                </a:lnTo>
                <a:lnTo>
                  <a:pt x="131173" y="1151805"/>
                </a:lnTo>
                <a:lnTo>
                  <a:pt x="114760" y="1194253"/>
                </a:lnTo>
                <a:lnTo>
                  <a:pt x="99376" y="1237202"/>
                </a:lnTo>
                <a:lnTo>
                  <a:pt x="85038" y="1280638"/>
                </a:lnTo>
                <a:lnTo>
                  <a:pt x="71760" y="1324545"/>
                </a:lnTo>
                <a:lnTo>
                  <a:pt x="59558" y="1368907"/>
                </a:lnTo>
                <a:lnTo>
                  <a:pt x="48445" y="1413711"/>
                </a:lnTo>
                <a:lnTo>
                  <a:pt x="38439" y="1458941"/>
                </a:lnTo>
                <a:lnTo>
                  <a:pt x="29553" y="1504581"/>
                </a:lnTo>
                <a:lnTo>
                  <a:pt x="21803" y="1550618"/>
                </a:lnTo>
                <a:lnTo>
                  <a:pt x="15204" y="1597035"/>
                </a:lnTo>
                <a:lnTo>
                  <a:pt x="9770" y="1643817"/>
                </a:lnTo>
                <a:lnTo>
                  <a:pt x="5518" y="1690949"/>
                </a:lnTo>
                <a:lnTo>
                  <a:pt x="2462" y="1738417"/>
                </a:lnTo>
                <a:lnTo>
                  <a:pt x="618" y="1786205"/>
                </a:lnTo>
                <a:lnTo>
                  <a:pt x="0" y="1834299"/>
                </a:lnTo>
                <a:lnTo>
                  <a:pt x="618" y="1882392"/>
                </a:lnTo>
                <a:lnTo>
                  <a:pt x="2462" y="1930181"/>
                </a:lnTo>
                <a:lnTo>
                  <a:pt x="5518" y="1977649"/>
                </a:lnTo>
                <a:lnTo>
                  <a:pt x="9770" y="2024783"/>
                </a:lnTo>
                <a:lnTo>
                  <a:pt x="15204" y="2071565"/>
                </a:lnTo>
                <a:lnTo>
                  <a:pt x="21803" y="2117983"/>
                </a:lnTo>
                <a:lnTo>
                  <a:pt x="29553" y="2164019"/>
                </a:lnTo>
                <a:lnTo>
                  <a:pt x="38439" y="2209660"/>
                </a:lnTo>
                <a:lnTo>
                  <a:pt x="48445" y="2254891"/>
                </a:lnTo>
                <a:lnTo>
                  <a:pt x="59558" y="2299695"/>
                </a:lnTo>
                <a:lnTo>
                  <a:pt x="71760" y="2344058"/>
                </a:lnTo>
                <a:lnTo>
                  <a:pt x="85038" y="2387965"/>
                </a:lnTo>
                <a:lnTo>
                  <a:pt x="99376" y="2431401"/>
                </a:lnTo>
                <a:lnTo>
                  <a:pt x="114760" y="2474351"/>
                </a:lnTo>
                <a:lnTo>
                  <a:pt x="131173" y="2516799"/>
                </a:lnTo>
                <a:lnTo>
                  <a:pt x="148601" y="2558731"/>
                </a:lnTo>
                <a:lnTo>
                  <a:pt x="167030" y="2600131"/>
                </a:lnTo>
                <a:lnTo>
                  <a:pt x="186443" y="2640984"/>
                </a:lnTo>
                <a:lnTo>
                  <a:pt x="206825" y="2681276"/>
                </a:lnTo>
                <a:lnTo>
                  <a:pt x="228162" y="2720990"/>
                </a:lnTo>
                <a:lnTo>
                  <a:pt x="250439" y="2760113"/>
                </a:lnTo>
                <a:lnTo>
                  <a:pt x="273640" y="2798628"/>
                </a:lnTo>
                <a:lnTo>
                  <a:pt x="297750" y="2836521"/>
                </a:lnTo>
                <a:lnTo>
                  <a:pt x="322754" y="2873777"/>
                </a:lnTo>
                <a:lnTo>
                  <a:pt x="348637" y="2910380"/>
                </a:lnTo>
                <a:lnTo>
                  <a:pt x="375384" y="2946316"/>
                </a:lnTo>
                <a:lnTo>
                  <a:pt x="402980" y="2981569"/>
                </a:lnTo>
                <a:lnTo>
                  <a:pt x="431410" y="3016124"/>
                </a:lnTo>
                <a:lnTo>
                  <a:pt x="460658" y="3049966"/>
                </a:lnTo>
                <a:lnTo>
                  <a:pt x="490709" y="3083081"/>
                </a:lnTo>
                <a:lnTo>
                  <a:pt x="521549" y="3115452"/>
                </a:lnTo>
                <a:lnTo>
                  <a:pt x="553163" y="3147065"/>
                </a:lnTo>
                <a:lnTo>
                  <a:pt x="585534" y="3177905"/>
                </a:lnTo>
                <a:lnTo>
                  <a:pt x="618649" y="3207957"/>
                </a:lnTo>
                <a:lnTo>
                  <a:pt x="652491" y="3237205"/>
                </a:lnTo>
                <a:lnTo>
                  <a:pt x="687047" y="3265634"/>
                </a:lnTo>
                <a:lnTo>
                  <a:pt x="722300" y="3293230"/>
                </a:lnTo>
                <a:lnTo>
                  <a:pt x="758235" y="3319976"/>
                </a:lnTo>
                <a:lnTo>
                  <a:pt x="794839" y="3345859"/>
                </a:lnTo>
                <a:lnTo>
                  <a:pt x="832095" y="3370863"/>
                </a:lnTo>
                <a:lnTo>
                  <a:pt x="869988" y="3394973"/>
                </a:lnTo>
                <a:lnTo>
                  <a:pt x="908503" y="3418174"/>
                </a:lnTo>
                <a:lnTo>
                  <a:pt x="947625" y="3440450"/>
                </a:lnTo>
                <a:lnTo>
                  <a:pt x="987340" y="3461787"/>
                </a:lnTo>
                <a:lnTo>
                  <a:pt x="1027631" y="3482170"/>
                </a:lnTo>
                <a:lnTo>
                  <a:pt x="1068485" y="3501582"/>
                </a:lnTo>
                <a:lnTo>
                  <a:pt x="1109884" y="3520010"/>
                </a:lnTo>
                <a:lnTo>
                  <a:pt x="1151816" y="3537438"/>
                </a:lnTo>
                <a:lnTo>
                  <a:pt x="1194264" y="3553852"/>
                </a:lnTo>
                <a:lnTo>
                  <a:pt x="1237214" y="3569235"/>
                </a:lnTo>
                <a:lnTo>
                  <a:pt x="1280649" y="3583573"/>
                </a:lnTo>
                <a:lnTo>
                  <a:pt x="1324556" y="3596851"/>
                </a:lnTo>
                <a:lnTo>
                  <a:pt x="1368919" y="3609053"/>
                </a:lnTo>
                <a:lnTo>
                  <a:pt x="1413723" y="3620165"/>
                </a:lnTo>
                <a:lnTo>
                  <a:pt x="1458953" y="3630172"/>
                </a:lnTo>
                <a:lnTo>
                  <a:pt x="1504594" y="3639057"/>
                </a:lnTo>
                <a:lnTo>
                  <a:pt x="1550630" y="3646807"/>
                </a:lnTo>
                <a:lnTo>
                  <a:pt x="1597047" y="3653406"/>
                </a:lnTo>
                <a:lnTo>
                  <a:pt x="1643829" y="3658840"/>
                </a:lnTo>
                <a:lnTo>
                  <a:pt x="1690962" y="3663092"/>
                </a:lnTo>
                <a:lnTo>
                  <a:pt x="1738430" y="3666148"/>
                </a:lnTo>
                <a:lnTo>
                  <a:pt x="1786218" y="3667992"/>
                </a:lnTo>
                <a:lnTo>
                  <a:pt x="1834311" y="3668610"/>
                </a:lnTo>
                <a:lnTo>
                  <a:pt x="1882405" y="3667992"/>
                </a:lnTo>
                <a:lnTo>
                  <a:pt x="1930194" y="3666148"/>
                </a:lnTo>
                <a:lnTo>
                  <a:pt x="1977662" y="3663092"/>
                </a:lnTo>
                <a:lnTo>
                  <a:pt x="2024795" y="3658840"/>
                </a:lnTo>
                <a:lnTo>
                  <a:pt x="2071578" y="3653406"/>
                </a:lnTo>
                <a:lnTo>
                  <a:pt x="2117995" y="3646807"/>
                </a:lnTo>
                <a:lnTo>
                  <a:pt x="2164032" y="3639057"/>
                </a:lnTo>
                <a:lnTo>
                  <a:pt x="2209673" y="3630172"/>
                </a:lnTo>
                <a:lnTo>
                  <a:pt x="2254903" y="3620165"/>
                </a:lnTo>
                <a:lnTo>
                  <a:pt x="2299708" y="3609053"/>
                </a:lnTo>
                <a:lnTo>
                  <a:pt x="2344071" y="3596851"/>
                </a:lnTo>
                <a:lnTo>
                  <a:pt x="2387978" y="3583573"/>
                </a:lnTo>
                <a:lnTo>
                  <a:pt x="2431414" y="3569235"/>
                </a:lnTo>
                <a:lnTo>
                  <a:pt x="2474364" y="3553852"/>
                </a:lnTo>
                <a:lnTo>
                  <a:pt x="2516812" y="3537438"/>
                </a:lnTo>
                <a:lnTo>
                  <a:pt x="2558744" y="3520010"/>
                </a:lnTo>
                <a:lnTo>
                  <a:pt x="2600144" y="3501582"/>
                </a:lnTo>
                <a:lnTo>
                  <a:pt x="2640997" y="3482170"/>
                </a:lnTo>
                <a:lnTo>
                  <a:pt x="2681288" y="3461787"/>
                </a:lnTo>
                <a:lnTo>
                  <a:pt x="2721003" y="3440450"/>
                </a:lnTo>
                <a:lnTo>
                  <a:pt x="2760125" y="3418174"/>
                </a:lnTo>
                <a:lnTo>
                  <a:pt x="2798641" y="3394973"/>
                </a:lnTo>
                <a:lnTo>
                  <a:pt x="2836534" y="3370863"/>
                </a:lnTo>
                <a:lnTo>
                  <a:pt x="2873789" y="3345859"/>
                </a:lnTo>
                <a:lnTo>
                  <a:pt x="2910393" y="3319976"/>
                </a:lnTo>
                <a:lnTo>
                  <a:pt x="2946328" y="3293230"/>
                </a:lnTo>
                <a:lnTo>
                  <a:pt x="2981581" y="3265634"/>
                </a:lnTo>
                <a:lnTo>
                  <a:pt x="3016137" y="3237205"/>
                </a:lnTo>
                <a:lnTo>
                  <a:pt x="3049979" y="3207957"/>
                </a:lnTo>
                <a:lnTo>
                  <a:pt x="3083093" y="3177905"/>
                </a:lnTo>
                <a:lnTo>
                  <a:pt x="3115465" y="3147065"/>
                </a:lnTo>
                <a:lnTo>
                  <a:pt x="3147078" y="3115452"/>
                </a:lnTo>
                <a:lnTo>
                  <a:pt x="3177918" y="3083081"/>
                </a:lnTo>
                <a:lnTo>
                  <a:pt x="3207969" y="3049966"/>
                </a:lnTo>
                <a:lnTo>
                  <a:pt x="3237217" y="3016124"/>
                </a:lnTo>
                <a:lnTo>
                  <a:pt x="3265647" y="2981569"/>
                </a:lnTo>
                <a:lnTo>
                  <a:pt x="3293242" y="2946316"/>
                </a:lnTo>
                <a:lnTo>
                  <a:pt x="3319989" y="2910380"/>
                </a:lnTo>
                <a:lnTo>
                  <a:pt x="3345872" y="2873777"/>
                </a:lnTo>
                <a:lnTo>
                  <a:pt x="3370876" y="2836521"/>
                </a:lnTo>
                <a:lnTo>
                  <a:pt x="3394986" y="2798628"/>
                </a:lnTo>
                <a:lnTo>
                  <a:pt x="3418187" y="2760113"/>
                </a:lnTo>
                <a:lnTo>
                  <a:pt x="3440463" y="2720990"/>
                </a:lnTo>
                <a:lnTo>
                  <a:pt x="3461800" y="2681276"/>
                </a:lnTo>
                <a:lnTo>
                  <a:pt x="3482182" y="2640984"/>
                </a:lnTo>
                <a:lnTo>
                  <a:pt x="3501595" y="2600131"/>
                </a:lnTo>
                <a:lnTo>
                  <a:pt x="3520023" y="2558731"/>
                </a:lnTo>
                <a:lnTo>
                  <a:pt x="3537451" y="2516799"/>
                </a:lnTo>
                <a:lnTo>
                  <a:pt x="3553864" y="2474351"/>
                </a:lnTo>
                <a:lnTo>
                  <a:pt x="3569248" y="2431401"/>
                </a:lnTo>
                <a:lnTo>
                  <a:pt x="3583586" y="2387965"/>
                </a:lnTo>
                <a:lnTo>
                  <a:pt x="3596863" y="2344058"/>
                </a:lnTo>
                <a:lnTo>
                  <a:pt x="3609066" y="2299695"/>
                </a:lnTo>
                <a:lnTo>
                  <a:pt x="3620178" y="2254891"/>
                </a:lnTo>
                <a:lnTo>
                  <a:pt x="3630184" y="2209660"/>
                </a:lnTo>
                <a:lnTo>
                  <a:pt x="3639070" y="2164019"/>
                </a:lnTo>
                <a:lnTo>
                  <a:pt x="3646820" y="2117983"/>
                </a:lnTo>
                <a:lnTo>
                  <a:pt x="3653419" y="2071565"/>
                </a:lnTo>
                <a:lnTo>
                  <a:pt x="3658852" y="2024783"/>
                </a:lnTo>
                <a:lnTo>
                  <a:pt x="3663104" y="1977649"/>
                </a:lnTo>
                <a:lnTo>
                  <a:pt x="3666160" y="1930181"/>
                </a:lnTo>
                <a:lnTo>
                  <a:pt x="3668005" y="1882392"/>
                </a:lnTo>
                <a:lnTo>
                  <a:pt x="3668623" y="1834299"/>
                </a:lnTo>
                <a:lnTo>
                  <a:pt x="3668005" y="1786205"/>
                </a:lnTo>
                <a:lnTo>
                  <a:pt x="3666160" y="1738417"/>
                </a:lnTo>
                <a:lnTo>
                  <a:pt x="3663104" y="1690949"/>
                </a:lnTo>
                <a:lnTo>
                  <a:pt x="3658852" y="1643817"/>
                </a:lnTo>
                <a:lnTo>
                  <a:pt x="3653419" y="1597035"/>
                </a:lnTo>
                <a:lnTo>
                  <a:pt x="3646820" y="1550618"/>
                </a:lnTo>
                <a:lnTo>
                  <a:pt x="3639070" y="1504581"/>
                </a:lnTo>
                <a:lnTo>
                  <a:pt x="3630184" y="1458941"/>
                </a:lnTo>
                <a:lnTo>
                  <a:pt x="3620178" y="1413711"/>
                </a:lnTo>
                <a:lnTo>
                  <a:pt x="3609066" y="1368907"/>
                </a:lnTo>
                <a:lnTo>
                  <a:pt x="3596863" y="1324545"/>
                </a:lnTo>
                <a:lnTo>
                  <a:pt x="3583586" y="1280638"/>
                </a:lnTo>
                <a:lnTo>
                  <a:pt x="3569248" y="1237202"/>
                </a:lnTo>
                <a:lnTo>
                  <a:pt x="3553864" y="1194253"/>
                </a:lnTo>
                <a:lnTo>
                  <a:pt x="3537451" y="1151805"/>
                </a:lnTo>
                <a:lnTo>
                  <a:pt x="3520023" y="1109874"/>
                </a:lnTo>
                <a:lnTo>
                  <a:pt x="3501595" y="1068474"/>
                </a:lnTo>
                <a:lnTo>
                  <a:pt x="3482182" y="1027621"/>
                </a:lnTo>
                <a:lnTo>
                  <a:pt x="3461800" y="987330"/>
                </a:lnTo>
                <a:lnTo>
                  <a:pt x="3440463" y="947616"/>
                </a:lnTo>
                <a:lnTo>
                  <a:pt x="3418187" y="908494"/>
                </a:lnTo>
                <a:lnTo>
                  <a:pt x="3394986" y="869978"/>
                </a:lnTo>
                <a:lnTo>
                  <a:pt x="3370876" y="832086"/>
                </a:lnTo>
                <a:lnTo>
                  <a:pt x="3345872" y="794830"/>
                </a:lnTo>
                <a:lnTo>
                  <a:pt x="3319989" y="758227"/>
                </a:lnTo>
                <a:lnTo>
                  <a:pt x="3293242" y="722292"/>
                </a:lnTo>
                <a:lnTo>
                  <a:pt x="3265647" y="687039"/>
                </a:lnTo>
                <a:lnTo>
                  <a:pt x="3237217" y="652484"/>
                </a:lnTo>
                <a:lnTo>
                  <a:pt x="3207969" y="618642"/>
                </a:lnTo>
                <a:lnTo>
                  <a:pt x="3177918" y="585527"/>
                </a:lnTo>
                <a:lnTo>
                  <a:pt x="3147078" y="553156"/>
                </a:lnTo>
                <a:lnTo>
                  <a:pt x="3115465" y="521543"/>
                </a:lnTo>
                <a:lnTo>
                  <a:pt x="3083093" y="490703"/>
                </a:lnTo>
                <a:lnTo>
                  <a:pt x="3049979" y="460652"/>
                </a:lnTo>
                <a:lnTo>
                  <a:pt x="3016137" y="431404"/>
                </a:lnTo>
                <a:lnTo>
                  <a:pt x="2981581" y="402975"/>
                </a:lnTo>
                <a:lnTo>
                  <a:pt x="2946328" y="375379"/>
                </a:lnTo>
                <a:lnTo>
                  <a:pt x="2910393" y="348633"/>
                </a:lnTo>
                <a:lnTo>
                  <a:pt x="2873789" y="322750"/>
                </a:lnTo>
                <a:lnTo>
                  <a:pt x="2836534" y="297746"/>
                </a:lnTo>
                <a:lnTo>
                  <a:pt x="2798641" y="273636"/>
                </a:lnTo>
                <a:lnTo>
                  <a:pt x="2760125" y="250436"/>
                </a:lnTo>
                <a:lnTo>
                  <a:pt x="2721003" y="228159"/>
                </a:lnTo>
                <a:lnTo>
                  <a:pt x="2681288" y="206822"/>
                </a:lnTo>
                <a:lnTo>
                  <a:pt x="2640997" y="186440"/>
                </a:lnTo>
                <a:lnTo>
                  <a:pt x="2600144" y="167027"/>
                </a:lnTo>
                <a:lnTo>
                  <a:pt x="2558744" y="148599"/>
                </a:lnTo>
                <a:lnTo>
                  <a:pt x="2516812" y="131171"/>
                </a:lnTo>
                <a:lnTo>
                  <a:pt x="2474364" y="114758"/>
                </a:lnTo>
                <a:lnTo>
                  <a:pt x="2431414" y="99375"/>
                </a:lnTo>
                <a:lnTo>
                  <a:pt x="2387978" y="85037"/>
                </a:lnTo>
                <a:lnTo>
                  <a:pt x="2344071" y="71759"/>
                </a:lnTo>
                <a:lnTo>
                  <a:pt x="2299708" y="59557"/>
                </a:lnTo>
                <a:lnTo>
                  <a:pt x="2254903" y="48445"/>
                </a:lnTo>
                <a:lnTo>
                  <a:pt x="2209673" y="38438"/>
                </a:lnTo>
                <a:lnTo>
                  <a:pt x="2164032" y="29553"/>
                </a:lnTo>
                <a:lnTo>
                  <a:pt x="2117995" y="21803"/>
                </a:lnTo>
                <a:lnTo>
                  <a:pt x="2071578" y="15203"/>
                </a:lnTo>
                <a:lnTo>
                  <a:pt x="2024795" y="9770"/>
                </a:lnTo>
                <a:lnTo>
                  <a:pt x="1977662" y="5518"/>
                </a:lnTo>
                <a:lnTo>
                  <a:pt x="1930194" y="2462"/>
                </a:lnTo>
                <a:lnTo>
                  <a:pt x="1882405" y="618"/>
                </a:lnTo>
                <a:lnTo>
                  <a:pt x="1834311" y="0"/>
                </a:lnTo>
                <a:close/>
              </a:path>
            </a:pathLst>
          </a:custGeom>
          <a:solidFill>
            <a:schemeClr val="accent2"/>
          </a:solidFill>
        </p:spPr>
        <p:txBody>
          <a:bodyPr wrap="square" lIns="0" tIns="0" rIns="0" bIns="0" rtlCol="0"/>
          <a:lstStyle/>
          <a:p>
            <a:endParaRPr sz="2397"/>
          </a:p>
        </p:txBody>
      </p:sp>
      <p:sp>
        <p:nvSpPr>
          <p:cNvPr id="9" name="Content Placeholder 8">
            <a:extLst>
              <a:ext uri="{FF2B5EF4-FFF2-40B4-BE49-F238E27FC236}">
                <a16:creationId xmlns:a16="http://schemas.microsoft.com/office/drawing/2014/main" id="{78438C0E-1718-457D-9941-EADD54267231}"/>
              </a:ext>
            </a:extLst>
          </p:cNvPr>
          <p:cNvSpPr>
            <a:spLocks noGrp="1"/>
          </p:cNvSpPr>
          <p:nvPr>
            <p:ph sz="quarter" idx="12" hasCustomPrompt="1"/>
          </p:nvPr>
        </p:nvSpPr>
        <p:spPr>
          <a:xfrm>
            <a:off x="5742743" y="1543399"/>
            <a:ext cx="2438400" cy="2054864"/>
          </a:xfrm>
          <a:prstGeom prst="rect">
            <a:avLst/>
          </a:prstGeom>
        </p:spPr>
        <p:txBody>
          <a:bodyPr/>
          <a:lstStyle>
            <a:lvl1pPr>
              <a:defRPr>
                <a:latin typeface="Poppins SemiBold" panose="00000700000000000000" pitchFamily="2" charset="0"/>
                <a:cs typeface="Poppins SemiBold" panose="00000700000000000000" pitchFamily="2" charset="0"/>
              </a:defRPr>
            </a:lvl1pPr>
          </a:lstStyle>
          <a:p>
            <a:pPr marL="12685" marR="15856" lvl="0" indent="0" algn="l" defTabSz="913280" rtl="0" eaLnBrk="1" fontAlgn="auto" latinLnBrk="0" hangingPunct="1">
              <a:lnSpc>
                <a:spcPct val="130900"/>
              </a:lnSpc>
              <a:spcBef>
                <a:spcPts val="100"/>
              </a:spcBef>
              <a:spcAft>
                <a:spcPts val="0"/>
              </a:spcAft>
              <a:buClrTx/>
              <a:buSzTx/>
              <a:buFontTx/>
              <a:buNone/>
              <a:tabLst/>
              <a:defRPr/>
            </a:pPr>
            <a:r>
              <a:rPr kumimoji="0" lang="en-GB" sz="1399" b="1" i="0" u="none" strike="noStrike" kern="1200" cap="none" spc="0" normalizeH="0" baseline="0" noProof="0">
                <a:ln>
                  <a:noFill/>
                </a:ln>
                <a:solidFill>
                  <a:srgbClr val="F5F5F5"/>
                </a:solidFill>
                <a:effectLst/>
                <a:uLnTx/>
                <a:uFillTx/>
                <a:latin typeface="Poppins SemiBold"/>
                <a:ea typeface="+mn-ea"/>
                <a:cs typeface="Poppins SemiBold"/>
              </a:rPr>
              <a:t>“</a:t>
            </a:r>
            <a:r>
              <a:rPr kumimoji="0" lang="en-GB" sz="1399" b="1" i="0" u="none" strike="noStrike" kern="1200" cap="none" spc="0" normalizeH="0" baseline="0" noProof="0" err="1">
                <a:ln>
                  <a:noFill/>
                </a:ln>
                <a:solidFill>
                  <a:srgbClr val="F5F5F5"/>
                </a:solidFill>
                <a:effectLst/>
                <a:uLnTx/>
                <a:uFillTx/>
                <a:latin typeface="Poppins SemiBold"/>
                <a:ea typeface="+mn-ea"/>
                <a:cs typeface="Poppins SemiBold"/>
              </a:rPr>
              <a:t>Aperume</a:t>
            </a:r>
            <a:r>
              <a:rPr kumimoji="0" lang="en-GB" sz="1399" b="1" i="0" u="none" strike="noStrike" kern="1200" cap="none" spc="-26" normalizeH="0" baseline="0" noProof="0">
                <a:ln>
                  <a:noFill/>
                </a:ln>
                <a:solidFill>
                  <a:srgbClr val="F5F5F5"/>
                </a:solidFill>
                <a:effectLst/>
                <a:uLnTx/>
                <a:uFillTx/>
                <a:latin typeface="Poppins SemiBold"/>
                <a:ea typeface="+mn-ea"/>
                <a:cs typeface="Poppins SemiBold"/>
              </a:rPr>
              <a:t> </a:t>
            </a:r>
            <a:r>
              <a:rPr kumimoji="0" lang="en-GB" sz="1399" b="1" i="0" u="none" strike="noStrike" kern="1200" cap="none" spc="0" normalizeH="0" baseline="0" noProof="0">
                <a:ln>
                  <a:noFill/>
                </a:ln>
                <a:solidFill>
                  <a:srgbClr val="F5F5F5"/>
                </a:solidFill>
                <a:effectLst/>
                <a:uLnTx/>
                <a:uFillTx/>
                <a:latin typeface="Poppins SemiBold"/>
                <a:ea typeface="+mn-ea"/>
                <a:cs typeface="Poppins SemiBold"/>
              </a:rPr>
              <a:t>qui</a:t>
            </a:r>
            <a:r>
              <a:rPr kumimoji="0" lang="en-GB" sz="1399" b="1" i="0" u="none" strike="noStrike" kern="1200" cap="none" spc="-26" normalizeH="0" baseline="0" noProof="0">
                <a:ln>
                  <a:noFill/>
                </a:ln>
                <a:solidFill>
                  <a:srgbClr val="F5F5F5"/>
                </a:solidFill>
                <a:effectLst/>
                <a:uLnTx/>
                <a:uFillTx/>
                <a:latin typeface="Poppins SemiBold"/>
                <a:ea typeface="+mn-ea"/>
                <a:cs typeface="Poppins SemiBold"/>
              </a:rPr>
              <a:t> </a:t>
            </a:r>
            <a:r>
              <a:rPr kumimoji="0" lang="en-GB" sz="1399" b="1" i="0" u="none" strike="noStrike" kern="1200" cap="none" spc="0" normalizeH="0" baseline="0" noProof="0">
                <a:ln>
                  <a:noFill/>
                </a:ln>
                <a:solidFill>
                  <a:srgbClr val="F5F5F5"/>
                </a:solidFill>
                <a:effectLst/>
                <a:uLnTx/>
                <a:uFillTx/>
                <a:latin typeface="Poppins SemiBold"/>
                <a:ea typeface="+mn-ea"/>
                <a:cs typeface="Poppins SemiBold"/>
              </a:rPr>
              <a:t>res</a:t>
            </a:r>
            <a:r>
              <a:rPr kumimoji="0" lang="en-GB" sz="1399" b="1" i="0" u="none" strike="noStrike" kern="1200" cap="none" spc="-26" normalizeH="0" baseline="0" noProof="0">
                <a:ln>
                  <a:noFill/>
                </a:ln>
                <a:solidFill>
                  <a:srgbClr val="F5F5F5"/>
                </a:solidFill>
                <a:effectLst/>
                <a:uLnTx/>
                <a:uFillTx/>
                <a:latin typeface="Poppins SemiBold"/>
                <a:ea typeface="+mn-ea"/>
                <a:cs typeface="Poppins SemiBold"/>
              </a:rPr>
              <a:t> </a:t>
            </a:r>
            <a:r>
              <a:rPr kumimoji="0" lang="en-GB" sz="1399" b="1" i="0" u="none" strike="noStrike" kern="1200" cap="none" spc="0" normalizeH="0" baseline="0" noProof="0">
                <a:ln>
                  <a:noFill/>
                </a:ln>
                <a:solidFill>
                  <a:srgbClr val="F5F5F5"/>
                </a:solidFill>
                <a:effectLst/>
                <a:uLnTx/>
                <a:uFillTx/>
                <a:latin typeface="Poppins SemiBold"/>
                <a:ea typeface="+mn-ea"/>
                <a:cs typeface="Poppins SemiBold"/>
              </a:rPr>
              <a:t>qua</a:t>
            </a:r>
            <a:r>
              <a:rPr kumimoji="0" lang="en-GB" sz="1399" b="1" i="0" u="none" strike="noStrike" kern="1200" cap="none" spc="-26" normalizeH="0" baseline="0" noProof="0">
                <a:ln>
                  <a:noFill/>
                </a:ln>
                <a:solidFill>
                  <a:srgbClr val="F5F5F5"/>
                </a:solidFill>
                <a:effectLst/>
                <a:uLnTx/>
                <a:uFillTx/>
                <a:latin typeface="Poppins SemiBold"/>
                <a:ea typeface="+mn-ea"/>
                <a:cs typeface="Poppins SemiBold"/>
              </a:rPr>
              <a:t> </a:t>
            </a:r>
            <a:r>
              <a:rPr kumimoji="0" lang="en-GB" sz="1399" b="1" i="0" u="none" strike="noStrike" kern="1200" cap="none" spc="0" normalizeH="0" baseline="0" noProof="0">
                <a:ln>
                  <a:noFill/>
                </a:ln>
                <a:solidFill>
                  <a:srgbClr val="F5F5F5"/>
                </a:solidFill>
                <a:effectLst/>
                <a:uLnTx/>
                <a:uFillTx/>
                <a:latin typeface="Poppins SemiBold"/>
                <a:ea typeface="+mn-ea"/>
                <a:cs typeface="Poppins SemiBold"/>
              </a:rPr>
              <a:t>ese </a:t>
            </a:r>
            <a:r>
              <a:rPr kumimoji="0" lang="en-GB" sz="1399" b="1" i="0" u="none" strike="noStrike" kern="1200" cap="none" spc="-325" normalizeH="0" baseline="0" noProof="0">
                <a:ln>
                  <a:noFill/>
                </a:ln>
                <a:solidFill>
                  <a:srgbClr val="F5F5F5"/>
                </a:solidFill>
                <a:effectLst/>
                <a:uLnTx/>
                <a:uFillTx/>
                <a:latin typeface="Poppins SemiBold"/>
                <a:ea typeface="+mn-ea"/>
                <a:cs typeface="Poppins SemiBold"/>
              </a:rPr>
              <a:t> </a:t>
            </a:r>
            <a:r>
              <a:rPr kumimoji="0" lang="en-GB" sz="1399" b="1" i="0" u="none" strike="noStrike" kern="1200" cap="none" spc="0" normalizeH="0" baseline="0" noProof="0">
                <a:ln>
                  <a:noFill/>
                </a:ln>
                <a:solidFill>
                  <a:srgbClr val="F5F5F5"/>
                </a:solidFill>
                <a:effectLst/>
                <a:uLnTx/>
                <a:uFillTx/>
                <a:latin typeface="Poppins SemiBold"/>
                <a:ea typeface="+mn-ea"/>
                <a:cs typeface="Poppins SemiBold"/>
              </a:rPr>
              <a:t>qui ad </a:t>
            </a:r>
            <a:r>
              <a:rPr kumimoji="0" lang="en-GB" sz="1399" b="1" i="0" u="none" strike="noStrike" kern="1200" cap="none" spc="-5" normalizeH="0" baseline="0" noProof="0" err="1">
                <a:ln>
                  <a:noFill/>
                </a:ln>
                <a:solidFill>
                  <a:srgbClr val="F5F5F5"/>
                </a:solidFill>
                <a:effectLst/>
                <a:uLnTx/>
                <a:uFillTx/>
                <a:latin typeface="Poppins SemiBold"/>
                <a:ea typeface="+mn-ea"/>
                <a:cs typeface="Poppins SemiBold"/>
              </a:rPr>
              <a:t>ent</a:t>
            </a:r>
            <a:r>
              <a:rPr kumimoji="0" lang="en-GB" sz="1399" b="1" i="0" u="none" strike="noStrike" kern="1200" cap="none" spc="-5" normalizeH="0" baseline="0" noProof="0">
                <a:ln>
                  <a:noFill/>
                </a:ln>
                <a:solidFill>
                  <a:srgbClr val="F5F5F5"/>
                </a:solidFill>
                <a:effectLst/>
                <a:uLnTx/>
                <a:uFillTx/>
                <a:latin typeface="Poppins SemiBold"/>
                <a:ea typeface="+mn-ea"/>
                <a:cs typeface="Poppins SemiBold"/>
              </a:rPr>
              <a:t>, </a:t>
            </a:r>
            <a:r>
              <a:rPr kumimoji="0" lang="en-GB" sz="1399" b="1" i="0" u="none" strike="noStrike" kern="1200" cap="none" spc="0" normalizeH="0" baseline="0" noProof="0" err="1">
                <a:ln>
                  <a:noFill/>
                </a:ln>
                <a:solidFill>
                  <a:srgbClr val="F5F5F5"/>
                </a:solidFill>
                <a:effectLst/>
                <a:uLnTx/>
                <a:uFillTx/>
                <a:latin typeface="Poppins SemiBold"/>
                <a:ea typeface="+mn-ea"/>
                <a:cs typeface="Poppins SemiBold"/>
              </a:rPr>
              <a:t>gitem</a:t>
            </a:r>
            <a:r>
              <a:rPr kumimoji="0" lang="en-GB" sz="1399" b="1" i="0" u="none" strike="noStrike" kern="1200" cap="none" spc="0" normalizeH="0" baseline="0" noProof="0">
                <a:ln>
                  <a:noFill/>
                </a:ln>
                <a:solidFill>
                  <a:srgbClr val="F5F5F5"/>
                </a:solidFill>
                <a:effectLst/>
                <a:uLnTx/>
                <a:uFillTx/>
                <a:latin typeface="Poppins SemiBold"/>
                <a:ea typeface="+mn-ea"/>
                <a:cs typeface="Poppins SemiBold"/>
              </a:rPr>
              <a:t> </a:t>
            </a:r>
            <a:r>
              <a:rPr kumimoji="0" lang="en-GB" sz="1399" b="1" i="0" u="none" strike="noStrike" kern="1200" cap="none" spc="0" normalizeH="0" baseline="0" noProof="0" err="1">
                <a:ln>
                  <a:noFill/>
                </a:ln>
                <a:solidFill>
                  <a:srgbClr val="F5F5F5"/>
                </a:solidFill>
                <a:effectLst/>
                <a:uLnTx/>
                <a:uFillTx/>
                <a:latin typeface="Poppins SemiBold"/>
                <a:ea typeface="+mn-ea"/>
                <a:cs typeface="Poppins SemiBold"/>
              </a:rPr>
              <a:t>fac</a:t>
            </a:r>
            <a:r>
              <a:rPr kumimoji="0" lang="en-GB" sz="1399" b="1" i="0" u="none" strike="noStrike" kern="1200" cap="none" spc="0" normalizeH="0" baseline="0" noProof="0">
                <a:ln>
                  <a:noFill/>
                </a:ln>
                <a:solidFill>
                  <a:srgbClr val="F5F5F5"/>
                </a:solidFill>
                <a:effectLst/>
                <a:uLnTx/>
                <a:uFillTx/>
                <a:latin typeface="Poppins SemiBold"/>
                <a:ea typeface="+mn-ea"/>
                <a:cs typeface="Poppins SemiBold"/>
              </a:rPr>
              <a:t> cull </a:t>
            </a:r>
            <a:r>
              <a:rPr kumimoji="0" lang="en-GB" sz="1399" b="1" i="0" u="none" strike="noStrike" kern="1200" cap="none" spc="-320" normalizeH="0" baseline="0" noProof="0">
                <a:ln>
                  <a:noFill/>
                </a:ln>
                <a:solidFill>
                  <a:srgbClr val="F5F5F5"/>
                </a:solidFill>
                <a:effectLst/>
                <a:uLnTx/>
                <a:uFillTx/>
                <a:latin typeface="Poppins SemiBold"/>
                <a:ea typeface="+mn-ea"/>
                <a:cs typeface="Poppins SemiBold"/>
              </a:rPr>
              <a:t> </a:t>
            </a:r>
            <a:r>
              <a:rPr kumimoji="0" lang="en-GB" sz="1399" b="1" i="0" u="none" strike="noStrike" kern="1200" cap="none" spc="0" normalizeH="0" baseline="0" noProof="0" err="1">
                <a:ln>
                  <a:noFill/>
                </a:ln>
                <a:solidFill>
                  <a:srgbClr val="F5F5F5"/>
                </a:solidFill>
                <a:effectLst/>
                <a:uLnTx/>
                <a:uFillTx/>
                <a:latin typeface="Poppins SemiBold"/>
                <a:ea typeface="+mn-ea"/>
                <a:cs typeface="Poppins SemiBold"/>
              </a:rPr>
              <a:t>oremolendant</a:t>
            </a:r>
            <a:r>
              <a:rPr kumimoji="0" lang="en-GB" sz="1399" b="1" i="0" u="none" strike="noStrike" kern="1200" cap="none" spc="-20" normalizeH="0" baseline="0" noProof="0">
                <a:ln>
                  <a:noFill/>
                </a:ln>
                <a:solidFill>
                  <a:srgbClr val="F5F5F5"/>
                </a:solidFill>
                <a:effectLst/>
                <a:uLnTx/>
                <a:uFillTx/>
                <a:latin typeface="Poppins SemiBold"/>
                <a:ea typeface="+mn-ea"/>
                <a:cs typeface="Poppins SemiBold"/>
              </a:rPr>
              <a:t> </a:t>
            </a:r>
            <a:r>
              <a:rPr kumimoji="0" lang="en-GB" sz="1399" b="1" i="0" u="none" strike="noStrike" kern="1200" cap="none" spc="0" normalizeH="0" baseline="0" noProof="0" err="1">
                <a:ln>
                  <a:noFill/>
                </a:ln>
                <a:solidFill>
                  <a:srgbClr val="F5F5F5"/>
                </a:solidFill>
                <a:effectLst/>
                <a:uLnTx/>
                <a:uFillTx/>
                <a:latin typeface="Poppins SemiBold"/>
                <a:ea typeface="+mn-ea"/>
                <a:cs typeface="Poppins SemiBold"/>
              </a:rPr>
              <a:t>excerat</a:t>
            </a:r>
            <a:r>
              <a:rPr kumimoji="0" lang="en-GB" sz="1399" b="1" i="0" u="none" strike="noStrike" kern="1200" cap="none" spc="0" normalizeH="0" baseline="0" noProof="0">
                <a:ln>
                  <a:noFill/>
                </a:ln>
                <a:solidFill>
                  <a:srgbClr val="F5F5F5"/>
                </a:solidFill>
                <a:effectLst/>
                <a:uLnTx/>
                <a:uFillTx/>
                <a:latin typeface="Poppins SemiBold"/>
                <a:ea typeface="+mn-ea"/>
                <a:cs typeface="Poppins SemiBold"/>
              </a:rPr>
              <a:t>.</a:t>
            </a:r>
            <a:endParaRPr kumimoji="0" lang="en-GB" sz="1399" b="0" i="0" u="none" strike="noStrike" kern="1200" cap="none" spc="0" normalizeH="0" baseline="0" noProof="0">
              <a:ln>
                <a:noFill/>
              </a:ln>
              <a:solidFill>
                <a:srgbClr val="F5F5F5"/>
              </a:solidFill>
              <a:effectLst/>
              <a:uLnTx/>
              <a:uFillTx/>
              <a:latin typeface="Poppins SemiBold"/>
              <a:ea typeface="+mn-ea"/>
              <a:cs typeface="Poppins SemiBold"/>
            </a:endParaRPr>
          </a:p>
          <a:p>
            <a:pPr marL="12685" marR="5074" lvl="0" indent="0" algn="l" defTabSz="913280" rtl="0" eaLnBrk="1" fontAlgn="auto" latinLnBrk="0" hangingPunct="1">
              <a:lnSpc>
                <a:spcPct val="130900"/>
              </a:lnSpc>
              <a:spcBef>
                <a:spcPts val="0"/>
              </a:spcBef>
              <a:spcAft>
                <a:spcPts val="0"/>
              </a:spcAft>
              <a:buClrTx/>
              <a:buSzTx/>
              <a:buFontTx/>
              <a:buNone/>
              <a:tabLst/>
              <a:defRPr/>
            </a:pPr>
            <a:r>
              <a:rPr kumimoji="0" lang="en-GB" sz="1399" b="1" i="0" u="none" strike="noStrike" kern="1200" cap="none" spc="0" normalizeH="0" baseline="0" noProof="0" err="1">
                <a:ln>
                  <a:noFill/>
                </a:ln>
                <a:solidFill>
                  <a:srgbClr val="F5F5F5"/>
                </a:solidFill>
                <a:effectLst/>
                <a:uLnTx/>
                <a:uFillTx/>
                <a:latin typeface="Poppins SemiBold"/>
                <a:ea typeface="+mn-ea"/>
                <a:cs typeface="Poppins SemiBold"/>
              </a:rPr>
              <a:t>Henditem</a:t>
            </a:r>
            <a:r>
              <a:rPr kumimoji="0" lang="en-GB" sz="1399" b="1" i="0" u="none" strike="noStrike" kern="1200" cap="none" spc="-35" normalizeH="0" baseline="0" noProof="0">
                <a:ln>
                  <a:noFill/>
                </a:ln>
                <a:solidFill>
                  <a:srgbClr val="F5F5F5"/>
                </a:solidFill>
                <a:effectLst/>
                <a:uLnTx/>
                <a:uFillTx/>
                <a:latin typeface="Poppins SemiBold"/>
                <a:ea typeface="+mn-ea"/>
                <a:cs typeface="Poppins SemiBold"/>
              </a:rPr>
              <a:t> </a:t>
            </a:r>
            <a:r>
              <a:rPr kumimoji="0" lang="en-GB" sz="1399" b="1" i="0" u="none" strike="noStrike" kern="1200" cap="none" spc="0" normalizeH="0" baseline="0" noProof="0" err="1">
                <a:ln>
                  <a:noFill/>
                </a:ln>
                <a:solidFill>
                  <a:srgbClr val="F5F5F5"/>
                </a:solidFill>
                <a:effectLst/>
                <a:uLnTx/>
                <a:uFillTx/>
                <a:latin typeface="Poppins SemiBold"/>
                <a:ea typeface="+mn-ea"/>
                <a:cs typeface="Poppins SemiBold"/>
              </a:rPr>
              <a:t>volest</a:t>
            </a:r>
            <a:r>
              <a:rPr kumimoji="0" lang="en-GB" sz="1399" b="1" i="0" u="none" strike="noStrike" kern="1200" cap="none" spc="-35" normalizeH="0" baseline="0" noProof="0">
                <a:ln>
                  <a:noFill/>
                </a:ln>
                <a:solidFill>
                  <a:srgbClr val="F5F5F5"/>
                </a:solidFill>
                <a:effectLst/>
                <a:uLnTx/>
                <a:uFillTx/>
                <a:latin typeface="Poppins SemiBold"/>
                <a:ea typeface="+mn-ea"/>
                <a:cs typeface="Poppins SemiBold"/>
              </a:rPr>
              <a:t> </a:t>
            </a:r>
            <a:r>
              <a:rPr kumimoji="0" lang="en-GB" sz="1399" b="1" i="0" u="none" strike="noStrike" kern="1200" cap="none" spc="0" normalizeH="0" baseline="0" noProof="0">
                <a:ln>
                  <a:noFill/>
                </a:ln>
                <a:solidFill>
                  <a:srgbClr val="F5F5F5"/>
                </a:solidFill>
                <a:effectLst/>
                <a:uLnTx/>
                <a:uFillTx/>
                <a:latin typeface="Poppins SemiBold"/>
                <a:ea typeface="+mn-ea"/>
                <a:cs typeface="Poppins SemiBold"/>
              </a:rPr>
              <a:t>omni</a:t>
            </a:r>
            <a:r>
              <a:rPr kumimoji="0" lang="en-GB" sz="1399" b="1" i="0" u="none" strike="noStrike" kern="1200" cap="none" spc="-30" normalizeH="0" baseline="0" noProof="0">
                <a:ln>
                  <a:noFill/>
                </a:ln>
                <a:solidFill>
                  <a:srgbClr val="F5F5F5"/>
                </a:solidFill>
                <a:effectLst/>
                <a:uLnTx/>
                <a:uFillTx/>
                <a:latin typeface="Poppins SemiBold"/>
                <a:ea typeface="+mn-ea"/>
                <a:cs typeface="Poppins SemiBold"/>
              </a:rPr>
              <a:t> </a:t>
            </a:r>
            <a:r>
              <a:rPr kumimoji="0" lang="en-GB" sz="1399" b="1" i="0" u="none" strike="noStrike" kern="1200" cap="none" spc="0" normalizeH="0" baseline="0" noProof="0">
                <a:ln>
                  <a:noFill/>
                </a:ln>
                <a:solidFill>
                  <a:srgbClr val="F5F5F5"/>
                </a:solidFill>
                <a:effectLst/>
                <a:uLnTx/>
                <a:uFillTx/>
                <a:latin typeface="Poppins SemiBold"/>
                <a:ea typeface="+mn-ea"/>
                <a:cs typeface="Poppins SemiBold"/>
              </a:rPr>
              <a:t>hit  </a:t>
            </a:r>
            <a:r>
              <a:rPr kumimoji="0" lang="en-GB" sz="1399" b="1" i="0" u="none" strike="noStrike" kern="1200" cap="none" spc="0" normalizeH="0" baseline="0" noProof="0" err="1">
                <a:ln>
                  <a:noFill/>
                </a:ln>
                <a:solidFill>
                  <a:srgbClr val="F5F5F5"/>
                </a:solidFill>
                <a:effectLst/>
                <a:uLnTx/>
                <a:uFillTx/>
                <a:latin typeface="Poppins SemiBold"/>
                <a:ea typeface="+mn-ea"/>
                <a:cs typeface="Poppins SemiBold"/>
              </a:rPr>
              <a:t>adiae</a:t>
            </a:r>
            <a:r>
              <a:rPr kumimoji="0" lang="en-GB" sz="1399" b="1" i="0" u="none" strike="noStrike" kern="1200" cap="none" spc="0" normalizeH="0" baseline="0" noProof="0">
                <a:ln>
                  <a:noFill/>
                </a:ln>
                <a:solidFill>
                  <a:srgbClr val="F5F5F5"/>
                </a:solidFill>
                <a:effectLst/>
                <a:uLnTx/>
                <a:uFillTx/>
                <a:latin typeface="Poppins SemiBold"/>
                <a:ea typeface="+mn-ea"/>
                <a:cs typeface="Poppins SemiBold"/>
              </a:rPr>
              <a:t> par </a:t>
            </a:r>
            <a:r>
              <a:rPr kumimoji="0" lang="en-GB" sz="1399" b="1" i="0" u="none" strike="noStrike" kern="1200" cap="none" spc="0" normalizeH="0" baseline="0" noProof="0" err="1">
                <a:ln>
                  <a:noFill/>
                </a:ln>
                <a:solidFill>
                  <a:srgbClr val="F5F5F5"/>
                </a:solidFill>
                <a:effectLst/>
                <a:uLnTx/>
                <a:uFillTx/>
                <a:latin typeface="Poppins SemiBold"/>
                <a:ea typeface="+mn-ea"/>
                <a:cs typeface="Poppins SemiBold"/>
              </a:rPr>
              <a:t>chil</a:t>
            </a:r>
            <a:r>
              <a:rPr kumimoji="0" lang="en-GB" sz="1399" b="1" i="0" u="none" strike="noStrike" kern="1200" cap="none" spc="0" normalizeH="0" baseline="0" noProof="0">
                <a:ln>
                  <a:noFill/>
                </a:ln>
                <a:solidFill>
                  <a:srgbClr val="F5F5F5"/>
                </a:solidFill>
                <a:effectLst/>
                <a:uLnTx/>
                <a:uFillTx/>
                <a:latin typeface="Poppins SemiBold"/>
                <a:ea typeface="+mn-ea"/>
                <a:cs typeface="Poppins SemiBold"/>
              </a:rPr>
              <a:t> </a:t>
            </a:r>
            <a:r>
              <a:rPr kumimoji="0" lang="en-GB" sz="1399" b="1" i="0" u="none" strike="noStrike" kern="1200" cap="none" spc="0" normalizeH="0" baseline="0" noProof="0" err="1">
                <a:ln>
                  <a:noFill/>
                </a:ln>
                <a:solidFill>
                  <a:srgbClr val="F5F5F5"/>
                </a:solidFill>
                <a:effectLst/>
                <a:uLnTx/>
                <a:uFillTx/>
                <a:latin typeface="Poppins SemiBold"/>
                <a:ea typeface="+mn-ea"/>
                <a:cs typeface="Poppins SemiBold"/>
              </a:rPr>
              <a:t>luptas</a:t>
            </a:r>
            <a:r>
              <a:rPr kumimoji="0" lang="en-GB" sz="1399" b="1" i="0" u="none" strike="noStrike" kern="1200" cap="none" spc="0" normalizeH="0" baseline="0" noProof="0">
                <a:ln>
                  <a:noFill/>
                </a:ln>
                <a:solidFill>
                  <a:srgbClr val="F5F5F5"/>
                </a:solidFill>
                <a:effectLst/>
                <a:uLnTx/>
                <a:uFillTx/>
                <a:latin typeface="Poppins SemiBold"/>
                <a:ea typeface="+mn-ea"/>
                <a:cs typeface="Poppins SemiBold"/>
              </a:rPr>
              <a:t> </a:t>
            </a:r>
            <a:r>
              <a:rPr kumimoji="0" lang="en-GB" sz="1399" b="1" i="0" u="none" strike="noStrike" kern="1200" cap="none" spc="-5" normalizeH="0" baseline="0" noProof="0" err="1">
                <a:ln>
                  <a:noFill/>
                </a:ln>
                <a:solidFill>
                  <a:srgbClr val="F5F5F5"/>
                </a:solidFill>
                <a:effectLst/>
                <a:uLnTx/>
                <a:uFillTx/>
                <a:latin typeface="Poppins SemiBold"/>
                <a:ea typeface="+mn-ea"/>
                <a:cs typeface="Poppins SemiBold"/>
              </a:rPr>
              <a:t>imi</a:t>
            </a:r>
            <a:r>
              <a:rPr kumimoji="0" lang="en-GB" sz="1399" b="1" i="0" u="none" strike="noStrike" kern="1200" cap="none" spc="0" normalizeH="0" baseline="0" noProof="0">
                <a:ln>
                  <a:noFill/>
                </a:ln>
                <a:solidFill>
                  <a:srgbClr val="F5F5F5"/>
                </a:solidFill>
                <a:effectLst/>
                <a:uLnTx/>
                <a:uFillTx/>
                <a:latin typeface="Poppins SemiBold"/>
                <a:ea typeface="+mn-ea"/>
                <a:cs typeface="Poppins SemiBold"/>
              </a:rPr>
              <a:t>.“</a:t>
            </a:r>
          </a:p>
          <a:p>
            <a:pPr lvl="0"/>
            <a:endParaRPr lang="en-GB"/>
          </a:p>
        </p:txBody>
      </p:sp>
    </p:spTree>
    <p:extLst>
      <p:ext uri="{BB962C8B-B14F-4D97-AF65-F5344CB8AC3E}">
        <p14:creationId xmlns:p14="http://schemas.microsoft.com/office/powerpoint/2010/main" val="2581977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Image 1">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2DCB668E-5040-431A-9BFD-65F805E0AC93}"/>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744991" y="1"/>
            <a:ext cx="6399009" cy="5141648"/>
          </a:xfrm>
          <a:prstGeom prst="rect">
            <a:avLst/>
          </a:prstGeom>
        </p:spPr>
      </p:pic>
      <p:sp>
        <p:nvSpPr>
          <p:cNvPr id="10" name="Text Placeholder 24">
            <a:extLst>
              <a:ext uri="{FF2B5EF4-FFF2-40B4-BE49-F238E27FC236}">
                <a16:creationId xmlns:a16="http://schemas.microsoft.com/office/drawing/2014/main" id="{75594A00-788D-4F8C-B437-5EA2B13E128A}"/>
              </a:ext>
            </a:extLst>
          </p:cNvPr>
          <p:cNvSpPr>
            <a:spLocks noGrp="1"/>
          </p:cNvSpPr>
          <p:nvPr>
            <p:ph type="body" sz="quarter" idx="11" hasCustomPrompt="1"/>
          </p:nvPr>
        </p:nvSpPr>
        <p:spPr>
          <a:xfrm>
            <a:off x="347300" y="4626614"/>
            <a:ext cx="3310301" cy="245189"/>
          </a:xfrm>
          <a:prstGeom prst="rect">
            <a:avLst/>
          </a:prstGeom>
        </p:spPr>
        <p:txBody>
          <a:bodyPr/>
          <a:lstStyle>
            <a:lvl1pPr marL="12685" indent="0" algn="l" defTabSz="913280" rtl="0" eaLnBrk="1" latinLnBrk="0" hangingPunct="1">
              <a:lnSpc>
                <a:spcPct val="100000"/>
              </a:lnSpc>
              <a:spcBef>
                <a:spcPts val="150"/>
              </a:spcBef>
              <a:buNone/>
              <a:defRPr lang="en-GB" sz="999" kern="1200" dirty="0" smtClean="0">
                <a:solidFill>
                  <a:schemeClr val="bg1"/>
                </a:solidFill>
                <a:latin typeface="+mj-lt"/>
                <a:ea typeface="+mn-ea"/>
                <a:cs typeface="Poppins Medium" panose="00000600000000000000" pitchFamily="2" charset="0"/>
              </a:defRPr>
            </a:lvl1pPr>
            <a:lvl2pPr marL="45664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2pPr>
            <a:lvl3pPr marL="91328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3pPr>
            <a:lvl4pPr marL="136992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4pPr>
            <a:lvl5pPr marL="1826560" indent="0" algn="l" defTabSz="913280" rtl="0" eaLnBrk="1" latinLnBrk="0" hangingPunct="1">
              <a:lnSpc>
                <a:spcPct val="100000"/>
              </a:lnSpc>
              <a:buNone/>
              <a:defRPr lang="en-GB" sz="1199" kern="1200" dirty="0">
                <a:solidFill>
                  <a:srgbClr val="F5F5F5"/>
                </a:solidFill>
                <a:latin typeface="Poppins Medium"/>
                <a:ea typeface="+mn-ea"/>
                <a:cs typeface="Poppins Medium"/>
              </a:defRPr>
            </a:lvl5pPr>
          </a:lstStyle>
          <a:p>
            <a:pPr marL="12685" marR="0" lvl="0" indent="0" algn="l" defTabSz="91328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5" name="Text Placeholder 4">
            <a:extLst>
              <a:ext uri="{FF2B5EF4-FFF2-40B4-BE49-F238E27FC236}">
                <a16:creationId xmlns:a16="http://schemas.microsoft.com/office/drawing/2014/main" id="{7E08CF03-B425-4AF2-B98C-44735CF0818D}"/>
              </a:ext>
            </a:extLst>
          </p:cNvPr>
          <p:cNvSpPr>
            <a:spLocks noGrp="1"/>
          </p:cNvSpPr>
          <p:nvPr>
            <p:ph type="body" sz="quarter" idx="13" hasCustomPrompt="1"/>
          </p:nvPr>
        </p:nvSpPr>
        <p:spPr>
          <a:xfrm>
            <a:off x="228600" y="1201842"/>
            <a:ext cx="2133600" cy="2045350"/>
          </a:xfrm>
          <a:prstGeom prst="rect">
            <a:avLst/>
          </a:prstGeom>
        </p:spPr>
        <p:txBody>
          <a:bodyPr anchor="ctr"/>
          <a:lstStyle>
            <a:lvl1pPr>
              <a:defRPr sz="1399"/>
            </a:lvl1pPr>
            <a:lvl2pPr>
              <a:defRPr sz="1399"/>
            </a:lvl2pPr>
            <a:lvl3pPr>
              <a:defRPr sz="1399"/>
            </a:lvl3pPr>
            <a:lvl4pPr>
              <a:defRPr sz="1399"/>
            </a:lvl4pPr>
            <a:lvl5pPr>
              <a:defRPr sz="1399"/>
            </a:lvl5pPr>
          </a:lstStyle>
          <a:p>
            <a:pPr lvl="0"/>
            <a:r>
              <a:rPr lang="en-US"/>
              <a:t>“Insert key quote or main message here”</a:t>
            </a:r>
            <a:endParaRPr lang="en-GB"/>
          </a:p>
        </p:txBody>
      </p:sp>
    </p:spTree>
    <p:extLst>
      <p:ext uri="{BB962C8B-B14F-4D97-AF65-F5344CB8AC3E}">
        <p14:creationId xmlns:p14="http://schemas.microsoft.com/office/powerpoint/2010/main" val="2400007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 short content 1">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A5FA3AD2-1ACA-4F52-8055-F137D623F148}"/>
              </a:ext>
            </a:extLst>
          </p:cNvPr>
          <p:cNvSpPr/>
          <p:nvPr userDrawn="1"/>
        </p:nvSpPr>
        <p:spPr>
          <a:xfrm>
            <a:off x="1" y="-1"/>
            <a:ext cx="3798986" cy="5142232"/>
          </a:xfrm>
          <a:custGeom>
            <a:avLst/>
            <a:gdLst>
              <a:gd name="connsiteX0" fmla="*/ 0 w 3798985"/>
              <a:gd name="connsiteY0" fmla="*/ 0 h 5148580"/>
              <a:gd name="connsiteX1" fmla="*/ 1971971 w 3798985"/>
              <a:gd name="connsiteY1" fmla="*/ 0 h 5148580"/>
              <a:gd name="connsiteX2" fmla="*/ 2107020 w 3798985"/>
              <a:gd name="connsiteY2" fmla="*/ 49429 h 5148580"/>
              <a:gd name="connsiteX3" fmla="*/ 3798985 w 3798985"/>
              <a:gd name="connsiteY3" fmla="*/ 2602011 h 5148580"/>
              <a:gd name="connsiteX4" fmla="*/ 2349182 w 3798985"/>
              <a:gd name="connsiteY4" fmla="*/ 5037938 h 5148580"/>
              <a:gd name="connsiteX5" fmla="*/ 2119503 w 3798985"/>
              <a:gd name="connsiteY5" fmla="*/ 5148580 h 5148580"/>
              <a:gd name="connsiteX6" fmla="*/ 0 w 3798985"/>
              <a:gd name="connsiteY6" fmla="*/ 5148580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985" h="5148580">
                <a:moveTo>
                  <a:pt x="0" y="0"/>
                </a:moveTo>
                <a:lnTo>
                  <a:pt x="1971971" y="0"/>
                </a:lnTo>
                <a:lnTo>
                  <a:pt x="2107020" y="49429"/>
                </a:lnTo>
                <a:cubicBezTo>
                  <a:pt x="3101317" y="469981"/>
                  <a:pt x="3798985" y="1454522"/>
                  <a:pt x="3798985" y="2602011"/>
                </a:cubicBezTo>
                <a:cubicBezTo>
                  <a:pt x="3798985" y="3653877"/>
                  <a:pt x="3212750" y="4568820"/>
                  <a:pt x="2349182" y="5037938"/>
                </a:cubicBezTo>
                <a:lnTo>
                  <a:pt x="2119503" y="5148580"/>
                </a:lnTo>
                <a:lnTo>
                  <a:pt x="0" y="5148580"/>
                </a:lnTo>
                <a:close/>
              </a:path>
            </a:pathLst>
          </a:custGeom>
          <a:solidFill>
            <a:schemeClr val="accent5"/>
          </a:solidFill>
        </p:spPr>
        <p:txBody>
          <a:bodyPr wrap="square" lIns="0" tIns="0" rIns="0" bIns="0" rtlCol="0" anchor="ctr">
            <a:noAutofit/>
          </a:bodyPr>
          <a:lstStyle/>
          <a:p>
            <a:pPr algn="l"/>
            <a:endParaRPr lang="en-GB" sz="2397"/>
          </a:p>
        </p:txBody>
      </p:sp>
      <p:sp>
        <p:nvSpPr>
          <p:cNvPr id="12" name="Text Placeholder 24">
            <a:extLst>
              <a:ext uri="{FF2B5EF4-FFF2-40B4-BE49-F238E27FC236}">
                <a16:creationId xmlns:a16="http://schemas.microsoft.com/office/drawing/2014/main" id="{5FA84894-2EE1-43E9-A798-FBFAF98CAEDB}"/>
              </a:ext>
            </a:extLst>
          </p:cNvPr>
          <p:cNvSpPr>
            <a:spLocks noGrp="1"/>
          </p:cNvSpPr>
          <p:nvPr>
            <p:ph type="body" sz="quarter" idx="11" hasCustomPrompt="1"/>
          </p:nvPr>
        </p:nvSpPr>
        <p:spPr>
          <a:xfrm>
            <a:off x="347301" y="4626614"/>
            <a:ext cx="2749904" cy="245189"/>
          </a:xfrm>
          <a:prstGeom prst="rect">
            <a:avLst/>
          </a:prstGeom>
        </p:spPr>
        <p:txBody>
          <a:bodyPr/>
          <a:lstStyle>
            <a:lvl1pPr marL="12685" indent="0" algn="l" defTabSz="913280" rtl="0" eaLnBrk="1" latinLnBrk="0" hangingPunct="1">
              <a:lnSpc>
                <a:spcPct val="100000"/>
              </a:lnSpc>
              <a:spcBef>
                <a:spcPts val="150"/>
              </a:spcBef>
              <a:buNone/>
              <a:defRPr lang="en-GB" sz="999" kern="1200" dirty="0" smtClean="0">
                <a:solidFill>
                  <a:srgbClr val="1E1246"/>
                </a:solidFill>
                <a:latin typeface="+mj-lt"/>
                <a:ea typeface="+mn-ea"/>
                <a:cs typeface="Poppins Medium" panose="00000600000000000000" pitchFamily="2" charset="0"/>
              </a:defRPr>
            </a:lvl1pPr>
            <a:lvl2pPr marL="45664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2pPr>
            <a:lvl3pPr marL="91328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3pPr>
            <a:lvl4pPr marL="136992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4pPr>
            <a:lvl5pPr marL="1826560" indent="0" algn="l" defTabSz="913280" rtl="0" eaLnBrk="1" latinLnBrk="0" hangingPunct="1">
              <a:lnSpc>
                <a:spcPct val="100000"/>
              </a:lnSpc>
              <a:buNone/>
              <a:defRPr lang="en-GB" sz="1199" kern="1200" dirty="0">
                <a:solidFill>
                  <a:srgbClr val="F5F5F5"/>
                </a:solidFill>
                <a:latin typeface="Poppins Medium"/>
                <a:ea typeface="+mn-ea"/>
                <a:cs typeface="Poppins Medium"/>
              </a:defRPr>
            </a:lvl5pPr>
          </a:lstStyle>
          <a:p>
            <a:pPr marL="12685" marR="0" lvl="0" indent="0" algn="l" defTabSz="91328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25" name="Text Placeholder 24">
            <a:extLst>
              <a:ext uri="{FF2B5EF4-FFF2-40B4-BE49-F238E27FC236}">
                <a16:creationId xmlns:a16="http://schemas.microsoft.com/office/drawing/2014/main" id="{484F6D21-1EE2-49A3-9D21-CBC4B46424E4}"/>
              </a:ext>
            </a:extLst>
          </p:cNvPr>
          <p:cNvSpPr>
            <a:spLocks noGrp="1"/>
          </p:cNvSpPr>
          <p:nvPr>
            <p:ph type="body" sz="quarter" idx="17" hasCustomPrompt="1"/>
          </p:nvPr>
        </p:nvSpPr>
        <p:spPr>
          <a:xfrm>
            <a:off x="354006" y="851017"/>
            <a:ext cx="2743200" cy="861774"/>
          </a:xfrm>
          <a:prstGeom prst="rect">
            <a:avLst/>
          </a:prstGeom>
        </p:spPr>
        <p:txBody>
          <a:bodyPr>
            <a:spAutoFit/>
          </a:bodyPr>
          <a:lstStyle>
            <a:lvl1pPr>
              <a:defRPr kumimoji="0" lang="en-GB" sz="2597"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 Light"/>
                <a:ea typeface="+mn-ea"/>
                <a:cs typeface="+mn-cs"/>
              </a:rPr>
              <a:t>Slide title over</a:t>
            </a:r>
            <a:r>
              <a:rPr kumimoji="0" lang="en-GB" sz="2597" b="0" i="0" u="none" strike="noStrike" kern="0" cap="none" spc="-50" normalizeH="0" baseline="0" noProof="0">
                <a:ln>
                  <a:noFill/>
                </a:ln>
                <a:solidFill>
                  <a:srgbClr val="FFBA1A"/>
                </a:solidFill>
                <a:effectLst/>
                <a:uLnTx/>
                <a:uFillTx/>
                <a:latin typeface="Poppins Light"/>
                <a:ea typeface="+mn-ea"/>
                <a:cs typeface="+mn-cs"/>
              </a:rPr>
              <a:t> </a:t>
            </a:r>
            <a:r>
              <a:rPr kumimoji="0" lang="en-GB" sz="2597" b="0" i="0" u="none" strike="noStrike" kern="0" cap="none" spc="0" normalizeH="0" baseline="0" noProof="0">
                <a:ln>
                  <a:noFill/>
                </a:ln>
                <a:solidFill>
                  <a:srgbClr val="FFBA1A"/>
                </a:solidFill>
                <a:effectLst/>
                <a:uLnTx/>
                <a:uFillTx/>
                <a:latin typeface="Poppins Light"/>
                <a:ea typeface="+mn-ea"/>
                <a:cs typeface="+mn-cs"/>
              </a:rPr>
              <a:t>two</a:t>
            </a:r>
            <a:r>
              <a:rPr kumimoji="0" lang="en-GB" sz="2597" b="0" i="0" u="none" strike="noStrike" kern="0" cap="none" spc="-50" normalizeH="0" baseline="0" noProof="0">
                <a:ln>
                  <a:noFill/>
                </a:ln>
                <a:solidFill>
                  <a:srgbClr val="FFBA1A"/>
                </a:solidFill>
                <a:effectLst/>
                <a:uLnTx/>
                <a:uFillTx/>
                <a:latin typeface="Poppins Light"/>
                <a:ea typeface="+mn-ea"/>
                <a:cs typeface="+mn-cs"/>
              </a:rPr>
              <a:t> </a:t>
            </a:r>
            <a:r>
              <a:rPr kumimoji="0" lang="en-GB" sz="2597" b="0" i="0" u="none" strike="noStrike" kern="0" cap="none" spc="0" normalizeH="0" baseline="0" noProof="0">
                <a:ln>
                  <a:noFill/>
                </a:ln>
                <a:solidFill>
                  <a:srgbClr val="FFBA1A"/>
                </a:solidFill>
                <a:effectLst/>
                <a:uLnTx/>
                <a:uFillTx/>
                <a:latin typeface="Poppins Light"/>
                <a:ea typeface="+mn-ea"/>
                <a:cs typeface="+mn-cs"/>
              </a:rPr>
              <a:t>lines</a:t>
            </a:r>
            <a:endParaRPr lang="en-GB"/>
          </a:p>
        </p:txBody>
      </p:sp>
      <p:sp>
        <p:nvSpPr>
          <p:cNvPr id="30" name="Text Placeholder 29">
            <a:extLst>
              <a:ext uri="{FF2B5EF4-FFF2-40B4-BE49-F238E27FC236}">
                <a16:creationId xmlns:a16="http://schemas.microsoft.com/office/drawing/2014/main" id="{20E5B499-CD1B-44A9-B815-B7FC85BCA421}"/>
              </a:ext>
            </a:extLst>
          </p:cNvPr>
          <p:cNvSpPr>
            <a:spLocks noGrp="1"/>
          </p:cNvSpPr>
          <p:nvPr>
            <p:ph type="body" sz="quarter" idx="18" hasCustomPrompt="1"/>
          </p:nvPr>
        </p:nvSpPr>
        <p:spPr>
          <a:xfrm>
            <a:off x="381001" y="364675"/>
            <a:ext cx="2716205" cy="215444"/>
          </a:xfrm>
          <a:prstGeom prst="rect">
            <a:avLst/>
          </a:prstGeom>
        </p:spPr>
        <p:txBody>
          <a:bodyPr wrap="square">
            <a:spAutoFit/>
          </a:bodyPr>
          <a:lstStyle>
            <a:lvl1pPr>
              <a:defRPr sz="800" b="1">
                <a:solidFill>
                  <a:schemeClr val="bg1"/>
                </a:solidFill>
                <a:latin typeface="Poppins SemiBold" panose="000007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7" name="Content Placeholder 4">
            <a:extLst>
              <a:ext uri="{FF2B5EF4-FFF2-40B4-BE49-F238E27FC236}">
                <a16:creationId xmlns:a16="http://schemas.microsoft.com/office/drawing/2014/main" id="{3113C03A-1CA8-4909-863D-71209E731069}"/>
              </a:ext>
            </a:extLst>
          </p:cNvPr>
          <p:cNvSpPr>
            <a:spLocks noGrp="1"/>
          </p:cNvSpPr>
          <p:nvPr>
            <p:ph sz="quarter" idx="20"/>
          </p:nvPr>
        </p:nvSpPr>
        <p:spPr>
          <a:xfrm>
            <a:off x="3962400" y="851018"/>
            <a:ext cx="5029200" cy="3257124"/>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79D4012E-F3B6-44E0-8628-19C68C817E91}"/>
              </a:ext>
            </a:extLst>
          </p:cNvPr>
          <p:cNvSpPr>
            <a:spLocks noGrp="1"/>
          </p:cNvSpPr>
          <p:nvPr>
            <p:ph type="body" sz="quarter" idx="21"/>
          </p:nvPr>
        </p:nvSpPr>
        <p:spPr>
          <a:xfrm>
            <a:off x="347301" y="1886797"/>
            <a:ext cx="2749904" cy="2207075"/>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087385"/>
      </p:ext>
    </p:extLst>
  </p:cSld>
  <p:clrMapOvr>
    <a:masterClrMapping/>
  </p:clrMapOvr>
  <p:extLst>
    <p:ext uri="{DCECCB84-F9BA-43D5-87BE-67443E8EF086}">
      <p15:sldGuideLst xmlns:p15="http://schemas.microsoft.com/office/powerpoint/2012/main">
        <p15:guide id="1" orient="horz" pos="811">
          <p15:clr>
            <a:srgbClr val="FBAE40"/>
          </p15:clr>
        </p15:guide>
        <p15:guide id="2" pos="1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 medium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D3A226E-1BE3-48F9-A582-5CB6497ACAC0}"/>
              </a:ext>
            </a:extLst>
          </p:cNvPr>
          <p:cNvSpPr/>
          <p:nvPr userDrawn="1"/>
        </p:nvSpPr>
        <p:spPr>
          <a:xfrm>
            <a:off x="-4445" y="-2"/>
            <a:ext cx="5729193" cy="5142232"/>
          </a:xfrm>
          <a:custGeom>
            <a:avLst/>
            <a:gdLst>
              <a:gd name="connsiteX0" fmla="*/ 1247259 w 5729193"/>
              <a:gd name="connsiteY0" fmla="*/ 0 h 5148580"/>
              <a:gd name="connsiteX1" fmla="*/ 3902179 w 5729193"/>
              <a:gd name="connsiteY1" fmla="*/ 0 h 5148580"/>
              <a:gd name="connsiteX2" fmla="*/ 4037228 w 5729193"/>
              <a:gd name="connsiteY2" fmla="*/ 49429 h 5148580"/>
              <a:gd name="connsiteX3" fmla="*/ 5729193 w 5729193"/>
              <a:gd name="connsiteY3" fmla="*/ 2602011 h 5148580"/>
              <a:gd name="connsiteX4" fmla="*/ 4279390 w 5729193"/>
              <a:gd name="connsiteY4" fmla="*/ 5037938 h 5148580"/>
              <a:gd name="connsiteX5" fmla="*/ 4049711 w 5729193"/>
              <a:gd name="connsiteY5" fmla="*/ 5148580 h 5148580"/>
              <a:gd name="connsiteX6" fmla="*/ 1247259 w 5729193"/>
              <a:gd name="connsiteY6" fmla="*/ 5148580 h 5148580"/>
              <a:gd name="connsiteX7" fmla="*/ 0 w 5729193"/>
              <a:gd name="connsiteY7" fmla="*/ 5148580 h 5148580"/>
              <a:gd name="connsiteX8" fmla="*/ 0 w 5729193"/>
              <a:gd name="connsiteY8" fmla="*/ 1 h 5148580"/>
              <a:gd name="connsiteX9" fmla="*/ 1247259 w 5729193"/>
              <a:gd name="connsiteY9" fmla="*/ 1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9193" h="5148580">
                <a:moveTo>
                  <a:pt x="1247259" y="0"/>
                </a:moveTo>
                <a:lnTo>
                  <a:pt x="3902179" y="0"/>
                </a:lnTo>
                <a:lnTo>
                  <a:pt x="4037228" y="49429"/>
                </a:lnTo>
                <a:cubicBezTo>
                  <a:pt x="5031525" y="469981"/>
                  <a:pt x="5729193" y="1454522"/>
                  <a:pt x="5729193" y="2602011"/>
                </a:cubicBezTo>
                <a:cubicBezTo>
                  <a:pt x="5729193" y="3653877"/>
                  <a:pt x="5142958" y="4568820"/>
                  <a:pt x="4279390" y="5037938"/>
                </a:cubicBezTo>
                <a:lnTo>
                  <a:pt x="4049711" y="5148580"/>
                </a:lnTo>
                <a:lnTo>
                  <a:pt x="1247259" y="5148580"/>
                </a:lnTo>
                <a:lnTo>
                  <a:pt x="0" y="5148580"/>
                </a:lnTo>
                <a:lnTo>
                  <a:pt x="0" y="1"/>
                </a:lnTo>
                <a:lnTo>
                  <a:pt x="1247259" y="1"/>
                </a:lnTo>
                <a:close/>
              </a:path>
            </a:pathLst>
          </a:custGeom>
          <a:solidFill>
            <a:schemeClr val="accent5"/>
          </a:solidFill>
        </p:spPr>
        <p:txBody>
          <a:bodyPr wrap="square" lIns="0" tIns="0" rIns="0" bIns="0" rtlCol="0" anchor="ctr">
            <a:noAutofit/>
          </a:bodyPr>
          <a:lstStyle/>
          <a:p>
            <a:pPr algn="l"/>
            <a:endParaRPr lang="en-GB" sz="2397"/>
          </a:p>
        </p:txBody>
      </p:sp>
      <p:sp>
        <p:nvSpPr>
          <p:cNvPr id="20" name="Text Placeholder 24">
            <a:extLst>
              <a:ext uri="{FF2B5EF4-FFF2-40B4-BE49-F238E27FC236}">
                <a16:creationId xmlns:a16="http://schemas.microsoft.com/office/drawing/2014/main" id="{C75656A1-F44C-4F9D-BD7C-F813378E7D58}"/>
              </a:ext>
            </a:extLst>
          </p:cNvPr>
          <p:cNvSpPr>
            <a:spLocks noGrp="1"/>
          </p:cNvSpPr>
          <p:nvPr>
            <p:ph type="body" sz="quarter" idx="11" hasCustomPrompt="1"/>
          </p:nvPr>
        </p:nvSpPr>
        <p:spPr>
          <a:xfrm>
            <a:off x="347300" y="4626614"/>
            <a:ext cx="4224701" cy="245189"/>
          </a:xfrm>
          <a:prstGeom prst="rect">
            <a:avLst/>
          </a:prstGeom>
        </p:spPr>
        <p:txBody>
          <a:bodyPr/>
          <a:lstStyle>
            <a:lvl1pPr marL="12685" indent="0" algn="l" defTabSz="913280" rtl="0" eaLnBrk="1" latinLnBrk="0" hangingPunct="1">
              <a:lnSpc>
                <a:spcPct val="100000"/>
              </a:lnSpc>
              <a:spcBef>
                <a:spcPts val="150"/>
              </a:spcBef>
              <a:buNone/>
              <a:defRPr lang="en-GB" sz="999" kern="1200" dirty="0" smtClean="0">
                <a:solidFill>
                  <a:schemeClr val="accent1"/>
                </a:solidFill>
                <a:latin typeface="+mj-lt"/>
                <a:ea typeface="+mn-ea"/>
                <a:cs typeface="Poppins Medium" panose="00000600000000000000" pitchFamily="2" charset="0"/>
              </a:defRPr>
            </a:lvl1pPr>
            <a:lvl2pPr marL="45664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2pPr>
            <a:lvl3pPr marL="91328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3pPr>
            <a:lvl4pPr marL="136992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4pPr>
            <a:lvl5pPr marL="1826560" indent="0" algn="l" defTabSz="913280" rtl="0" eaLnBrk="1" latinLnBrk="0" hangingPunct="1">
              <a:lnSpc>
                <a:spcPct val="100000"/>
              </a:lnSpc>
              <a:buNone/>
              <a:defRPr lang="en-GB" sz="1199" kern="1200" dirty="0">
                <a:solidFill>
                  <a:srgbClr val="F5F5F5"/>
                </a:solidFill>
                <a:latin typeface="Poppins Medium"/>
                <a:ea typeface="+mn-ea"/>
                <a:cs typeface="Poppins Medium"/>
              </a:defRPr>
            </a:lvl5pPr>
          </a:lstStyle>
          <a:p>
            <a:pPr marL="12685" marR="0" lvl="0" indent="0" algn="l" defTabSz="91328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21" name="Text Placeholder 24">
            <a:extLst>
              <a:ext uri="{FF2B5EF4-FFF2-40B4-BE49-F238E27FC236}">
                <a16:creationId xmlns:a16="http://schemas.microsoft.com/office/drawing/2014/main" id="{532540C5-09D2-419F-BFFD-819F41AF6F20}"/>
              </a:ext>
            </a:extLst>
          </p:cNvPr>
          <p:cNvSpPr>
            <a:spLocks noGrp="1"/>
          </p:cNvSpPr>
          <p:nvPr>
            <p:ph type="body" sz="quarter" idx="17" hasCustomPrompt="1"/>
          </p:nvPr>
        </p:nvSpPr>
        <p:spPr>
          <a:xfrm>
            <a:off x="354005" y="851018"/>
            <a:ext cx="4529462" cy="900246"/>
          </a:xfrm>
          <a:prstGeom prst="rect">
            <a:avLst/>
          </a:prstGeom>
        </p:spPr>
        <p:txBody>
          <a:bodyPr wrap="square">
            <a:spAutoFit/>
          </a:bodyPr>
          <a:lstStyle>
            <a:lvl1pPr>
              <a:defRPr kumimoji="0" lang="en-GB" sz="2597"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 Light"/>
                <a:ea typeface="+mn-ea"/>
                <a:cs typeface="+mn-cs"/>
              </a:rPr>
              <a:t>Slide title over</a:t>
            </a:r>
            <a:r>
              <a:rPr kumimoji="0" lang="en-GB" sz="2597" b="0" i="0" u="none" strike="noStrike" kern="0" cap="none" spc="-50" normalizeH="0" baseline="0" noProof="0">
                <a:ln>
                  <a:noFill/>
                </a:ln>
                <a:solidFill>
                  <a:srgbClr val="FFBA1A"/>
                </a:solidFill>
                <a:effectLst/>
                <a:uLnTx/>
                <a:uFillTx/>
                <a:latin typeface="Poppins Light"/>
                <a:ea typeface="+mn-ea"/>
                <a:cs typeface="+mn-cs"/>
              </a:rPr>
              <a:t> </a:t>
            </a:r>
            <a:r>
              <a:rPr kumimoji="0" lang="en-GB" sz="2597" b="0" i="0" u="none" strike="noStrike" kern="0" cap="none" spc="0" normalizeH="0" baseline="0" noProof="0">
                <a:ln>
                  <a:noFill/>
                </a:ln>
                <a:solidFill>
                  <a:srgbClr val="FFBA1A"/>
                </a:solidFill>
                <a:effectLst/>
                <a:uLnTx/>
                <a:uFillTx/>
                <a:latin typeface="Poppins Light"/>
                <a:ea typeface="+mn-ea"/>
                <a:cs typeface="+mn-cs"/>
              </a:rPr>
              <a:t>two</a:t>
            </a:r>
            <a:r>
              <a:rPr kumimoji="0" lang="en-GB" sz="2597" b="0" i="0" u="none" strike="noStrike" kern="0" cap="none" spc="-50" normalizeH="0" baseline="0" noProof="0">
                <a:ln>
                  <a:noFill/>
                </a:ln>
                <a:solidFill>
                  <a:srgbClr val="FFBA1A"/>
                </a:solidFill>
                <a:effectLst/>
                <a:uLnTx/>
                <a:uFillTx/>
                <a:latin typeface="Poppins Light"/>
                <a:ea typeface="+mn-ea"/>
                <a:cs typeface="+mn-cs"/>
              </a:rPr>
              <a:t> </a:t>
            </a:r>
            <a:r>
              <a:rPr kumimoji="0" lang="en-GB" sz="2597" b="0" i="0" u="none" strike="noStrike" kern="0" cap="none" spc="0" normalizeH="0" baseline="0" noProof="0">
                <a:ln>
                  <a:noFill/>
                </a:ln>
                <a:solidFill>
                  <a:srgbClr val="FFBA1A"/>
                </a:solidFill>
                <a:effectLst/>
                <a:uLnTx/>
                <a:uFillTx/>
                <a:latin typeface="Poppins Light"/>
                <a:ea typeface="+mn-ea"/>
                <a:cs typeface="+mn-cs"/>
              </a:rPr>
              <a:t>lines</a:t>
            </a:r>
          </a:p>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 Light"/>
                <a:ea typeface="+mn-ea"/>
                <a:cs typeface="+mn-cs"/>
              </a:rPr>
              <a:t>with more text</a:t>
            </a:r>
            <a:endParaRPr lang="en-GB"/>
          </a:p>
        </p:txBody>
      </p:sp>
      <p:sp>
        <p:nvSpPr>
          <p:cNvPr id="22" name="Text Placeholder 29">
            <a:extLst>
              <a:ext uri="{FF2B5EF4-FFF2-40B4-BE49-F238E27FC236}">
                <a16:creationId xmlns:a16="http://schemas.microsoft.com/office/drawing/2014/main" id="{9658DCB2-9A1C-414A-92BD-8BA4C16A5475}"/>
              </a:ext>
            </a:extLst>
          </p:cNvPr>
          <p:cNvSpPr>
            <a:spLocks noGrp="1"/>
          </p:cNvSpPr>
          <p:nvPr>
            <p:ph type="body" sz="quarter" idx="18" hasCustomPrompt="1"/>
          </p:nvPr>
        </p:nvSpPr>
        <p:spPr>
          <a:xfrm>
            <a:off x="381000" y="364675"/>
            <a:ext cx="2133600" cy="215444"/>
          </a:xfrm>
          <a:prstGeom prst="rect">
            <a:avLst/>
          </a:prstGeom>
        </p:spPr>
        <p:txBody>
          <a:bodyPr wrap="square">
            <a:spAutoFit/>
          </a:bodyPr>
          <a:lstStyle>
            <a:lvl1pPr>
              <a:defRPr sz="800" b="1">
                <a:solidFill>
                  <a:schemeClr val="accent1"/>
                </a:solidFill>
                <a:latin typeface="Poppins SemiBold" panose="000007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5" name="Content Placeholder 4">
            <a:extLst>
              <a:ext uri="{FF2B5EF4-FFF2-40B4-BE49-F238E27FC236}">
                <a16:creationId xmlns:a16="http://schemas.microsoft.com/office/drawing/2014/main" id="{E3FF366B-7E97-419E-8E8B-0056E01992F7}"/>
              </a:ext>
            </a:extLst>
          </p:cNvPr>
          <p:cNvSpPr>
            <a:spLocks noGrp="1"/>
          </p:cNvSpPr>
          <p:nvPr>
            <p:ph sz="quarter" idx="20"/>
          </p:nvPr>
        </p:nvSpPr>
        <p:spPr>
          <a:xfrm>
            <a:off x="5867400" y="851018"/>
            <a:ext cx="3124200" cy="3257124"/>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a:extLst>
              <a:ext uri="{FF2B5EF4-FFF2-40B4-BE49-F238E27FC236}">
                <a16:creationId xmlns:a16="http://schemas.microsoft.com/office/drawing/2014/main" id="{B7383123-B147-4A8D-9729-665464DE73CE}"/>
              </a:ext>
            </a:extLst>
          </p:cNvPr>
          <p:cNvSpPr>
            <a:spLocks noGrp="1"/>
          </p:cNvSpPr>
          <p:nvPr>
            <p:ph type="body" sz="quarter" idx="21"/>
          </p:nvPr>
        </p:nvSpPr>
        <p:spPr>
          <a:xfrm>
            <a:off x="347302" y="1886797"/>
            <a:ext cx="2097443" cy="2207075"/>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p:txBody>
      </p:sp>
      <p:sp>
        <p:nvSpPr>
          <p:cNvPr id="19" name="Text Placeholder 2">
            <a:extLst>
              <a:ext uri="{FF2B5EF4-FFF2-40B4-BE49-F238E27FC236}">
                <a16:creationId xmlns:a16="http://schemas.microsoft.com/office/drawing/2014/main" id="{682A6F18-C222-42F4-804F-CC046D7E23E9}"/>
              </a:ext>
            </a:extLst>
          </p:cNvPr>
          <p:cNvSpPr>
            <a:spLocks noGrp="1"/>
          </p:cNvSpPr>
          <p:nvPr>
            <p:ph type="body" sz="quarter" idx="22"/>
          </p:nvPr>
        </p:nvSpPr>
        <p:spPr>
          <a:xfrm>
            <a:off x="2786024" y="1886797"/>
            <a:ext cx="2097443" cy="2207075"/>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416486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4"/>
            <a:ext cx="4691063" cy="477054"/>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 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8"/>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721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1F82B7F-9A36-4E07-925C-8F9C86423208}"/>
              </a:ext>
            </a:extLst>
          </p:cNvPr>
          <p:cNvSpPr/>
          <p:nvPr userDrawn="1"/>
        </p:nvSpPr>
        <p:spPr>
          <a:xfrm>
            <a:off x="0" y="-15856"/>
            <a:ext cx="9144000" cy="5177608"/>
          </a:xfrm>
          <a:custGeom>
            <a:avLst/>
            <a:gdLst/>
            <a:ahLst/>
            <a:cxnLst/>
            <a:rect l="l" t="t" r="r" b="b"/>
            <a:pathLst>
              <a:path w="9144000" h="5148580">
                <a:moveTo>
                  <a:pt x="9144000" y="0"/>
                </a:moveTo>
                <a:lnTo>
                  <a:pt x="5655538" y="0"/>
                </a:lnTo>
                <a:lnTo>
                  <a:pt x="5625198" y="22428"/>
                </a:lnTo>
                <a:lnTo>
                  <a:pt x="5589359" y="49733"/>
                </a:lnTo>
                <a:lnTo>
                  <a:pt x="5553913" y="77533"/>
                </a:lnTo>
                <a:lnTo>
                  <a:pt x="5518886" y="105829"/>
                </a:lnTo>
                <a:lnTo>
                  <a:pt x="5484266" y="134607"/>
                </a:lnTo>
                <a:lnTo>
                  <a:pt x="5450065" y="163868"/>
                </a:lnTo>
                <a:lnTo>
                  <a:pt x="5416283" y="193598"/>
                </a:lnTo>
                <a:lnTo>
                  <a:pt x="5382933" y="223799"/>
                </a:lnTo>
                <a:lnTo>
                  <a:pt x="5350014" y="254469"/>
                </a:lnTo>
                <a:lnTo>
                  <a:pt x="5317541" y="285597"/>
                </a:lnTo>
                <a:lnTo>
                  <a:pt x="5285511" y="317182"/>
                </a:lnTo>
                <a:lnTo>
                  <a:pt x="5253926" y="349211"/>
                </a:lnTo>
                <a:lnTo>
                  <a:pt x="5222799" y="381685"/>
                </a:lnTo>
                <a:lnTo>
                  <a:pt x="5192128" y="414604"/>
                </a:lnTo>
                <a:lnTo>
                  <a:pt x="5161927" y="447954"/>
                </a:lnTo>
                <a:lnTo>
                  <a:pt x="5132197" y="481723"/>
                </a:lnTo>
                <a:lnTo>
                  <a:pt x="5102936" y="515924"/>
                </a:lnTo>
                <a:lnTo>
                  <a:pt x="5074158" y="550545"/>
                </a:lnTo>
                <a:lnTo>
                  <a:pt x="5045875" y="585584"/>
                </a:lnTo>
                <a:lnTo>
                  <a:pt x="5018075" y="621017"/>
                </a:lnTo>
                <a:lnTo>
                  <a:pt x="4990770" y="656869"/>
                </a:lnTo>
                <a:lnTo>
                  <a:pt x="4963960" y="693115"/>
                </a:lnTo>
                <a:lnTo>
                  <a:pt x="4937658" y="729742"/>
                </a:lnTo>
                <a:lnTo>
                  <a:pt x="4911877" y="766762"/>
                </a:lnTo>
                <a:lnTo>
                  <a:pt x="4886604" y="804164"/>
                </a:lnTo>
                <a:lnTo>
                  <a:pt x="4861865" y="841946"/>
                </a:lnTo>
                <a:lnTo>
                  <a:pt x="4837646" y="880097"/>
                </a:lnTo>
                <a:lnTo>
                  <a:pt x="4813947" y="918616"/>
                </a:lnTo>
                <a:lnTo>
                  <a:pt x="4790795" y="957503"/>
                </a:lnTo>
                <a:lnTo>
                  <a:pt x="4768189" y="996734"/>
                </a:lnTo>
                <a:lnTo>
                  <a:pt x="4746129" y="1036332"/>
                </a:lnTo>
                <a:lnTo>
                  <a:pt x="4724628" y="1076261"/>
                </a:lnTo>
                <a:lnTo>
                  <a:pt x="4703673" y="1116533"/>
                </a:lnTo>
                <a:lnTo>
                  <a:pt x="4683290" y="1157147"/>
                </a:lnTo>
                <a:lnTo>
                  <a:pt x="4663465" y="1198092"/>
                </a:lnTo>
                <a:lnTo>
                  <a:pt x="4644225" y="1239354"/>
                </a:lnTo>
                <a:lnTo>
                  <a:pt x="4625556" y="1280947"/>
                </a:lnTo>
                <a:lnTo>
                  <a:pt x="4607471" y="1322844"/>
                </a:lnTo>
                <a:lnTo>
                  <a:pt x="4589983" y="1365059"/>
                </a:lnTo>
                <a:lnTo>
                  <a:pt x="4573079" y="1407566"/>
                </a:lnTo>
                <a:lnTo>
                  <a:pt x="4571987" y="1410423"/>
                </a:lnTo>
                <a:lnTo>
                  <a:pt x="4570908" y="1407566"/>
                </a:lnTo>
                <a:lnTo>
                  <a:pt x="4554004" y="1365059"/>
                </a:lnTo>
                <a:lnTo>
                  <a:pt x="4536516" y="1322844"/>
                </a:lnTo>
                <a:lnTo>
                  <a:pt x="4518431" y="1280947"/>
                </a:lnTo>
                <a:lnTo>
                  <a:pt x="4499762" y="1239354"/>
                </a:lnTo>
                <a:lnTo>
                  <a:pt x="4480522" y="1198092"/>
                </a:lnTo>
                <a:lnTo>
                  <a:pt x="4460697" y="1157147"/>
                </a:lnTo>
                <a:lnTo>
                  <a:pt x="4440313" y="1116533"/>
                </a:lnTo>
                <a:lnTo>
                  <a:pt x="4419358" y="1076261"/>
                </a:lnTo>
                <a:lnTo>
                  <a:pt x="4397857" y="1036332"/>
                </a:lnTo>
                <a:lnTo>
                  <a:pt x="4375797" y="996734"/>
                </a:lnTo>
                <a:lnTo>
                  <a:pt x="4353191" y="957503"/>
                </a:lnTo>
                <a:lnTo>
                  <a:pt x="4330039" y="918616"/>
                </a:lnTo>
                <a:lnTo>
                  <a:pt x="4306341" y="880097"/>
                </a:lnTo>
                <a:lnTo>
                  <a:pt x="4282122" y="841946"/>
                </a:lnTo>
                <a:lnTo>
                  <a:pt x="4257383" y="804164"/>
                </a:lnTo>
                <a:lnTo>
                  <a:pt x="4232110" y="766762"/>
                </a:lnTo>
                <a:lnTo>
                  <a:pt x="4206329" y="729742"/>
                </a:lnTo>
                <a:lnTo>
                  <a:pt x="4180027" y="693115"/>
                </a:lnTo>
                <a:lnTo>
                  <a:pt x="4153217" y="656869"/>
                </a:lnTo>
                <a:lnTo>
                  <a:pt x="4125912" y="621017"/>
                </a:lnTo>
                <a:lnTo>
                  <a:pt x="4098112" y="585584"/>
                </a:lnTo>
                <a:lnTo>
                  <a:pt x="4069829" y="550545"/>
                </a:lnTo>
                <a:lnTo>
                  <a:pt x="4041051" y="515924"/>
                </a:lnTo>
                <a:lnTo>
                  <a:pt x="4011790" y="481723"/>
                </a:lnTo>
                <a:lnTo>
                  <a:pt x="3982059" y="447954"/>
                </a:lnTo>
                <a:lnTo>
                  <a:pt x="3951859" y="414604"/>
                </a:lnTo>
                <a:lnTo>
                  <a:pt x="3921188" y="381685"/>
                </a:lnTo>
                <a:lnTo>
                  <a:pt x="3890060" y="349211"/>
                </a:lnTo>
                <a:lnTo>
                  <a:pt x="3858476" y="317182"/>
                </a:lnTo>
                <a:lnTo>
                  <a:pt x="3826446" y="285597"/>
                </a:lnTo>
                <a:lnTo>
                  <a:pt x="3793972" y="254469"/>
                </a:lnTo>
                <a:lnTo>
                  <a:pt x="3761054" y="223799"/>
                </a:lnTo>
                <a:lnTo>
                  <a:pt x="3727704" y="193598"/>
                </a:lnTo>
                <a:lnTo>
                  <a:pt x="3693922" y="163868"/>
                </a:lnTo>
                <a:lnTo>
                  <a:pt x="3659721" y="134607"/>
                </a:lnTo>
                <a:lnTo>
                  <a:pt x="3625100" y="105829"/>
                </a:lnTo>
                <a:lnTo>
                  <a:pt x="3590074" y="77533"/>
                </a:lnTo>
                <a:lnTo>
                  <a:pt x="3554628" y="49733"/>
                </a:lnTo>
                <a:lnTo>
                  <a:pt x="3518789" y="22428"/>
                </a:lnTo>
                <a:lnTo>
                  <a:pt x="3488448" y="0"/>
                </a:lnTo>
                <a:lnTo>
                  <a:pt x="0" y="0"/>
                </a:lnTo>
                <a:lnTo>
                  <a:pt x="0" y="5147983"/>
                </a:lnTo>
                <a:lnTo>
                  <a:pt x="3433572" y="5147983"/>
                </a:lnTo>
                <a:lnTo>
                  <a:pt x="3482543" y="5113096"/>
                </a:lnTo>
                <a:lnTo>
                  <a:pt x="3518789" y="5086299"/>
                </a:lnTo>
                <a:lnTo>
                  <a:pt x="3554628" y="5058994"/>
                </a:lnTo>
                <a:lnTo>
                  <a:pt x="3590074" y="5031181"/>
                </a:lnTo>
                <a:lnTo>
                  <a:pt x="3625100" y="5002898"/>
                </a:lnTo>
                <a:lnTo>
                  <a:pt x="3659721" y="4974120"/>
                </a:lnTo>
                <a:lnTo>
                  <a:pt x="3693922" y="4944859"/>
                </a:lnTo>
                <a:lnTo>
                  <a:pt x="3727704" y="4915128"/>
                </a:lnTo>
                <a:lnTo>
                  <a:pt x="3761054" y="4884928"/>
                </a:lnTo>
                <a:lnTo>
                  <a:pt x="3793972" y="4854257"/>
                </a:lnTo>
                <a:lnTo>
                  <a:pt x="3826446" y="4823130"/>
                </a:lnTo>
                <a:lnTo>
                  <a:pt x="3858476" y="4791545"/>
                </a:lnTo>
                <a:lnTo>
                  <a:pt x="3890060" y="4759515"/>
                </a:lnTo>
                <a:lnTo>
                  <a:pt x="3921188" y="4727041"/>
                </a:lnTo>
                <a:lnTo>
                  <a:pt x="3951859" y="4694123"/>
                </a:lnTo>
                <a:lnTo>
                  <a:pt x="3982059" y="4660773"/>
                </a:lnTo>
                <a:lnTo>
                  <a:pt x="4011790" y="4626991"/>
                </a:lnTo>
                <a:lnTo>
                  <a:pt x="4041051" y="4592790"/>
                </a:lnTo>
                <a:lnTo>
                  <a:pt x="4069829" y="4558169"/>
                </a:lnTo>
                <a:lnTo>
                  <a:pt x="4098112" y="4523143"/>
                </a:lnTo>
                <a:lnTo>
                  <a:pt x="4125912" y="4487697"/>
                </a:lnTo>
                <a:lnTo>
                  <a:pt x="4153217" y="4451858"/>
                </a:lnTo>
                <a:lnTo>
                  <a:pt x="4180027" y="4415612"/>
                </a:lnTo>
                <a:lnTo>
                  <a:pt x="4206329" y="4378972"/>
                </a:lnTo>
                <a:lnTo>
                  <a:pt x="4232110" y="4341952"/>
                </a:lnTo>
                <a:lnTo>
                  <a:pt x="4257383" y="4304550"/>
                </a:lnTo>
                <a:lnTo>
                  <a:pt x="4282122" y="4266768"/>
                </a:lnTo>
                <a:lnTo>
                  <a:pt x="4306341" y="4228617"/>
                </a:lnTo>
                <a:lnTo>
                  <a:pt x="4330039" y="4190098"/>
                </a:lnTo>
                <a:lnTo>
                  <a:pt x="4353191" y="4151223"/>
                </a:lnTo>
                <a:lnTo>
                  <a:pt x="4375797" y="4111980"/>
                </a:lnTo>
                <a:lnTo>
                  <a:pt x="4397857" y="4072394"/>
                </a:lnTo>
                <a:lnTo>
                  <a:pt x="4419358" y="4032453"/>
                </a:lnTo>
                <a:lnTo>
                  <a:pt x="4440313" y="3992181"/>
                </a:lnTo>
                <a:lnTo>
                  <a:pt x="4460697" y="3951567"/>
                </a:lnTo>
                <a:lnTo>
                  <a:pt x="4480522" y="3910634"/>
                </a:lnTo>
                <a:lnTo>
                  <a:pt x="4499762" y="3869359"/>
                </a:lnTo>
                <a:lnTo>
                  <a:pt x="4518431" y="3827780"/>
                </a:lnTo>
                <a:lnTo>
                  <a:pt x="4536516" y="3785870"/>
                </a:lnTo>
                <a:lnTo>
                  <a:pt x="4554004" y="3743668"/>
                </a:lnTo>
                <a:lnTo>
                  <a:pt x="4570908" y="3701148"/>
                </a:lnTo>
                <a:lnTo>
                  <a:pt x="4571987" y="3698303"/>
                </a:lnTo>
                <a:lnTo>
                  <a:pt x="4573079" y="3701148"/>
                </a:lnTo>
                <a:lnTo>
                  <a:pt x="4589983" y="3743668"/>
                </a:lnTo>
                <a:lnTo>
                  <a:pt x="4607471" y="3785870"/>
                </a:lnTo>
                <a:lnTo>
                  <a:pt x="4625556" y="3827780"/>
                </a:lnTo>
                <a:lnTo>
                  <a:pt x="4644225" y="3869359"/>
                </a:lnTo>
                <a:lnTo>
                  <a:pt x="4663465" y="3910634"/>
                </a:lnTo>
                <a:lnTo>
                  <a:pt x="4683290" y="3951567"/>
                </a:lnTo>
                <a:lnTo>
                  <a:pt x="4703673" y="3992181"/>
                </a:lnTo>
                <a:lnTo>
                  <a:pt x="4724628" y="4032453"/>
                </a:lnTo>
                <a:lnTo>
                  <a:pt x="4746129" y="4072394"/>
                </a:lnTo>
                <a:lnTo>
                  <a:pt x="4768189" y="4111980"/>
                </a:lnTo>
                <a:lnTo>
                  <a:pt x="4790795" y="4151223"/>
                </a:lnTo>
                <a:lnTo>
                  <a:pt x="4813947" y="4190098"/>
                </a:lnTo>
                <a:lnTo>
                  <a:pt x="4837646" y="4228617"/>
                </a:lnTo>
                <a:lnTo>
                  <a:pt x="4861865" y="4266768"/>
                </a:lnTo>
                <a:lnTo>
                  <a:pt x="4886604" y="4304550"/>
                </a:lnTo>
                <a:lnTo>
                  <a:pt x="4911877" y="4341952"/>
                </a:lnTo>
                <a:lnTo>
                  <a:pt x="4937658" y="4378972"/>
                </a:lnTo>
                <a:lnTo>
                  <a:pt x="4963960" y="4415612"/>
                </a:lnTo>
                <a:lnTo>
                  <a:pt x="4990770" y="4451858"/>
                </a:lnTo>
                <a:lnTo>
                  <a:pt x="5018075" y="4487697"/>
                </a:lnTo>
                <a:lnTo>
                  <a:pt x="5045875" y="4523143"/>
                </a:lnTo>
                <a:lnTo>
                  <a:pt x="5074158" y="4558169"/>
                </a:lnTo>
                <a:lnTo>
                  <a:pt x="5102936" y="4592790"/>
                </a:lnTo>
                <a:lnTo>
                  <a:pt x="5132197" y="4626991"/>
                </a:lnTo>
                <a:lnTo>
                  <a:pt x="5161927" y="4660773"/>
                </a:lnTo>
                <a:lnTo>
                  <a:pt x="5192128" y="4694123"/>
                </a:lnTo>
                <a:lnTo>
                  <a:pt x="5222799" y="4727041"/>
                </a:lnTo>
                <a:lnTo>
                  <a:pt x="5253926" y="4759515"/>
                </a:lnTo>
                <a:lnTo>
                  <a:pt x="5285511" y="4791545"/>
                </a:lnTo>
                <a:lnTo>
                  <a:pt x="5317541" y="4823130"/>
                </a:lnTo>
                <a:lnTo>
                  <a:pt x="5350014" y="4854257"/>
                </a:lnTo>
                <a:lnTo>
                  <a:pt x="5382933" y="4884928"/>
                </a:lnTo>
                <a:lnTo>
                  <a:pt x="5416283" y="4915128"/>
                </a:lnTo>
                <a:lnTo>
                  <a:pt x="5450065" y="4944859"/>
                </a:lnTo>
                <a:lnTo>
                  <a:pt x="5484266" y="4974120"/>
                </a:lnTo>
                <a:lnTo>
                  <a:pt x="5518886" y="5002898"/>
                </a:lnTo>
                <a:lnTo>
                  <a:pt x="5553913" y="5031181"/>
                </a:lnTo>
                <a:lnTo>
                  <a:pt x="5589359" y="5058994"/>
                </a:lnTo>
                <a:lnTo>
                  <a:pt x="5625198" y="5086299"/>
                </a:lnTo>
                <a:lnTo>
                  <a:pt x="5661444" y="5113096"/>
                </a:lnTo>
                <a:lnTo>
                  <a:pt x="5698071" y="5139398"/>
                </a:lnTo>
                <a:lnTo>
                  <a:pt x="5710415" y="5147983"/>
                </a:lnTo>
                <a:lnTo>
                  <a:pt x="9144000" y="5147983"/>
                </a:lnTo>
                <a:lnTo>
                  <a:pt x="9144000" y="0"/>
                </a:lnTo>
                <a:close/>
              </a:path>
            </a:pathLst>
          </a:custGeom>
          <a:solidFill>
            <a:schemeClr val="accent2"/>
          </a:solidFill>
        </p:spPr>
        <p:txBody>
          <a:bodyPr wrap="square" lIns="0" tIns="0" rIns="0" bIns="0" rtlCol="0"/>
          <a:lstStyle/>
          <a:p>
            <a:endParaRPr sz="2397"/>
          </a:p>
        </p:txBody>
      </p:sp>
      <p:sp>
        <p:nvSpPr>
          <p:cNvPr id="9" name="Text Placeholder 8">
            <a:extLst>
              <a:ext uri="{FF2B5EF4-FFF2-40B4-BE49-F238E27FC236}">
                <a16:creationId xmlns:a16="http://schemas.microsoft.com/office/drawing/2014/main" id="{354A81D8-A16E-4EA0-A126-41C4AD6B4177}"/>
              </a:ext>
            </a:extLst>
          </p:cNvPr>
          <p:cNvSpPr>
            <a:spLocks noGrp="1"/>
          </p:cNvSpPr>
          <p:nvPr>
            <p:ph type="body" sz="quarter" idx="10" hasCustomPrompt="1"/>
          </p:nvPr>
        </p:nvSpPr>
        <p:spPr>
          <a:xfrm>
            <a:off x="5906769" y="1882190"/>
            <a:ext cx="2286000" cy="2340261"/>
          </a:xfrm>
          <a:prstGeom prst="rect">
            <a:avLst/>
          </a:prstGeom>
        </p:spPr>
        <p:txBody>
          <a:bodyPr/>
          <a:lstStyle>
            <a:lvl1pPr>
              <a:defRPr>
                <a:latin typeface="Poppins Medium" panose="00000600000000000000" pitchFamily="2" charset="0"/>
                <a:cs typeface="Poppins Medium" panose="00000600000000000000" pitchFamily="2" charset="0"/>
              </a:defRPr>
            </a:lvl1pPr>
          </a:lstStyle>
          <a:p>
            <a:pPr marL="12685" marR="5074" lvl="0" indent="0" algn="l" defTabSz="913280"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a:t>
            </a: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22832" lvl="0" indent="0" algn="l" defTabSz="913280"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899"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899" b="0" i="0" u="none" strike="noStrike" kern="1200" cap="none" spc="0" normalizeH="0" baseline="0" noProof="0">
              <a:ln>
                <a:noFill/>
              </a:ln>
              <a:solidFill>
                <a:srgbClr val="F5F5F5"/>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a:t>
            </a:r>
          </a:p>
          <a:p>
            <a:pPr marL="12685" marR="22832" lvl="0" indent="0" algn="l" defTabSz="913280"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899"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899" b="0" i="0" u="none" strike="noStrike" kern="1200" cap="none" spc="0" normalizeH="0" baseline="0" noProof="0">
              <a:ln>
                <a:noFill/>
              </a:ln>
              <a:solidFill>
                <a:srgbClr val="F5F5F5"/>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13" name="Text Placeholder 8">
            <a:extLst>
              <a:ext uri="{FF2B5EF4-FFF2-40B4-BE49-F238E27FC236}">
                <a16:creationId xmlns:a16="http://schemas.microsoft.com/office/drawing/2014/main" id="{77B5A2C4-D244-4D3E-8560-58033CADC80C}"/>
              </a:ext>
            </a:extLst>
          </p:cNvPr>
          <p:cNvSpPr>
            <a:spLocks noGrp="1"/>
          </p:cNvSpPr>
          <p:nvPr>
            <p:ph type="body" sz="quarter" idx="11" hasCustomPrompt="1"/>
          </p:nvPr>
        </p:nvSpPr>
        <p:spPr>
          <a:xfrm>
            <a:off x="743300" y="1882190"/>
            <a:ext cx="2286000" cy="2340261"/>
          </a:xfrm>
          <a:prstGeom prst="rect">
            <a:avLst/>
          </a:prstGeom>
        </p:spPr>
        <p:txBody>
          <a:bodyPr/>
          <a:lstStyle>
            <a:lvl1pPr>
              <a:defRPr>
                <a:latin typeface="Poppins Medium" panose="00000600000000000000" pitchFamily="2" charset="0"/>
                <a:cs typeface="Poppins Medium" panose="00000600000000000000" pitchFamily="2" charset="0"/>
              </a:defRPr>
            </a:lvl1pPr>
          </a:lstStyle>
          <a:p>
            <a:pPr marL="12685" marR="5074" lvl="0" indent="0" algn="l" defTabSz="913280"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a:t>
            </a: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22832" lvl="0" indent="0" algn="l" defTabSz="913280"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899"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899" b="0" i="0" u="none" strike="noStrike" kern="1200" cap="none" spc="0" normalizeH="0" baseline="0" noProof="0">
              <a:ln>
                <a:noFill/>
              </a:ln>
              <a:solidFill>
                <a:srgbClr val="F5F5F5"/>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a:t>
            </a:r>
          </a:p>
          <a:p>
            <a:pPr marL="12685" marR="22832" lvl="0" indent="0" algn="l" defTabSz="913280"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899"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899" b="0" i="0" u="none" strike="noStrike" kern="1200" cap="none" spc="-26"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899" b="0" i="0" u="none" strike="noStrike" kern="1200" cap="none" spc="0" normalizeH="0" baseline="0" noProof="0">
              <a:ln>
                <a:noFill/>
              </a:ln>
              <a:solidFill>
                <a:srgbClr val="F5F5F5"/>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14" name="Text Placeholder 13">
            <a:extLst>
              <a:ext uri="{FF2B5EF4-FFF2-40B4-BE49-F238E27FC236}">
                <a16:creationId xmlns:a16="http://schemas.microsoft.com/office/drawing/2014/main" id="{7FB6CA4B-63EF-40E7-83DE-35B454D639AD}"/>
              </a:ext>
            </a:extLst>
          </p:cNvPr>
          <p:cNvSpPr>
            <a:spLocks noGrp="1"/>
          </p:cNvSpPr>
          <p:nvPr>
            <p:ph type="body" sz="quarter" idx="12" hasCustomPrompt="1"/>
          </p:nvPr>
        </p:nvSpPr>
        <p:spPr>
          <a:xfrm>
            <a:off x="742950" y="751294"/>
            <a:ext cx="2686050" cy="761060"/>
          </a:xfrm>
          <a:prstGeom prst="rect">
            <a:avLst/>
          </a:prstGeom>
        </p:spPr>
        <p:txBody>
          <a:bodyPr/>
          <a:lstStyle>
            <a:lvl1pPr>
              <a:defRPr sz="2597">
                <a:solidFill>
                  <a:schemeClr val="accent1"/>
                </a:solidFill>
                <a:latin typeface="Poppins Light" panose="00000400000000000000" pitchFamily="2" charset="0"/>
              </a:defRPr>
            </a:lvl1pPr>
          </a:lstStyle>
          <a:p>
            <a:pPr lvl="0"/>
            <a:r>
              <a:rPr lang="en-US"/>
              <a:t>Comparison of this thing here</a:t>
            </a:r>
            <a:endParaRPr lang="en-GB"/>
          </a:p>
        </p:txBody>
      </p:sp>
      <p:sp>
        <p:nvSpPr>
          <p:cNvPr id="15" name="Text Placeholder 13">
            <a:extLst>
              <a:ext uri="{FF2B5EF4-FFF2-40B4-BE49-F238E27FC236}">
                <a16:creationId xmlns:a16="http://schemas.microsoft.com/office/drawing/2014/main" id="{A2A30315-68E7-4D92-9F95-07444D5007A1}"/>
              </a:ext>
            </a:extLst>
          </p:cNvPr>
          <p:cNvSpPr>
            <a:spLocks noGrp="1"/>
          </p:cNvSpPr>
          <p:nvPr>
            <p:ph type="body" sz="quarter" idx="13" hasCustomPrompt="1"/>
          </p:nvPr>
        </p:nvSpPr>
        <p:spPr>
          <a:xfrm>
            <a:off x="5906770" y="751294"/>
            <a:ext cx="2686049" cy="761060"/>
          </a:xfrm>
          <a:prstGeom prst="rect">
            <a:avLst/>
          </a:prstGeom>
        </p:spPr>
        <p:txBody>
          <a:bodyPr/>
          <a:lstStyle>
            <a:lvl1pPr>
              <a:defRPr sz="2597">
                <a:solidFill>
                  <a:schemeClr val="accent1"/>
                </a:solidFill>
                <a:latin typeface="Poppins Light" panose="00000400000000000000" pitchFamily="2" charset="0"/>
              </a:defRPr>
            </a:lvl1pPr>
          </a:lstStyle>
          <a:p>
            <a:pPr lvl="0"/>
            <a:r>
              <a:rPr lang="en-US"/>
              <a:t>With this thing over here</a:t>
            </a:r>
            <a:endParaRPr lang="en-GB"/>
          </a:p>
        </p:txBody>
      </p:sp>
    </p:spTree>
    <p:extLst>
      <p:ext uri="{BB962C8B-B14F-4D97-AF65-F5344CB8AC3E}">
        <p14:creationId xmlns:p14="http://schemas.microsoft.com/office/powerpoint/2010/main" val="9653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454D1B1B-1179-42EF-B36B-B83C79B58ECD}"/>
              </a:ext>
            </a:extLst>
          </p:cNvPr>
          <p:cNvSpPr/>
          <p:nvPr userDrawn="1"/>
        </p:nvSpPr>
        <p:spPr>
          <a:xfrm>
            <a:off x="360007" y="1403990"/>
            <a:ext cx="2366645" cy="2363727"/>
          </a:xfrm>
          <a:custGeom>
            <a:avLst/>
            <a:gdLst/>
            <a:ahLst/>
            <a:cxnLst/>
            <a:rect l="l" t="t" r="r" b="b"/>
            <a:pathLst>
              <a:path w="2366645" h="2366645">
                <a:moveTo>
                  <a:pt x="1183144" y="0"/>
                </a:moveTo>
                <a:lnTo>
                  <a:pt x="1131820" y="1093"/>
                </a:lnTo>
                <a:lnTo>
                  <a:pt x="1081054" y="4342"/>
                </a:lnTo>
                <a:lnTo>
                  <a:pt x="1030892" y="9704"/>
                </a:lnTo>
                <a:lnTo>
                  <a:pt x="981378" y="17134"/>
                </a:lnTo>
                <a:lnTo>
                  <a:pt x="932556" y="26587"/>
                </a:lnTo>
                <a:lnTo>
                  <a:pt x="884470" y="38019"/>
                </a:lnTo>
                <a:lnTo>
                  <a:pt x="837165" y="51385"/>
                </a:lnTo>
                <a:lnTo>
                  <a:pt x="790685" y="66642"/>
                </a:lnTo>
                <a:lnTo>
                  <a:pt x="745074" y="83745"/>
                </a:lnTo>
                <a:lnTo>
                  <a:pt x="700377" y="102649"/>
                </a:lnTo>
                <a:lnTo>
                  <a:pt x="656638" y="123311"/>
                </a:lnTo>
                <a:lnTo>
                  <a:pt x="613902" y="145685"/>
                </a:lnTo>
                <a:lnTo>
                  <a:pt x="572212" y="169727"/>
                </a:lnTo>
                <a:lnTo>
                  <a:pt x="531612" y="195394"/>
                </a:lnTo>
                <a:lnTo>
                  <a:pt x="492149" y="222640"/>
                </a:lnTo>
                <a:lnTo>
                  <a:pt x="453864" y="251421"/>
                </a:lnTo>
                <a:lnTo>
                  <a:pt x="416804" y="281693"/>
                </a:lnTo>
                <a:lnTo>
                  <a:pt x="381011" y="313411"/>
                </a:lnTo>
                <a:lnTo>
                  <a:pt x="346532" y="346532"/>
                </a:lnTo>
                <a:lnTo>
                  <a:pt x="313411" y="381012"/>
                </a:lnTo>
                <a:lnTo>
                  <a:pt x="281693" y="416804"/>
                </a:lnTo>
                <a:lnTo>
                  <a:pt x="251421" y="453865"/>
                </a:lnTo>
                <a:lnTo>
                  <a:pt x="222640" y="492150"/>
                </a:lnTo>
                <a:lnTo>
                  <a:pt x="195394" y="531614"/>
                </a:lnTo>
                <a:lnTo>
                  <a:pt x="169727" y="572214"/>
                </a:lnTo>
                <a:lnTo>
                  <a:pt x="145685" y="613905"/>
                </a:lnTo>
                <a:lnTo>
                  <a:pt x="123311" y="656642"/>
                </a:lnTo>
                <a:lnTo>
                  <a:pt x="102649" y="700382"/>
                </a:lnTo>
                <a:lnTo>
                  <a:pt x="83745" y="745079"/>
                </a:lnTo>
                <a:lnTo>
                  <a:pt x="66642" y="790690"/>
                </a:lnTo>
                <a:lnTo>
                  <a:pt x="51385" y="837171"/>
                </a:lnTo>
                <a:lnTo>
                  <a:pt x="38019" y="884476"/>
                </a:lnTo>
                <a:lnTo>
                  <a:pt x="26587" y="932561"/>
                </a:lnTo>
                <a:lnTo>
                  <a:pt x="17134" y="981383"/>
                </a:lnTo>
                <a:lnTo>
                  <a:pt x="9704" y="1030896"/>
                </a:lnTo>
                <a:lnTo>
                  <a:pt x="4342" y="1081057"/>
                </a:lnTo>
                <a:lnTo>
                  <a:pt x="1093" y="1131821"/>
                </a:lnTo>
                <a:lnTo>
                  <a:pt x="0" y="1183144"/>
                </a:lnTo>
                <a:lnTo>
                  <a:pt x="1093" y="1234469"/>
                </a:lnTo>
                <a:lnTo>
                  <a:pt x="4342" y="1285235"/>
                </a:lnTo>
                <a:lnTo>
                  <a:pt x="9704" y="1335397"/>
                </a:lnTo>
                <a:lnTo>
                  <a:pt x="17134" y="1384912"/>
                </a:lnTo>
                <a:lnTo>
                  <a:pt x="26587" y="1433735"/>
                </a:lnTo>
                <a:lnTo>
                  <a:pt x="38019" y="1481821"/>
                </a:lnTo>
                <a:lnTo>
                  <a:pt x="51385" y="1529127"/>
                </a:lnTo>
                <a:lnTo>
                  <a:pt x="66642" y="1575608"/>
                </a:lnTo>
                <a:lnTo>
                  <a:pt x="83745" y="1621220"/>
                </a:lnTo>
                <a:lnTo>
                  <a:pt x="102649" y="1665918"/>
                </a:lnTo>
                <a:lnTo>
                  <a:pt x="123311" y="1709658"/>
                </a:lnTo>
                <a:lnTo>
                  <a:pt x="145685" y="1752396"/>
                </a:lnTo>
                <a:lnTo>
                  <a:pt x="169727" y="1794087"/>
                </a:lnTo>
                <a:lnTo>
                  <a:pt x="195394" y="1834686"/>
                </a:lnTo>
                <a:lnTo>
                  <a:pt x="222640" y="1874151"/>
                </a:lnTo>
                <a:lnTo>
                  <a:pt x="251421" y="1912436"/>
                </a:lnTo>
                <a:lnTo>
                  <a:pt x="281693" y="1949497"/>
                </a:lnTo>
                <a:lnTo>
                  <a:pt x="313411" y="1985290"/>
                </a:lnTo>
                <a:lnTo>
                  <a:pt x="346532" y="2019769"/>
                </a:lnTo>
                <a:lnTo>
                  <a:pt x="381011" y="2052890"/>
                </a:lnTo>
                <a:lnTo>
                  <a:pt x="416804" y="2084608"/>
                </a:lnTo>
                <a:lnTo>
                  <a:pt x="453864" y="2114880"/>
                </a:lnTo>
                <a:lnTo>
                  <a:pt x="492149" y="2143662"/>
                </a:lnTo>
                <a:lnTo>
                  <a:pt x="531612" y="2170908"/>
                </a:lnTo>
                <a:lnTo>
                  <a:pt x="572212" y="2196574"/>
                </a:lnTo>
                <a:lnTo>
                  <a:pt x="613902" y="2220616"/>
                </a:lnTo>
                <a:lnTo>
                  <a:pt x="656638" y="2242991"/>
                </a:lnTo>
                <a:lnTo>
                  <a:pt x="700377" y="2263652"/>
                </a:lnTo>
                <a:lnTo>
                  <a:pt x="745074" y="2282556"/>
                </a:lnTo>
                <a:lnTo>
                  <a:pt x="790685" y="2299659"/>
                </a:lnTo>
                <a:lnTo>
                  <a:pt x="837165" y="2314916"/>
                </a:lnTo>
                <a:lnTo>
                  <a:pt x="884470" y="2328283"/>
                </a:lnTo>
                <a:lnTo>
                  <a:pt x="932556" y="2339715"/>
                </a:lnTo>
                <a:lnTo>
                  <a:pt x="981378" y="2349168"/>
                </a:lnTo>
                <a:lnTo>
                  <a:pt x="1030892" y="2356597"/>
                </a:lnTo>
                <a:lnTo>
                  <a:pt x="1081054" y="2361959"/>
                </a:lnTo>
                <a:lnTo>
                  <a:pt x="1131820" y="2365209"/>
                </a:lnTo>
                <a:lnTo>
                  <a:pt x="1183144" y="2366302"/>
                </a:lnTo>
                <a:lnTo>
                  <a:pt x="1234469" y="2365209"/>
                </a:lnTo>
                <a:lnTo>
                  <a:pt x="1285234" y="2361959"/>
                </a:lnTo>
                <a:lnTo>
                  <a:pt x="1335396" y="2356597"/>
                </a:lnTo>
                <a:lnTo>
                  <a:pt x="1384911" y="2349168"/>
                </a:lnTo>
                <a:lnTo>
                  <a:pt x="1433733" y="2339715"/>
                </a:lnTo>
                <a:lnTo>
                  <a:pt x="1481818" y="2328283"/>
                </a:lnTo>
                <a:lnTo>
                  <a:pt x="1529123" y="2314916"/>
                </a:lnTo>
                <a:lnTo>
                  <a:pt x="1575603" y="2299659"/>
                </a:lnTo>
                <a:lnTo>
                  <a:pt x="1621214" y="2282556"/>
                </a:lnTo>
                <a:lnTo>
                  <a:pt x="1665911" y="2263652"/>
                </a:lnTo>
                <a:lnTo>
                  <a:pt x="1709650" y="2242991"/>
                </a:lnTo>
                <a:lnTo>
                  <a:pt x="1752387" y="2220616"/>
                </a:lnTo>
                <a:lnTo>
                  <a:pt x="1794077" y="2196574"/>
                </a:lnTo>
                <a:lnTo>
                  <a:pt x="1834676" y="2170908"/>
                </a:lnTo>
                <a:lnTo>
                  <a:pt x="1874140" y="2143662"/>
                </a:lnTo>
                <a:lnTo>
                  <a:pt x="1912424" y="2114880"/>
                </a:lnTo>
                <a:lnTo>
                  <a:pt x="1949485" y="2084608"/>
                </a:lnTo>
                <a:lnTo>
                  <a:pt x="1985277" y="2052890"/>
                </a:lnTo>
                <a:lnTo>
                  <a:pt x="2019757" y="2019769"/>
                </a:lnTo>
                <a:lnTo>
                  <a:pt x="2052877" y="1985290"/>
                </a:lnTo>
                <a:lnTo>
                  <a:pt x="2084596" y="1949497"/>
                </a:lnTo>
                <a:lnTo>
                  <a:pt x="2114868" y="1912436"/>
                </a:lnTo>
                <a:lnTo>
                  <a:pt x="2143649" y="1874151"/>
                </a:lnTo>
                <a:lnTo>
                  <a:pt x="2170895" y="1834686"/>
                </a:lnTo>
                <a:lnTo>
                  <a:pt x="2196561" y="1794087"/>
                </a:lnTo>
                <a:lnTo>
                  <a:pt x="2220604" y="1752396"/>
                </a:lnTo>
                <a:lnTo>
                  <a:pt x="2242978" y="1709658"/>
                </a:lnTo>
                <a:lnTo>
                  <a:pt x="2263639" y="1665918"/>
                </a:lnTo>
                <a:lnTo>
                  <a:pt x="2282544" y="1621220"/>
                </a:lnTo>
                <a:lnTo>
                  <a:pt x="2299646" y="1575608"/>
                </a:lnTo>
                <a:lnTo>
                  <a:pt x="2314903" y="1529127"/>
                </a:lnTo>
                <a:lnTo>
                  <a:pt x="2328270" y="1481821"/>
                </a:lnTo>
                <a:lnTo>
                  <a:pt x="2339702" y="1433735"/>
                </a:lnTo>
                <a:lnTo>
                  <a:pt x="2349155" y="1384912"/>
                </a:lnTo>
                <a:lnTo>
                  <a:pt x="2356584" y="1335397"/>
                </a:lnTo>
                <a:lnTo>
                  <a:pt x="2361946" y="1285235"/>
                </a:lnTo>
                <a:lnTo>
                  <a:pt x="2365196" y="1234469"/>
                </a:lnTo>
                <a:lnTo>
                  <a:pt x="2366289" y="1183144"/>
                </a:lnTo>
                <a:lnTo>
                  <a:pt x="2365196" y="1131821"/>
                </a:lnTo>
                <a:lnTo>
                  <a:pt x="2361946" y="1081057"/>
                </a:lnTo>
                <a:lnTo>
                  <a:pt x="2356584" y="1030896"/>
                </a:lnTo>
                <a:lnTo>
                  <a:pt x="2349155" y="981383"/>
                </a:lnTo>
                <a:lnTo>
                  <a:pt x="2339702" y="932561"/>
                </a:lnTo>
                <a:lnTo>
                  <a:pt x="2328270" y="884476"/>
                </a:lnTo>
                <a:lnTo>
                  <a:pt x="2314903" y="837171"/>
                </a:lnTo>
                <a:lnTo>
                  <a:pt x="2299646" y="790690"/>
                </a:lnTo>
                <a:lnTo>
                  <a:pt x="2282544" y="745079"/>
                </a:lnTo>
                <a:lnTo>
                  <a:pt x="2263639" y="700382"/>
                </a:lnTo>
                <a:lnTo>
                  <a:pt x="2242978" y="656642"/>
                </a:lnTo>
                <a:lnTo>
                  <a:pt x="2220604" y="613905"/>
                </a:lnTo>
                <a:lnTo>
                  <a:pt x="2196561" y="572214"/>
                </a:lnTo>
                <a:lnTo>
                  <a:pt x="2170895" y="531614"/>
                </a:lnTo>
                <a:lnTo>
                  <a:pt x="2143649" y="492150"/>
                </a:lnTo>
                <a:lnTo>
                  <a:pt x="2114868" y="453865"/>
                </a:lnTo>
                <a:lnTo>
                  <a:pt x="2084596" y="416804"/>
                </a:lnTo>
                <a:lnTo>
                  <a:pt x="2052877" y="381012"/>
                </a:lnTo>
                <a:lnTo>
                  <a:pt x="2019757" y="346532"/>
                </a:lnTo>
                <a:lnTo>
                  <a:pt x="1985277" y="313411"/>
                </a:lnTo>
                <a:lnTo>
                  <a:pt x="1949485" y="281693"/>
                </a:lnTo>
                <a:lnTo>
                  <a:pt x="1912424" y="251421"/>
                </a:lnTo>
                <a:lnTo>
                  <a:pt x="1874140" y="222640"/>
                </a:lnTo>
                <a:lnTo>
                  <a:pt x="1834676" y="195394"/>
                </a:lnTo>
                <a:lnTo>
                  <a:pt x="1794077" y="169727"/>
                </a:lnTo>
                <a:lnTo>
                  <a:pt x="1752387" y="145685"/>
                </a:lnTo>
                <a:lnTo>
                  <a:pt x="1709650" y="123311"/>
                </a:lnTo>
                <a:lnTo>
                  <a:pt x="1665911" y="102649"/>
                </a:lnTo>
                <a:lnTo>
                  <a:pt x="1621214" y="83745"/>
                </a:lnTo>
                <a:lnTo>
                  <a:pt x="1575603" y="66642"/>
                </a:lnTo>
                <a:lnTo>
                  <a:pt x="1529123" y="51385"/>
                </a:lnTo>
                <a:lnTo>
                  <a:pt x="1481818" y="38019"/>
                </a:lnTo>
                <a:lnTo>
                  <a:pt x="1433733" y="26587"/>
                </a:lnTo>
                <a:lnTo>
                  <a:pt x="1384911" y="17134"/>
                </a:lnTo>
                <a:lnTo>
                  <a:pt x="1335396" y="9704"/>
                </a:lnTo>
                <a:lnTo>
                  <a:pt x="1285234" y="4342"/>
                </a:lnTo>
                <a:lnTo>
                  <a:pt x="1234469" y="1093"/>
                </a:lnTo>
                <a:lnTo>
                  <a:pt x="1183144" y="0"/>
                </a:lnTo>
                <a:close/>
              </a:path>
            </a:pathLst>
          </a:custGeom>
          <a:solidFill>
            <a:schemeClr val="accent3">
              <a:lumMod val="20000"/>
              <a:lumOff val="80000"/>
            </a:schemeClr>
          </a:solidFill>
        </p:spPr>
        <p:txBody>
          <a:bodyPr wrap="square" lIns="0" tIns="0" rIns="0" bIns="0" rtlCol="0"/>
          <a:lstStyle/>
          <a:p>
            <a:endParaRPr sz="2397"/>
          </a:p>
        </p:txBody>
      </p:sp>
      <p:sp>
        <p:nvSpPr>
          <p:cNvPr id="5" name="object 3">
            <a:extLst>
              <a:ext uri="{FF2B5EF4-FFF2-40B4-BE49-F238E27FC236}">
                <a16:creationId xmlns:a16="http://schemas.microsoft.com/office/drawing/2014/main" id="{0AE06A8F-D976-4044-87BE-A2F2C007547C}"/>
              </a:ext>
            </a:extLst>
          </p:cNvPr>
          <p:cNvSpPr/>
          <p:nvPr userDrawn="1"/>
        </p:nvSpPr>
        <p:spPr>
          <a:xfrm>
            <a:off x="3864662" y="1816682"/>
            <a:ext cx="1512000" cy="1510136"/>
          </a:xfrm>
          <a:custGeom>
            <a:avLst/>
            <a:gdLst/>
            <a:ahLst/>
            <a:cxnLst/>
            <a:rect l="l" t="t" r="r" b="b"/>
            <a:pathLst>
              <a:path w="2366645" h="2366645">
                <a:moveTo>
                  <a:pt x="1183144" y="0"/>
                </a:moveTo>
                <a:lnTo>
                  <a:pt x="1131820" y="1093"/>
                </a:lnTo>
                <a:lnTo>
                  <a:pt x="1081054" y="4342"/>
                </a:lnTo>
                <a:lnTo>
                  <a:pt x="1030892" y="9704"/>
                </a:lnTo>
                <a:lnTo>
                  <a:pt x="981378" y="17134"/>
                </a:lnTo>
                <a:lnTo>
                  <a:pt x="932556" y="26587"/>
                </a:lnTo>
                <a:lnTo>
                  <a:pt x="884470" y="38019"/>
                </a:lnTo>
                <a:lnTo>
                  <a:pt x="837165" y="51385"/>
                </a:lnTo>
                <a:lnTo>
                  <a:pt x="790685" y="66642"/>
                </a:lnTo>
                <a:lnTo>
                  <a:pt x="745074" y="83745"/>
                </a:lnTo>
                <a:lnTo>
                  <a:pt x="700377" y="102649"/>
                </a:lnTo>
                <a:lnTo>
                  <a:pt x="656638" y="123311"/>
                </a:lnTo>
                <a:lnTo>
                  <a:pt x="613902" y="145685"/>
                </a:lnTo>
                <a:lnTo>
                  <a:pt x="572212" y="169727"/>
                </a:lnTo>
                <a:lnTo>
                  <a:pt x="531612" y="195394"/>
                </a:lnTo>
                <a:lnTo>
                  <a:pt x="492149" y="222640"/>
                </a:lnTo>
                <a:lnTo>
                  <a:pt x="453864" y="251421"/>
                </a:lnTo>
                <a:lnTo>
                  <a:pt x="416804" y="281693"/>
                </a:lnTo>
                <a:lnTo>
                  <a:pt x="381011" y="313411"/>
                </a:lnTo>
                <a:lnTo>
                  <a:pt x="346532" y="346532"/>
                </a:lnTo>
                <a:lnTo>
                  <a:pt x="313411" y="381012"/>
                </a:lnTo>
                <a:lnTo>
                  <a:pt x="281693" y="416804"/>
                </a:lnTo>
                <a:lnTo>
                  <a:pt x="251421" y="453865"/>
                </a:lnTo>
                <a:lnTo>
                  <a:pt x="222640" y="492150"/>
                </a:lnTo>
                <a:lnTo>
                  <a:pt x="195394" y="531614"/>
                </a:lnTo>
                <a:lnTo>
                  <a:pt x="169727" y="572214"/>
                </a:lnTo>
                <a:lnTo>
                  <a:pt x="145685" y="613905"/>
                </a:lnTo>
                <a:lnTo>
                  <a:pt x="123311" y="656642"/>
                </a:lnTo>
                <a:lnTo>
                  <a:pt x="102649" y="700382"/>
                </a:lnTo>
                <a:lnTo>
                  <a:pt x="83745" y="745079"/>
                </a:lnTo>
                <a:lnTo>
                  <a:pt x="66642" y="790690"/>
                </a:lnTo>
                <a:lnTo>
                  <a:pt x="51385" y="837171"/>
                </a:lnTo>
                <a:lnTo>
                  <a:pt x="38019" y="884476"/>
                </a:lnTo>
                <a:lnTo>
                  <a:pt x="26587" y="932561"/>
                </a:lnTo>
                <a:lnTo>
                  <a:pt x="17134" y="981383"/>
                </a:lnTo>
                <a:lnTo>
                  <a:pt x="9704" y="1030896"/>
                </a:lnTo>
                <a:lnTo>
                  <a:pt x="4342" y="1081057"/>
                </a:lnTo>
                <a:lnTo>
                  <a:pt x="1093" y="1131821"/>
                </a:lnTo>
                <a:lnTo>
                  <a:pt x="0" y="1183144"/>
                </a:lnTo>
                <a:lnTo>
                  <a:pt x="1093" y="1234469"/>
                </a:lnTo>
                <a:lnTo>
                  <a:pt x="4342" y="1285235"/>
                </a:lnTo>
                <a:lnTo>
                  <a:pt x="9704" y="1335397"/>
                </a:lnTo>
                <a:lnTo>
                  <a:pt x="17134" y="1384912"/>
                </a:lnTo>
                <a:lnTo>
                  <a:pt x="26587" y="1433735"/>
                </a:lnTo>
                <a:lnTo>
                  <a:pt x="38019" y="1481821"/>
                </a:lnTo>
                <a:lnTo>
                  <a:pt x="51385" y="1529127"/>
                </a:lnTo>
                <a:lnTo>
                  <a:pt x="66642" y="1575608"/>
                </a:lnTo>
                <a:lnTo>
                  <a:pt x="83745" y="1621220"/>
                </a:lnTo>
                <a:lnTo>
                  <a:pt x="102649" y="1665918"/>
                </a:lnTo>
                <a:lnTo>
                  <a:pt x="123311" y="1709658"/>
                </a:lnTo>
                <a:lnTo>
                  <a:pt x="145685" y="1752396"/>
                </a:lnTo>
                <a:lnTo>
                  <a:pt x="169727" y="1794087"/>
                </a:lnTo>
                <a:lnTo>
                  <a:pt x="195394" y="1834686"/>
                </a:lnTo>
                <a:lnTo>
                  <a:pt x="222640" y="1874151"/>
                </a:lnTo>
                <a:lnTo>
                  <a:pt x="251421" y="1912436"/>
                </a:lnTo>
                <a:lnTo>
                  <a:pt x="281693" y="1949497"/>
                </a:lnTo>
                <a:lnTo>
                  <a:pt x="313411" y="1985290"/>
                </a:lnTo>
                <a:lnTo>
                  <a:pt x="346532" y="2019769"/>
                </a:lnTo>
                <a:lnTo>
                  <a:pt x="381011" y="2052890"/>
                </a:lnTo>
                <a:lnTo>
                  <a:pt x="416804" y="2084608"/>
                </a:lnTo>
                <a:lnTo>
                  <a:pt x="453864" y="2114880"/>
                </a:lnTo>
                <a:lnTo>
                  <a:pt x="492149" y="2143662"/>
                </a:lnTo>
                <a:lnTo>
                  <a:pt x="531612" y="2170908"/>
                </a:lnTo>
                <a:lnTo>
                  <a:pt x="572212" y="2196574"/>
                </a:lnTo>
                <a:lnTo>
                  <a:pt x="613902" y="2220616"/>
                </a:lnTo>
                <a:lnTo>
                  <a:pt x="656638" y="2242991"/>
                </a:lnTo>
                <a:lnTo>
                  <a:pt x="700377" y="2263652"/>
                </a:lnTo>
                <a:lnTo>
                  <a:pt x="745074" y="2282556"/>
                </a:lnTo>
                <a:lnTo>
                  <a:pt x="790685" y="2299659"/>
                </a:lnTo>
                <a:lnTo>
                  <a:pt x="837165" y="2314916"/>
                </a:lnTo>
                <a:lnTo>
                  <a:pt x="884470" y="2328283"/>
                </a:lnTo>
                <a:lnTo>
                  <a:pt x="932556" y="2339715"/>
                </a:lnTo>
                <a:lnTo>
                  <a:pt x="981378" y="2349168"/>
                </a:lnTo>
                <a:lnTo>
                  <a:pt x="1030892" y="2356597"/>
                </a:lnTo>
                <a:lnTo>
                  <a:pt x="1081054" y="2361959"/>
                </a:lnTo>
                <a:lnTo>
                  <a:pt x="1131820" y="2365209"/>
                </a:lnTo>
                <a:lnTo>
                  <a:pt x="1183144" y="2366302"/>
                </a:lnTo>
                <a:lnTo>
                  <a:pt x="1234469" y="2365209"/>
                </a:lnTo>
                <a:lnTo>
                  <a:pt x="1285234" y="2361959"/>
                </a:lnTo>
                <a:lnTo>
                  <a:pt x="1335396" y="2356597"/>
                </a:lnTo>
                <a:lnTo>
                  <a:pt x="1384911" y="2349168"/>
                </a:lnTo>
                <a:lnTo>
                  <a:pt x="1433733" y="2339715"/>
                </a:lnTo>
                <a:lnTo>
                  <a:pt x="1481818" y="2328283"/>
                </a:lnTo>
                <a:lnTo>
                  <a:pt x="1529123" y="2314916"/>
                </a:lnTo>
                <a:lnTo>
                  <a:pt x="1575603" y="2299659"/>
                </a:lnTo>
                <a:lnTo>
                  <a:pt x="1621214" y="2282556"/>
                </a:lnTo>
                <a:lnTo>
                  <a:pt x="1665911" y="2263652"/>
                </a:lnTo>
                <a:lnTo>
                  <a:pt x="1709650" y="2242991"/>
                </a:lnTo>
                <a:lnTo>
                  <a:pt x="1752387" y="2220616"/>
                </a:lnTo>
                <a:lnTo>
                  <a:pt x="1794077" y="2196574"/>
                </a:lnTo>
                <a:lnTo>
                  <a:pt x="1834676" y="2170908"/>
                </a:lnTo>
                <a:lnTo>
                  <a:pt x="1874140" y="2143662"/>
                </a:lnTo>
                <a:lnTo>
                  <a:pt x="1912424" y="2114880"/>
                </a:lnTo>
                <a:lnTo>
                  <a:pt x="1949485" y="2084608"/>
                </a:lnTo>
                <a:lnTo>
                  <a:pt x="1985277" y="2052890"/>
                </a:lnTo>
                <a:lnTo>
                  <a:pt x="2019757" y="2019769"/>
                </a:lnTo>
                <a:lnTo>
                  <a:pt x="2052877" y="1985290"/>
                </a:lnTo>
                <a:lnTo>
                  <a:pt x="2084596" y="1949497"/>
                </a:lnTo>
                <a:lnTo>
                  <a:pt x="2114868" y="1912436"/>
                </a:lnTo>
                <a:lnTo>
                  <a:pt x="2143649" y="1874151"/>
                </a:lnTo>
                <a:lnTo>
                  <a:pt x="2170895" y="1834686"/>
                </a:lnTo>
                <a:lnTo>
                  <a:pt x="2196561" y="1794087"/>
                </a:lnTo>
                <a:lnTo>
                  <a:pt x="2220604" y="1752396"/>
                </a:lnTo>
                <a:lnTo>
                  <a:pt x="2242978" y="1709658"/>
                </a:lnTo>
                <a:lnTo>
                  <a:pt x="2263639" y="1665918"/>
                </a:lnTo>
                <a:lnTo>
                  <a:pt x="2282544" y="1621220"/>
                </a:lnTo>
                <a:lnTo>
                  <a:pt x="2299646" y="1575608"/>
                </a:lnTo>
                <a:lnTo>
                  <a:pt x="2314903" y="1529127"/>
                </a:lnTo>
                <a:lnTo>
                  <a:pt x="2328270" y="1481821"/>
                </a:lnTo>
                <a:lnTo>
                  <a:pt x="2339702" y="1433735"/>
                </a:lnTo>
                <a:lnTo>
                  <a:pt x="2349155" y="1384912"/>
                </a:lnTo>
                <a:lnTo>
                  <a:pt x="2356584" y="1335397"/>
                </a:lnTo>
                <a:lnTo>
                  <a:pt x="2361946" y="1285235"/>
                </a:lnTo>
                <a:lnTo>
                  <a:pt x="2365196" y="1234469"/>
                </a:lnTo>
                <a:lnTo>
                  <a:pt x="2366289" y="1183144"/>
                </a:lnTo>
                <a:lnTo>
                  <a:pt x="2365196" y="1131821"/>
                </a:lnTo>
                <a:lnTo>
                  <a:pt x="2361946" y="1081057"/>
                </a:lnTo>
                <a:lnTo>
                  <a:pt x="2356584" y="1030896"/>
                </a:lnTo>
                <a:lnTo>
                  <a:pt x="2349155" y="981383"/>
                </a:lnTo>
                <a:lnTo>
                  <a:pt x="2339702" y="932561"/>
                </a:lnTo>
                <a:lnTo>
                  <a:pt x="2328270" y="884476"/>
                </a:lnTo>
                <a:lnTo>
                  <a:pt x="2314903" y="837171"/>
                </a:lnTo>
                <a:lnTo>
                  <a:pt x="2299646" y="790690"/>
                </a:lnTo>
                <a:lnTo>
                  <a:pt x="2282544" y="745079"/>
                </a:lnTo>
                <a:lnTo>
                  <a:pt x="2263639" y="700382"/>
                </a:lnTo>
                <a:lnTo>
                  <a:pt x="2242978" y="656642"/>
                </a:lnTo>
                <a:lnTo>
                  <a:pt x="2220604" y="613905"/>
                </a:lnTo>
                <a:lnTo>
                  <a:pt x="2196561" y="572214"/>
                </a:lnTo>
                <a:lnTo>
                  <a:pt x="2170895" y="531614"/>
                </a:lnTo>
                <a:lnTo>
                  <a:pt x="2143649" y="492150"/>
                </a:lnTo>
                <a:lnTo>
                  <a:pt x="2114868" y="453865"/>
                </a:lnTo>
                <a:lnTo>
                  <a:pt x="2084596" y="416804"/>
                </a:lnTo>
                <a:lnTo>
                  <a:pt x="2052877" y="381012"/>
                </a:lnTo>
                <a:lnTo>
                  <a:pt x="2019757" y="346532"/>
                </a:lnTo>
                <a:lnTo>
                  <a:pt x="1985277" y="313411"/>
                </a:lnTo>
                <a:lnTo>
                  <a:pt x="1949485" y="281693"/>
                </a:lnTo>
                <a:lnTo>
                  <a:pt x="1912424" y="251421"/>
                </a:lnTo>
                <a:lnTo>
                  <a:pt x="1874140" y="222640"/>
                </a:lnTo>
                <a:lnTo>
                  <a:pt x="1834676" y="195394"/>
                </a:lnTo>
                <a:lnTo>
                  <a:pt x="1794077" y="169727"/>
                </a:lnTo>
                <a:lnTo>
                  <a:pt x="1752387" y="145685"/>
                </a:lnTo>
                <a:lnTo>
                  <a:pt x="1709650" y="123311"/>
                </a:lnTo>
                <a:lnTo>
                  <a:pt x="1665911" y="102649"/>
                </a:lnTo>
                <a:lnTo>
                  <a:pt x="1621214" y="83745"/>
                </a:lnTo>
                <a:lnTo>
                  <a:pt x="1575603" y="66642"/>
                </a:lnTo>
                <a:lnTo>
                  <a:pt x="1529123" y="51385"/>
                </a:lnTo>
                <a:lnTo>
                  <a:pt x="1481818" y="38019"/>
                </a:lnTo>
                <a:lnTo>
                  <a:pt x="1433733" y="26587"/>
                </a:lnTo>
                <a:lnTo>
                  <a:pt x="1384911" y="17134"/>
                </a:lnTo>
                <a:lnTo>
                  <a:pt x="1335396" y="9704"/>
                </a:lnTo>
                <a:lnTo>
                  <a:pt x="1285234" y="4342"/>
                </a:lnTo>
                <a:lnTo>
                  <a:pt x="1234469" y="1093"/>
                </a:lnTo>
                <a:lnTo>
                  <a:pt x="1183144" y="0"/>
                </a:lnTo>
                <a:close/>
              </a:path>
            </a:pathLst>
          </a:custGeom>
          <a:solidFill>
            <a:schemeClr val="accent2">
              <a:lumMod val="20000"/>
              <a:lumOff val="80000"/>
            </a:schemeClr>
          </a:solidFill>
        </p:spPr>
        <p:txBody>
          <a:bodyPr wrap="square" lIns="0" tIns="0" rIns="0" bIns="0" rtlCol="0"/>
          <a:lstStyle/>
          <a:p>
            <a:endParaRPr sz="2397"/>
          </a:p>
        </p:txBody>
      </p:sp>
      <p:sp>
        <p:nvSpPr>
          <p:cNvPr id="59" name="Text Placeholder 24">
            <a:extLst>
              <a:ext uri="{FF2B5EF4-FFF2-40B4-BE49-F238E27FC236}">
                <a16:creationId xmlns:a16="http://schemas.microsoft.com/office/drawing/2014/main" id="{ADF97D79-4B91-4552-A65C-D6AA147A418D}"/>
              </a:ext>
            </a:extLst>
          </p:cNvPr>
          <p:cNvSpPr>
            <a:spLocks noGrp="1"/>
          </p:cNvSpPr>
          <p:nvPr>
            <p:ph type="body" sz="quarter" idx="11" hasCustomPrompt="1"/>
          </p:nvPr>
        </p:nvSpPr>
        <p:spPr>
          <a:xfrm>
            <a:off x="440143" y="4622415"/>
            <a:ext cx="2684055" cy="245189"/>
          </a:xfrm>
          <a:prstGeom prst="rect">
            <a:avLst/>
          </a:prstGeom>
        </p:spPr>
        <p:txBody>
          <a:bodyPr/>
          <a:lstStyle>
            <a:lvl1pPr marL="12685" indent="0" algn="l" defTabSz="913280" rtl="0" eaLnBrk="1" latinLnBrk="0" hangingPunct="1">
              <a:lnSpc>
                <a:spcPct val="100000"/>
              </a:lnSpc>
              <a:spcBef>
                <a:spcPts val="150"/>
              </a:spcBef>
              <a:buNone/>
              <a:defRPr lang="en-GB" sz="999" kern="1200" dirty="0" smtClean="0">
                <a:solidFill>
                  <a:schemeClr val="accent1"/>
                </a:solidFill>
                <a:latin typeface="+mj-lt"/>
                <a:ea typeface="+mn-ea"/>
                <a:cs typeface="Poppins Medium" panose="00000600000000000000" pitchFamily="2" charset="0"/>
              </a:defRPr>
            </a:lvl1pPr>
            <a:lvl2pPr marL="45664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2pPr>
            <a:lvl3pPr marL="91328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3pPr>
            <a:lvl4pPr marL="136992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4pPr>
            <a:lvl5pPr marL="1826560" indent="0" algn="l" defTabSz="913280" rtl="0" eaLnBrk="1" latinLnBrk="0" hangingPunct="1">
              <a:lnSpc>
                <a:spcPct val="100000"/>
              </a:lnSpc>
              <a:buNone/>
              <a:defRPr lang="en-GB" sz="1199" kern="1200" dirty="0">
                <a:solidFill>
                  <a:srgbClr val="F5F5F5"/>
                </a:solidFill>
                <a:latin typeface="Poppins Medium"/>
                <a:ea typeface="+mn-ea"/>
                <a:cs typeface="Poppins Medium"/>
              </a:defRPr>
            </a:lvl5pPr>
          </a:lstStyle>
          <a:p>
            <a:pPr marL="12685" marR="0" lvl="0" indent="0" algn="l" defTabSz="91328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60" name="Text Placeholder 29">
            <a:extLst>
              <a:ext uri="{FF2B5EF4-FFF2-40B4-BE49-F238E27FC236}">
                <a16:creationId xmlns:a16="http://schemas.microsoft.com/office/drawing/2014/main" id="{DACD1AEC-ADD9-41EA-891F-35696DF5D58D}"/>
              </a:ext>
            </a:extLst>
          </p:cNvPr>
          <p:cNvSpPr>
            <a:spLocks noGrp="1"/>
          </p:cNvSpPr>
          <p:nvPr>
            <p:ph type="body" sz="quarter" idx="18" hasCustomPrompt="1"/>
          </p:nvPr>
        </p:nvSpPr>
        <p:spPr>
          <a:xfrm>
            <a:off x="381000" y="364675"/>
            <a:ext cx="868049" cy="215444"/>
          </a:xfrm>
          <a:prstGeom prst="rect">
            <a:avLst/>
          </a:prstGeom>
        </p:spPr>
        <p:txBody>
          <a:bodyPr wrap="square">
            <a:spAutoFit/>
          </a:bodyPr>
          <a:lstStyle>
            <a:lvl1pPr>
              <a:defRPr sz="800" b="1">
                <a:solidFill>
                  <a:schemeClr val="accent1"/>
                </a:solidFill>
                <a:latin typeface="Poppins SemiBold" panose="000007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Timeline</a:t>
            </a:r>
          </a:p>
        </p:txBody>
      </p:sp>
      <p:cxnSp>
        <p:nvCxnSpPr>
          <p:cNvPr id="146" name="Straight Connector 145">
            <a:extLst>
              <a:ext uri="{FF2B5EF4-FFF2-40B4-BE49-F238E27FC236}">
                <a16:creationId xmlns:a16="http://schemas.microsoft.com/office/drawing/2014/main" id="{93738ED1-8C99-402A-B934-ED53B8EB88DC}"/>
              </a:ext>
            </a:extLst>
          </p:cNvPr>
          <p:cNvCxnSpPr/>
          <p:nvPr userDrawn="1"/>
        </p:nvCxnSpPr>
        <p:spPr>
          <a:xfrm>
            <a:off x="6104474" y="2800068"/>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EAE5D17-9D00-4573-85B6-F14BF14DCCBC}"/>
              </a:ext>
            </a:extLst>
          </p:cNvPr>
          <p:cNvCxnSpPr/>
          <p:nvPr userDrawn="1"/>
        </p:nvCxnSpPr>
        <p:spPr>
          <a:xfrm>
            <a:off x="4583219" y="1125736"/>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7691175-5EC8-44BC-99AD-11AF0EF735E0}"/>
              </a:ext>
            </a:extLst>
          </p:cNvPr>
          <p:cNvCxnSpPr/>
          <p:nvPr userDrawn="1"/>
        </p:nvCxnSpPr>
        <p:spPr>
          <a:xfrm>
            <a:off x="2432541" y="2723963"/>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5884FD5-FA5B-4AF7-AD7C-0F5C7D83FD13}"/>
              </a:ext>
            </a:extLst>
          </p:cNvPr>
          <p:cNvCxnSpPr/>
          <p:nvPr userDrawn="1"/>
        </p:nvCxnSpPr>
        <p:spPr>
          <a:xfrm>
            <a:off x="1566647" y="1125736"/>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object 7">
            <a:extLst>
              <a:ext uri="{FF2B5EF4-FFF2-40B4-BE49-F238E27FC236}">
                <a16:creationId xmlns:a16="http://schemas.microsoft.com/office/drawing/2014/main" id="{918EC78A-FE6B-4EC7-B8D8-18FD637F6EC9}"/>
              </a:ext>
            </a:extLst>
          </p:cNvPr>
          <p:cNvSpPr/>
          <p:nvPr userDrawn="1"/>
        </p:nvSpPr>
        <p:spPr>
          <a:xfrm>
            <a:off x="4485145" y="2571752"/>
            <a:ext cx="3277658" cy="66009"/>
          </a:xfrm>
          <a:custGeom>
            <a:avLst/>
            <a:gdLst/>
            <a:ahLst/>
            <a:cxnLst/>
            <a:rect l="l" t="t" r="r" b="b"/>
            <a:pathLst>
              <a:path w="1849754">
                <a:moveTo>
                  <a:pt x="0" y="0"/>
                </a:moveTo>
                <a:lnTo>
                  <a:pt x="1849577" y="0"/>
                </a:lnTo>
              </a:path>
            </a:pathLst>
          </a:custGeom>
          <a:ln w="50800">
            <a:solidFill>
              <a:srgbClr val="208BCC"/>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798"/>
          </a:p>
        </p:txBody>
      </p:sp>
      <p:sp>
        <p:nvSpPr>
          <p:cNvPr id="63" name="object 6">
            <a:extLst>
              <a:ext uri="{FF2B5EF4-FFF2-40B4-BE49-F238E27FC236}">
                <a16:creationId xmlns:a16="http://schemas.microsoft.com/office/drawing/2014/main" id="{FAD46924-6AC2-4639-9074-26E50788C3CC}"/>
              </a:ext>
            </a:extLst>
          </p:cNvPr>
          <p:cNvSpPr/>
          <p:nvPr userDrawn="1"/>
        </p:nvSpPr>
        <p:spPr>
          <a:xfrm>
            <a:off x="1566648" y="2579869"/>
            <a:ext cx="2918498" cy="45663"/>
          </a:xfrm>
          <a:custGeom>
            <a:avLst/>
            <a:gdLst/>
            <a:ahLst/>
            <a:cxnLst/>
            <a:rect l="l" t="t" r="r" b="b"/>
            <a:pathLst>
              <a:path w="3898265">
                <a:moveTo>
                  <a:pt x="0" y="0"/>
                </a:moveTo>
                <a:lnTo>
                  <a:pt x="3897706" y="0"/>
                </a:lnTo>
              </a:path>
            </a:pathLst>
          </a:custGeom>
          <a:ln w="50800">
            <a:solidFill>
              <a:srgbClr val="FFBA1A"/>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798"/>
          </a:p>
        </p:txBody>
      </p:sp>
      <p:sp>
        <p:nvSpPr>
          <p:cNvPr id="107" name="Oval 106">
            <a:extLst>
              <a:ext uri="{FF2B5EF4-FFF2-40B4-BE49-F238E27FC236}">
                <a16:creationId xmlns:a16="http://schemas.microsoft.com/office/drawing/2014/main" id="{24EA6E93-95E6-47A2-B93A-3AE59563C915}"/>
              </a:ext>
            </a:extLst>
          </p:cNvPr>
          <p:cNvSpPr/>
          <p:nvPr userDrawn="1"/>
        </p:nvSpPr>
        <p:spPr>
          <a:xfrm>
            <a:off x="2959329" y="2446810"/>
            <a:ext cx="277496" cy="277153"/>
          </a:xfrm>
          <a:prstGeom prst="ellipse">
            <a:avLst/>
          </a:prstGeom>
          <a:solidFill>
            <a:schemeClr val="accent4"/>
          </a:solidFill>
        </p:spPr>
        <p:txBody>
          <a:bodyPr wrap="square" lIns="0" tIns="0" rIns="0" bIns="0" rtlCol="0" anchor="ctr"/>
          <a:lstStyle/>
          <a:p>
            <a:pPr algn="l"/>
            <a:endParaRPr lang="en-GB" sz="2397"/>
          </a:p>
        </p:txBody>
      </p:sp>
      <p:sp>
        <p:nvSpPr>
          <p:cNvPr id="128" name="Text Placeholder 127">
            <a:extLst>
              <a:ext uri="{FF2B5EF4-FFF2-40B4-BE49-F238E27FC236}">
                <a16:creationId xmlns:a16="http://schemas.microsoft.com/office/drawing/2014/main" id="{583436E5-C808-4850-91E6-01FEBB8C4F97}"/>
              </a:ext>
            </a:extLst>
          </p:cNvPr>
          <p:cNvSpPr>
            <a:spLocks noGrp="1"/>
          </p:cNvSpPr>
          <p:nvPr>
            <p:ph type="body" sz="quarter" idx="19" hasCustomPrompt="1"/>
          </p:nvPr>
        </p:nvSpPr>
        <p:spPr>
          <a:xfrm>
            <a:off x="2875747" y="2469959"/>
            <a:ext cx="430160" cy="203582"/>
          </a:xfrm>
          <a:prstGeom prst="rect">
            <a:avLst/>
          </a:prstGeom>
        </p:spPr>
        <p:txBody>
          <a:bodyPr/>
          <a:lstStyle>
            <a:lvl1pPr marL="12685" algn="ctr" defTabSz="913280" rtl="0" eaLnBrk="1" latinLnBrk="0" hangingPunct="1">
              <a:lnSpc>
                <a:spcPct val="100000"/>
              </a:lnSpc>
              <a:spcBef>
                <a:spcPts val="114"/>
              </a:spcBef>
              <a:defRPr lang="en-GB" sz="649" b="1" kern="1200" spc="5" dirty="0">
                <a:solidFill>
                  <a:srgbClr val="1B1245"/>
                </a:solidFill>
                <a:latin typeface="Poppins"/>
                <a:ea typeface="+mn-ea"/>
                <a:cs typeface="Poppins"/>
              </a:defRPr>
            </a:lvl1pPr>
            <a:lvl5pPr>
              <a:defRPr/>
            </a:lvl5pPr>
          </a:lstStyle>
          <a:p>
            <a:pPr lvl="0"/>
            <a:r>
              <a:rPr lang="en-US"/>
              <a:t>2021</a:t>
            </a:r>
            <a:endParaRPr lang="en-GB"/>
          </a:p>
        </p:txBody>
      </p:sp>
      <p:sp>
        <p:nvSpPr>
          <p:cNvPr id="106" name="Oval 105">
            <a:extLst>
              <a:ext uri="{FF2B5EF4-FFF2-40B4-BE49-F238E27FC236}">
                <a16:creationId xmlns:a16="http://schemas.microsoft.com/office/drawing/2014/main" id="{BC77877D-0B36-41E8-B04B-C5CEDC1EA608}"/>
              </a:ext>
            </a:extLst>
          </p:cNvPr>
          <p:cNvSpPr/>
          <p:nvPr userDrawn="1"/>
        </p:nvSpPr>
        <p:spPr>
          <a:xfrm>
            <a:off x="4459720" y="2433173"/>
            <a:ext cx="277496" cy="277153"/>
          </a:xfrm>
          <a:prstGeom prst="ellipse">
            <a:avLst/>
          </a:prstGeom>
          <a:solidFill>
            <a:schemeClr val="accent2"/>
          </a:solidFill>
        </p:spPr>
        <p:txBody>
          <a:bodyPr wrap="square" lIns="0" tIns="0" rIns="0" bIns="0" rtlCol="0" anchor="ctr"/>
          <a:lstStyle/>
          <a:p>
            <a:pPr algn="l"/>
            <a:endParaRPr lang="en-GB" sz="2397"/>
          </a:p>
        </p:txBody>
      </p:sp>
      <p:sp>
        <p:nvSpPr>
          <p:cNvPr id="130" name="Text Placeholder 127">
            <a:extLst>
              <a:ext uri="{FF2B5EF4-FFF2-40B4-BE49-F238E27FC236}">
                <a16:creationId xmlns:a16="http://schemas.microsoft.com/office/drawing/2014/main" id="{E60C3A5F-7B08-4C1D-B697-68CBF216AB02}"/>
              </a:ext>
            </a:extLst>
          </p:cNvPr>
          <p:cNvSpPr>
            <a:spLocks noGrp="1"/>
          </p:cNvSpPr>
          <p:nvPr>
            <p:ph type="body" sz="quarter" idx="21" hasCustomPrompt="1"/>
          </p:nvPr>
        </p:nvSpPr>
        <p:spPr>
          <a:xfrm>
            <a:off x="4378901" y="2469956"/>
            <a:ext cx="430160" cy="203582"/>
          </a:xfrm>
          <a:prstGeom prst="rect">
            <a:avLst/>
          </a:prstGeom>
        </p:spPr>
        <p:txBody>
          <a:bodyPr/>
          <a:lstStyle>
            <a:lvl1pPr marL="12685" algn="ctr" defTabSz="913280" rtl="0" eaLnBrk="1" latinLnBrk="0" hangingPunct="1">
              <a:lnSpc>
                <a:spcPct val="100000"/>
              </a:lnSpc>
              <a:spcBef>
                <a:spcPts val="114"/>
              </a:spcBef>
              <a:defRPr lang="en-GB" sz="649" b="1" kern="1200" spc="5" dirty="0">
                <a:solidFill>
                  <a:srgbClr val="1B1245"/>
                </a:solidFill>
                <a:latin typeface="Poppins"/>
                <a:ea typeface="+mn-ea"/>
                <a:cs typeface="Poppins"/>
              </a:defRPr>
            </a:lvl1pPr>
            <a:lvl5pPr>
              <a:defRPr/>
            </a:lvl5pPr>
          </a:lstStyle>
          <a:p>
            <a:pPr lvl="0"/>
            <a:r>
              <a:rPr lang="en-US"/>
              <a:t>2021</a:t>
            </a:r>
            <a:endParaRPr lang="en-GB"/>
          </a:p>
        </p:txBody>
      </p:sp>
      <p:sp>
        <p:nvSpPr>
          <p:cNvPr id="132" name="Oval 131">
            <a:extLst>
              <a:ext uri="{FF2B5EF4-FFF2-40B4-BE49-F238E27FC236}">
                <a16:creationId xmlns:a16="http://schemas.microsoft.com/office/drawing/2014/main" id="{39407F9E-AD5A-48E2-A115-464F629B2B6F}"/>
              </a:ext>
            </a:extLst>
          </p:cNvPr>
          <p:cNvSpPr/>
          <p:nvPr userDrawn="1"/>
        </p:nvSpPr>
        <p:spPr>
          <a:xfrm>
            <a:off x="1427899" y="2446810"/>
            <a:ext cx="277496" cy="277153"/>
          </a:xfrm>
          <a:prstGeom prst="ellipse">
            <a:avLst/>
          </a:prstGeom>
          <a:solidFill>
            <a:schemeClr val="accent4"/>
          </a:solidFill>
        </p:spPr>
        <p:txBody>
          <a:bodyPr wrap="square" lIns="0" tIns="0" rIns="0" bIns="0" rtlCol="0" anchor="ctr"/>
          <a:lstStyle/>
          <a:p>
            <a:pPr algn="l"/>
            <a:endParaRPr lang="en-GB" sz="2397"/>
          </a:p>
        </p:txBody>
      </p:sp>
      <p:sp>
        <p:nvSpPr>
          <p:cNvPr id="133" name="Text Placeholder 127">
            <a:extLst>
              <a:ext uri="{FF2B5EF4-FFF2-40B4-BE49-F238E27FC236}">
                <a16:creationId xmlns:a16="http://schemas.microsoft.com/office/drawing/2014/main" id="{A9389D51-1C60-443E-95FB-B5370E568E0C}"/>
              </a:ext>
            </a:extLst>
          </p:cNvPr>
          <p:cNvSpPr>
            <a:spLocks noGrp="1"/>
          </p:cNvSpPr>
          <p:nvPr>
            <p:ph type="body" sz="quarter" idx="22" hasCustomPrompt="1"/>
          </p:nvPr>
        </p:nvSpPr>
        <p:spPr>
          <a:xfrm>
            <a:off x="1340216" y="2480706"/>
            <a:ext cx="430160" cy="203582"/>
          </a:xfrm>
          <a:prstGeom prst="rect">
            <a:avLst/>
          </a:prstGeom>
        </p:spPr>
        <p:txBody>
          <a:bodyPr/>
          <a:lstStyle>
            <a:lvl1pPr marL="12685" algn="ctr" defTabSz="913280" rtl="0" eaLnBrk="1" latinLnBrk="0" hangingPunct="1">
              <a:lnSpc>
                <a:spcPct val="100000"/>
              </a:lnSpc>
              <a:spcBef>
                <a:spcPts val="114"/>
              </a:spcBef>
              <a:defRPr lang="en-GB" sz="649" b="1" kern="1200" spc="5" dirty="0">
                <a:solidFill>
                  <a:srgbClr val="1B1245"/>
                </a:solidFill>
                <a:latin typeface="Poppins"/>
                <a:ea typeface="+mn-ea"/>
                <a:cs typeface="Poppins"/>
              </a:defRPr>
            </a:lvl1pPr>
            <a:lvl5pPr>
              <a:defRPr/>
            </a:lvl5pPr>
          </a:lstStyle>
          <a:p>
            <a:pPr lvl="0"/>
            <a:r>
              <a:rPr lang="en-US"/>
              <a:t>2021</a:t>
            </a:r>
            <a:endParaRPr lang="en-GB"/>
          </a:p>
        </p:txBody>
      </p:sp>
      <p:sp>
        <p:nvSpPr>
          <p:cNvPr id="105" name="Oval 104">
            <a:extLst>
              <a:ext uri="{FF2B5EF4-FFF2-40B4-BE49-F238E27FC236}">
                <a16:creationId xmlns:a16="http://schemas.microsoft.com/office/drawing/2014/main" id="{D04B5561-DD42-4E51-99B9-006601C70C26}"/>
              </a:ext>
            </a:extLst>
          </p:cNvPr>
          <p:cNvSpPr/>
          <p:nvPr userDrawn="1"/>
        </p:nvSpPr>
        <p:spPr>
          <a:xfrm>
            <a:off x="5970424" y="2433174"/>
            <a:ext cx="277496" cy="277153"/>
          </a:xfrm>
          <a:prstGeom prst="ellipse">
            <a:avLst/>
          </a:prstGeom>
          <a:solidFill>
            <a:schemeClr val="accent2"/>
          </a:solidFill>
        </p:spPr>
        <p:txBody>
          <a:bodyPr wrap="square" lIns="0" tIns="0" rIns="0" bIns="0" rtlCol="0" anchor="ctr"/>
          <a:lstStyle/>
          <a:p>
            <a:pPr algn="l"/>
            <a:endParaRPr lang="en-GB" sz="2397"/>
          </a:p>
        </p:txBody>
      </p:sp>
      <p:sp>
        <p:nvSpPr>
          <p:cNvPr id="129" name="Text Placeholder 127">
            <a:extLst>
              <a:ext uri="{FF2B5EF4-FFF2-40B4-BE49-F238E27FC236}">
                <a16:creationId xmlns:a16="http://schemas.microsoft.com/office/drawing/2014/main" id="{B95631F3-2229-4468-932C-E126CCD42D6F}"/>
              </a:ext>
            </a:extLst>
          </p:cNvPr>
          <p:cNvSpPr>
            <a:spLocks noGrp="1"/>
          </p:cNvSpPr>
          <p:nvPr>
            <p:ph type="body" sz="quarter" idx="20" hasCustomPrompt="1"/>
          </p:nvPr>
        </p:nvSpPr>
        <p:spPr>
          <a:xfrm>
            <a:off x="5889394" y="2469958"/>
            <a:ext cx="430160" cy="203582"/>
          </a:xfrm>
          <a:prstGeom prst="rect">
            <a:avLst/>
          </a:prstGeom>
        </p:spPr>
        <p:txBody>
          <a:bodyPr/>
          <a:lstStyle>
            <a:lvl1pPr marL="12685" algn="ctr" defTabSz="913280" rtl="0" eaLnBrk="1" latinLnBrk="0" hangingPunct="1">
              <a:lnSpc>
                <a:spcPct val="100000"/>
              </a:lnSpc>
              <a:spcBef>
                <a:spcPts val="114"/>
              </a:spcBef>
              <a:defRPr lang="en-GB" sz="649" b="1" kern="1200" spc="5" dirty="0">
                <a:solidFill>
                  <a:srgbClr val="1B1245"/>
                </a:solidFill>
                <a:latin typeface="Poppins"/>
                <a:ea typeface="+mn-ea"/>
                <a:cs typeface="Poppins"/>
              </a:defRPr>
            </a:lvl1pPr>
            <a:lvl5pPr>
              <a:defRPr/>
            </a:lvl5pPr>
          </a:lstStyle>
          <a:p>
            <a:pPr lvl="0"/>
            <a:r>
              <a:rPr lang="en-US"/>
              <a:t>2021</a:t>
            </a:r>
            <a:endParaRPr lang="en-GB"/>
          </a:p>
        </p:txBody>
      </p:sp>
      <p:sp>
        <p:nvSpPr>
          <p:cNvPr id="143" name="Oval 142">
            <a:extLst>
              <a:ext uri="{FF2B5EF4-FFF2-40B4-BE49-F238E27FC236}">
                <a16:creationId xmlns:a16="http://schemas.microsoft.com/office/drawing/2014/main" id="{584985EA-6C7A-49F8-9199-2659836071BA}"/>
              </a:ext>
            </a:extLst>
          </p:cNvPr>
          <p:cNvSpPr/>
          <p:nvPr userDrawn="1"/>
        </p:nvSpPr>
        <p:spPr>
          <a:xfrm>
            <a:off x="7499472" y="2446810"/>
            <a:ext cx="277496" cy="277153"/>
          </a:xfrm>
          <a:prstGeom prst="ellipse">
            <a:avLst/>
          </a:prstGeom>
          <a:solidFill>
            <a:schemeClr val="accent2"/>
          </a:solidFill>
        </p:spPr>
        <p:txBody>
          <a:bodyPr wrap="square" lIns="0" tIns="0" rIns="0" bIns="0" rtlCol="0" anchor="ctr"/>
          <a:lstStyle/>
          <a:p>
            <a:pPr algn="l"/>
            <a:endParaRPr lang="en-GB" sz="2397"/>
          </a:p>
        </p:txBody>
      </p:sp>
      <p:sp>
        <p:nvSpPr>
          <p:cNvPr id="144" name="Text Placeholder 127">
            <a:extLst>
              <a:ext uri="{FF2B5EF4-FFF2-40B4-BE49-F238E27FC236}">
                <a16:creationId xmlns:a16="http://schemas.microsoft.com/office/drawing/2014/main" id="{72748051-3C22-44A1-B273-2483CEE18EB6}"/>
              </a:ext>
            </a:extLst>
          </p:cNvPr>
          <p:cNvSpPr>
            <a:spLocks noGrp="1"/>
          </p:cNvSpPr>
          <p:nvPr>
            <p:ph type="body" sz="quarter" idx="23" hasCustomPrompt="1"/>
          </p:nvPr>
        </p:nvSpPr>
        <p:spPr>
          <a:xfrm>
            <a:off x="7418441" y="2483593"/>
            <a:ext cx="430160" cy="203582"/>
          </a:xfrm>
          <a:prstGeom prst="rect">
            <a:avLst/>
          </a:prstGeom>
        </p:spPr>
        <p:txBody>
          <a:bodyPr/>
          <a:lstStyle>
            <a:lvl1pPr marL="12685" algn="ctr" defTabSz="913280" rtl="0" eaLnBrk="1" latinLnBrk="0" hangingPunct="1">
              <a:lnSpc>
                <a:spcPct val="100000"/>
              </a:lnSpc>
              <a:spcBef>
                <a:spcPts val="114"/>
              </a:spcBef>
              <a:defRPr lang="en-GB" sz="649" b="1" kern="1200" spc="5" dirty="0">
                <a:solidFill>
                  <a:srgbClr val="1B1245"/>
                </a:solidFill>
                <a:latin typeface="Poppins"/>
                <a:ea typeface="+mn-ea"/>
                <a:cs typeface="Poppins"/>
              </a:defRPr>
            </a:lvl1pPr>
            <a:lvl5pPr>
              <a:defRPr/>
            </a:lvl5pPr>
          </a:lstStyle>
          <a:p>
            <a:pPr lvl="0"/>
            <a:r>
              <a:rPr lang="en-US"/>
              <a:t>2021</a:t>
            </a:r>
            <a:endParaRPr lang="en-GB"/>
          </a:p>
        </p:txBody>
      </p:sp>
      <p:sp>
        <p:nvSpPr>
          <p:cNvPr id="30" name="Text Placeholder 6">
            <a:extLst>
              <a:ext uri="{FF2B5EF4-FFF2-40B4-BE49-F238E27FC236}">
                <a16:creationId xmlns:a16="http://schemas.microsoft.com/office/drawing/2014/main" id="{064B70C0-F55D-481A-97B4-6E5F54ECFBA7}"/>
              </a:ext>
            </a:extLst>
          </p:cNvPr>
          <p:cNvSpPr>
            <a:spLocks noGrp="1"/>
          </p:cNvSpPr>
          <p:nvPr>
            <p:ph type="body" sz="quarter" idx="28"/>
          </p:nvPr>
        </p:nvSpPr>
        <p:spPr>
          <a:xfrm>
            <a:off x="1601789" y="1014747"/>
            <a:ext cx="1273175" cy="952912"/>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a:t>
            </a:r>
            <a:endParaRPr lang="en-GB"/>
          </a:p>
        </p:txBody>
      </p:sp>
      <p:sp>
        <p:nvSpPr>
          <p:cNvPr id="32" name="Text Placeholder 6">
            <a:extLst>
              <a:ext uri="{FF2B5EF4-FFF2-40B4-BE49-F238E27FC236}">
                <a16:creationId xmlns:a16="http://schemas.microsoft.com/office/drawing/2014/main" id="{0833AFF6-F836-4E5D-8094-08EA6A233CA3}"/>
              </a:ext>
            </a:extLst>
          </p:cNvPr>
          <p:cNvSpPr>
            <a:spLocks noGrp="1"/>
          </p:cNvSpPr>
          <p:nvPr>
            <p:ph type="body" sz="quarter" idx="29"/>
          </p:nvPr>
        </p:nvSpPr>
        <p:spPr>
          <a:xfrm>
            <a:off x="4620662" y="1014747"/>
            <a:ext cx="1273175" cy="952912"/>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a:t>
            </a:r>
            <a:endParaRPr lang="en-GB"/>
          </a:p>
        </p:txBody>
      </p:sp>
      <p:sp>
        <p:nvSpPr>
          <p:cNvPr id="33" name="Text Placeholder 6">
            <a:extLst>
              <a:ext uri="{FF2B5EF4-FFF2-40B4-BE49-F238E27FC236}">
                <a16:creationId xmlns:a16="http://schemas.microsoft.com/office/drawing/2014/main" id="{AB3F3A29-C113-4F9E-BFE8-75374587DD6F}"/>
              </a:ext>
            </a:extLst>
          </p:cNvPr>
          <p:cNvSpPr>
            <a:spLocks noGrp="1"/>
          </p:cNvSpPr>
          <p:nvPr>
            <p:ph type="body" sz="quarter" idx="30"/>
          </p:nvPr>
        </p:nvSpPr>
        <p:spPr>
          <a:xfrm>
            <a:off x="2471707" y="3440077"/>
            <a:ext cx="1273175" cy="952912"/>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a:t>
            </a:r>
            <a:endParaRPr lang="en-GB"/>
          </a:p>
        </p:txBody>
      </p:sp>
      <p:sp>
        <p:nvSpPr>
          <p:cNvPr id="34" name="Text Placeholder 6">
            <a:extLst>
              <a:ext uri="{FF2B5EF4-FFF2-40B4-BE49-F238E27FC236}">
                <a16:creationId xmlns:a16="http://schemas.microsoft.com/office/drawing/2014/main" id="{D99BF041-BE14-4995-8DC0-A0E56316DE99}"/>
              </a:ext>
            </a:extLst>
          </p:cNvPr>
          <p:cNvSpPr>
            <a:spLocks noGrp="1"/>
          </p:cNvSpPr>
          <p:nvPr>
            <p:ph type="body" sz="quarter" idx="31"/>
          </p:nvPr>
        </p:nvSpPr>
        <p:spPr>
          <a:xfrm>
            <a:off x="6145267" y="3440077"/>
            <a:ext cx="1273175" cy="952912"/>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a:t>
            </a:r>
            <a:endParaRPr lang="en-GB"/>
          </a:p>
        </p:txBody>
      </p:sp>
      <p:sp>
        <p:nvSpPr>
          <p:cNvPr id="35" name="object 3">
            <a:extLst>
              <a:ext uri="{FF2B5EF4-FFF2-40B4-BE49-F238E27FC236}">
                <a16:creationId xmlns:a16="http://schemas.microsoft.com/office/drawing/2014/main" id="{A70F83EB-3152-49F4-92E9-AF1401763A89}"/>
              </a:ext>
            </a:extLst>
          </p:cNvPr>
          <p:cNvSpPr/>
          <p:nvPr userDrawn="1"/>
        </p:nvSpPr>
        <p:spPr>
          <a:xfrm rot="5400000">
            <a:off x="6665711" y="-2483770"/>
            <a:ext cx="4961411" cy="4967540"/>
          </a:xfrm>
          <a:prstGeom prst="pie">
            <a:avLst>
              <a:gd name="adj1" fmla="val 0"/>
              <a:gd name="adj2" fmla="val 5407787"/>
            </a:avLst>
          </a:prstGeom>
          <a:solidFill>
            <a:schemeClr val="accent4"/>
          </a:solidFill>
        </p:spPr>
        <p:txBody>
          <a:bodyPr wrap="square" lIns="0" tIns="0" rIns="0" bIns="0" rtlCol="0"/>
          <a:lstStyle/>
          <a:p>
            <a:endParaRPr sz="2397"/>
          </a:p>
        </p:txBody>
      </p:sp>
    </p:spTree>
    <p:extLst>
      <p:ext uri="{BB962C8B-B14F-4D97-AF65-F5344CB8AC3E}">
        <p14:creationId xmlns:p14="http://schemas.microsoft.com/office/powerpoint/2010/main" val="127202157"/>
      </p:ext>
    </p:extLst>
  </p:cSld>
  <p:clrMapOvr>
    <a:masterClrMapping/>
  </p:clrMapOvr>
  <p:extLst>
    <p:ext uri="{DCECCB84-F9BA-43D5-87BE-67443E8EF086}">
      <p15:sldGuideLst xmlns:p15="http://schemas.microsoft.com/office/powerpoint/2012/main">
        <p15:guide id="1" orient="horz" pos="331">
          <p15:clr>
            <a:srgbClr val="FBAE40"/>
          </p15:clr>
        </p15:guide>
        <p15:guide id="2" pos="1584">
          <p15:clr>
            <a:srgbClr val="FBAE40"/>
          </p15:clr>
        </p15:guide>
        <p15:guide id="3" pos="1632">
          <p15:clr>
            <a:srgbClr val="FBAE40"/>
          </p15:clr>
        </p15:guide>
        <p15:guide id="4" pos="1656">
          <p15:clr>
            <a:srgbClr val="FBAE40"/>
          </p15:clr>
        </p15:guide>
        <p15:guide id="5" orient="horz" pos="30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14" name="Text Placeholder 24">
            <a:extLst>
              <a:ext uri="{FF2B5EF4-FFF2-40B4-BE49-F238E27FC236}">
                <a16:creationId xmlns:a16="http://schemas.microsoft.com/office/drawing/2014/main" id="{7982E71F-2851-4CB8-9A35-7ED552D17B21}"/>
              </a:ext>
            </a:extLst>
          </p:cNvPr>
          <p:cNvSpPr>
            <a:spLocks noGrp="1"/>
          </p:cNvSpPr>
          <p:nvPr>
            <p:ph type="body" sz="quarter" idx="11" hasCustomPrompt="1"/>
          </p:nvPr>
        </p:nvSpPr>
        <p:spPr>
          <a:xfrm>
            <a:off x="440143" y="4622415"/>
            <a:ext cx="2836457" cy="245189"/>
          </a:xfrm>
          <a:prstGeom prst="rect">
            <a:avLst/>
          </a:prstGeom>
        </p:spPr>
        <p:txBody>
          <a:bodyPr/>
          <a:lstStyle>
            <a:lvl1pPr marL="12685" indent="0" algn="l" defTabSz="913280" rtl="0" eaLnBrk="1" latinLnBrk="0" hangingPunct="1">
              <a:lnSpc>
                <a:spcPct val="100000"/>
              </a:lnSpc>
              <a:spcBef>
                <a:spcPts val="150"/>
              </a:spcBef>
              <a:buNone/>
              <a:defRPr lang="en-GB" sz="999" kern="1200" dirty="0" smtClean="0">
                <a:solidFill>
                  <a:schemeClr val="accent1"/>
                </a:solidFill>
                <a:latin typeface="+mj-lt"/>
                <a:ea typeface="+mn-ea"/>
                <a:cs typeface="Poppins Medium" panose="00000600000000000000" pitchFamily="2" charset="0"/>
              </a:defRPr>
            </a:lvl1pPr>
            <a:lvl2pPr marL="45664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2pPr>
            <a:lvl3pPr marL="91328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3pPr>
            <a:lvl4pPr marL="136992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4pPr>
            <a:lvl5pPr marL="1826560" indent="0" algn="l" defTabSz="913280" rtl="0" eaLnBrk="1" latinLnBrk="0" hangingPunct="1">
              <a:lnSpc>
                <a:spcPct val="100000"/>
              </a:lnSpc>
              <a:buNone/>
              <a:defRPr lang="en-GB" sz="1199" kern="1200" dirty="0">
                <a:solidFill>
                  <a:srgbClr val="F5F5F5"/>
                </a:solidFill>
                <a:latin typeface="Poppins Medium"/>
                <a:ea typeface="+mn-ea"/>
                <a:cs typeface="Poppins Medium"/>
              </a:defRPr>
            </a:lvl5pPr>
          </a:lstStyle>
          <a:p>
            <a:pPr marL="12685" marR="0" lvl="0" indent="0" algn="l" defTabSz="91328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21" name="Oval 20">
            <a:extLst>
              <a:ext uri="{FF2B5EF4-FFF2-40B4-BE49-F238E27FC236}">
                <a16:creationId xmlns:a16="http://schemas.microsoft.com/office/drawing/2014/main" id="{F72C586B-CE1E-4E9D-A21C-3852754E76FD}"/>
              </a:ext>
            </a:extLst>
          </p:cNvPr>
          <p:cNvSpPr/>
          <p:nvPr userDrawn="1"/>
        </p:nvSpPr>
        <p:spPr>
          <a:xfrm>
            <a:off x="-533400" y="1048269"/>
            <a:ext cx="3064676" cy="3036010"/>
          </a:xfrm>
          <a:prstGeom prst="ellipse">
            <a:avLst/>
          </a:prstGeom>
          <a:solidFill>
            <a:schemeClr val="accent2"/>
          </a:solidFill>
        </p:spPr>
        <p:txBody>
          <a:bodyPr wrap="square" lIns="0" tIns="0" rIns="0" bIns="0" rtlCol="0" anchor="ctr"/>
          <a:lstStyle/>
          <a:p>
            <a:pPr algn="l"/>
            <a:endParaRPr lang="en-GB" sz="2397"/>
          </a:p>
        </p:txBody>
      </p:sp>
      <p:sp>
        <p:nvSpPr>
          <p:cNvPr id="16" name="Text Placeholder 8">
            <a:extLst>
              <a:ext uri="{FF2B5EF4-FFF2-40B4-BE49-F238E27FC236}">
                <a16:creationId xmlns:a16="http://schemas.microsoft.com/office/drawing/2014/main" id="{A6A168FE-5FB8-4A4E-87B1-09592342519D}"/>
              </a:ext>
            </a:extLst>
          </p:cNvPr>
          <p:cNvSpPr>
            <a:spLocks noGrp="1"/>
          </p:cNvSpPr>
          <p:nvPr>
            <p:ph type="body" sz="quarter" idx="18" hasCustomPrompt="1"/>
          </p:nvPr>
        </p:nvSpPr>
        <p:spPr>
          <a:xfrm>
            <a:off x="232755" y="1890593"/>
            <a:ext cx="1932372" cy="1351362"/>
          </a:xfrm>
          <a:prstGeom prst="rect">
            <a:avLst/>
          </a:prstGeom>
        </p:spPr>
        <p:txBody>
          <a:bodyPr/>
          <a:lstStyle>
            <a:lvl1pPr>
              <a:defRPr>
                <a:solidFill>
                  <a:schemeClr val="tx1"/>
                </a:solidFill>
                <a:latin typeface="Poppins Light" panose="00000400000000000000" pitchFamily="2" charset="0"/>
                <a:cs typeface="Poppins Light" panose="00000400000000000000" pitchFamily="2" charset="0"/>
              </a:defRPr>
            </a:lvl1pPr>
          </a:lstStyle>
          <a:p>
            <a:pPr marL="12685" marR="0" lvl="0" indent="0" algn="l" defTabSz="913280" rtl="0" eaLnBrk="1" fontAlgn="auto" latinLnBrk="0" hangingPunct="1">
              <a:lnSpc>
                <a:spcPct val="100000"/>
              </a:lnSpc>
              <a:spcBef>
                <a:spcPts val="220"/>
              </a:spcBef>
              <a:spcAft>
                <a:spcPts val="0"/>
              </a:spcAft>
              <a:buClrTx/>
              <a:buSzTx/>
              <a:buFontTx/>
              <a:buNone/>
              <a:tabLst/>
              <a:defRPr/>
            </a:pPr>
            <a:r>
              <a:rPr kumimoji="0" lang="en-GB" sz="1399" b="1" i="0" u="none" strike="noStrike" kern="1200" cap="none" spc="0" normalizeH="0" baseline="0" noProof="0">
                <a:ln>
                  <a:noFill/>
                </a:ln>
                <a:solidFill>
                  <a:srgbClr val="FFFFFF"/>
                </a:solidFill>
                <a:effectLst/>
                <a:uLnTx/>
                <a:uFillTx/>
                <a:latin typeface="Poppins"/>
                <a:ea typeface="+mn-ea"/>
                <a:cs typeface="Poppins"/>
              </a:rPr>
              <a:t>01</a:t>
            </a:r>
            <a:endParaRPr kumimoji="0" lang="en-GB" sz="1399"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280" rtl="0" eaLnBrk="1" fontAlgn="auto" latinLnBrk="0" hangingPunct="1">
              <a:lnSpc>
                <a:spcPct val="107200"/>
              </a:lnSpc>
              <a:spcBef>
                <a:spcPts val="0"/>
              </a:spcBef>
              <a:spcAft>
                <a:spcPts val="0"/>
              </a:spcAft>
              <a:buClrTx/>
              <a:buSzTx/>
              <a:buFontTx/>
              <a:buNone/>
              <a:tabLst/>
              <a:defRPr/>
            </a:pP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399"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399"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399"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399"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399" b="0" i="0" u="none" strike="noStrike" kern="1200" cap="none" spc="0" normalizeH="0" baseline="0" noProof="0">
              <a:ln>
                <a:noFill/>
              </a:ln>
              <a:solidFill>
                <a:prstClr val="black"/>
              </a:solidFill>
              <a:effectLst/>
              <a:uLnTx/>
              <a:uFillTx/>
              <a:latin typeface="Poppins Light"/>
              <a:ea typeface="+mn-ea"/>
              <a:cs typeface="Poppins Light"/>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20" name="Oval 19">
            <a:extLst>
              <a:ext uri="{FF2B5EF4-FFF2-40B4-BE49-F238E27FC236}">
                <a16:creationId xmlns:a16="http://schemas.microsoft.com/office/drawing/2014/main" id="{3ED07470-744A-4A95-9F44-8DDD3F3C4564}"/>
              </a:ext>
            </a:extLst>
          </p:cNvPr>
          <p:cNvSpPr/>
          <p:nvPr userDrawn="1"/>
        </p:nvSpPr>
        <p:spPr>
          <a:xfrm>
            <a:off x="2057401" y="1048269"/>
            <a:ext cx="3064676" cy="3036010"/>
          </a:xfrm>
          <a:prstGeom prst="ellipse">
            <a:avLst/>
          </a:prstGeom>
          <a:solidFill>
            <a:schemeClr val="accent3"/>
          </a:solidFill>
        </p:spPr>
        <p:txBody>
          <a:bodyPr wrap="square" lIns="0" tIns="0" rIns="0" bIns="0" rtlCol="0" anchor="ctr"/>
          <a:lstStyle/>
          <a:p>
            <a:pPr algn="l"/>
            <a:endParaRPr lang="en-GB" sz="2397"/>
          </a:p>
        </p:txBody>
      </p:sp>
      <p:sp>
        <p:nvSpPr>
          <p:cNvPr id="18" name="Oval 17">
            <a:extLst>
              <a:ext uri="{FF2B5EF4-FFF2-40B4-BE49-F238E27FC236}">
                <a16:creationId xmlns:a16="http://schemas.microsoft.com/office/drawing/2014/main" id="{63EEEACF-0771-4AA3-806D-3F0D187838B5}"/>
              </a:ext>
            </a:extLst>
          </p:cNvPr>
          <p:cNvSpPr/>
          <p:nvPr userDrawn="1"/>
        </p:nvSpPr>
        <p:spPr>
          <a:xfrm>
            <a:off x="4419601" y="1061750"/>
            <a:ext cx="3064676" cy="3036010"/>
          </a:xfrm>
          <a:prstGeom prst="ellipse">
            <a:avLst/>
          </a:prstGeom>
          <a:solidFill>
            <a:schemeClr val="accent4"/>
          </a:solidFill>
        </p:spPr>
        <p:txBody>
          <a:bodyPr wrap="square" lIns="0" tIns="0" rIns="0" bIns="0" rtlCol="0" anchor="ctr"/>
          <a:lstStyle/>
          <a:p>
            <a:pPr algn="l"/>
            <a:endParaRPr lang="en-GB" sz="2397"/>
          </a:p>
        </p:txBody>
      </p:sp>
      <p:sp>
        <p:nvSpPr>
          <p:cNvPr id="19" name="Oval 18">
            <a:extLst>
              <a:ext uri="{FF2B5EF4-FFF2-40B4-BE49-F238E27FC236}">
                <a16:creationId xmlns:a16="http://schemas.microsoft.com/office/drawing/2014/main" id="{1EB416A5-44DF-4E8A-BC83-417A3D92707A}"/>
              </a:ext>
            </a:extLst>
          </p:cNvPr>
          <p:cNvSpPr/>
          <p:nvPr userDrawn="1"/>
        </p:nvSpPr>
        <p:spPr>
          <a:xfrm>
            <a:off x="6841325" y="1048269"/>
            <a:ext cx="3064676" cy="3036010"/>
          </a:xfrm>
          <a:prstGeom prst="ellipse">
            <a:avLst/>
          </a:prstGeom>
          <a:solidFill>
            <a:schemeClr val="accent1"/>
          </a:solidFill>
        </p:spPr>
        <p:txBody>
          <a:bodyPr wrap="square" lIns="0" tIns="0" rIns="0" bIns="0" rtlCol="0" anchor="ctr"/>
          <a:lstStyle/>
          <a:p>
            <a:pPr algn="l"/>
            <a:endParaRPr lang="en-GB" sz="2397"/>
          </a:p>
        </p:txBody>
      </p:sp>
      <p:sp>
        <p:nvSpPr>
          <p:cNvPr id="22" name="Text Placeholder 8">
            <a:extLst>
              <a:ext uri="{FF2B5EF4-FFF2-40B4-BE49-F238E27FC236}">
                <a16:creationId xmlns:a16="http://schemas.microsoft.com/office/drawing/2014/main" id="{E3BF3EF1-7141-46D2-88A6-A838DBCFD114}"/>
              </a:ext>
            </a:extLst>
          </p:cNvPr>
          <p:cNvSpPr>
            <a:spLocks noGrp="1"/>
          </p:cNvSpPr>
          <p:nvPr>
            <p:ph type="body" sz="quarter" idx="19" hasCustomPrompt="1"/>
          </p:nvPr>
        </p:nvSpPr>
        <p:spPr>
          <a:xfrm>
            <a:off x="2759553" y="1890593"/>
            <a:ext cx="1932372" cy="1351362"/>
          </a:xfrm>
          <a:prstGeom prst="rect">
            <a:avLst/>
          </a:prstGeom>
        </p:spPr>
        <p:txBody>
          <a:bodyPr/>
          <a:lstStyle>
            <a:lvl1pPr>
              <a:defRPr>
                <a:solidFill>
                  <a:schemeClr val="tx1"/>
                </a:solidFill>
                <a:latin typeface="Poppins Light" panose="00000400000000000000" pitchFamily="2" charset="0"/>
                <a:cs typeface="Poppins Light" panose="00000400000000000000" pitchFamily="2" charset="0"/>
              </a:defRPr>
            </a:lvl1pPr>
          </a:lstStyle>
          <a:p>
            <a:pPr marL="12685" marR="0" lvl="0" indent="0" algn="l" defTabSz="913280" rtl="0" eaLnBrk="1" fontAlgn="auto" latinLnBrk="0" hangingPunct="1">
              <a:lnSpc>
                <a:spcPct val="100000"/>
              </a:lnSpc>
              <a:spcBef>
                <a:spcPts val="220"/>
              </a:spcBef>
              <a:spcAft>
                <a:spcPts val="0"/>
              </a:spcAft>
              <a:buClrTx/>
              <a:buSzTx/>
              <a:buFontTx/>
              <a:buNone/>
              <a:tabLst/>
              <a:defRPr/>
            </a:pPr>
            <a:r>
              <a:rPr kumimoji="0" lang="en-GB" sz="1399" b="1" i="0" u="none" strike="noStrike" kern="1200" cap="none" spc="0" normalizeH="0" baseline="0" noProof="0">
                <a:ln>
                  <a:noFill/>
                </a:ln>
                <a:solidFill>
                  <a:srgbClr val="FFFFFF"/>
                </a:solidFill>
                <a:effectLst/>
                <a:uLnTx/>
                <a:uFillTx/>
                <a:latin typeface="Poppins"/>
                <a:ea typeface="+mn-ea"/>
                <a:cs typeface="Poppins"/>
              </a:rPr>
              <a:t>02</a:t>
            </a:r>
            <a:endParaRPr kumimoji="0" lang="en-GB" sz="1399"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280" rtl="0" eaLnBrk="1" fontAlgn="auto" latinLnBrk="0" hangingPunct="1">
              <a:lnSpc>
                <a:spcPct val="107200"/>
              </a:lnSpc>
              <a:spcBef>
                <a:spcPts val="0"/>
              </a:spcBef>
              <a:spcAft>
                <a:spcPts val="0"/>
              </a:spcAft>
              <a:buClrTx/>
              <a:buSzTx/>
              <a:buFontTx/>
              <a:buNone/>
              <a:tabLst/>
              <a:defRPr/>
            </a:pP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399"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399"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399"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399"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399" b="0" i="0" u="none" strike="noStrike" kern="1200" cap="none" spc="0" normalizeH="0" baseline="0" noProof="0">
              <a:ln>
                <a:noFill/>
              </a:ln>
              <a:solidFill>
                <a:prstClr val="black"/>
              </a:solidFill>
              <a:effectLst/>
              <a:uLnTx/>
              <a:uFillTx/>
              <a:latin typeface="Poppins Light"/>
              <a:ea typeface="+mn-ea"/>
              <a:cs typeface="Poppins Light"/>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23" name="Text Placeholder 8">
            <a:extLst>
              <a:ext uri="{FF2B5EF4-FFF2-40B4-BE49-F238E27FC236}">
                <a16:creationId xmlns:a16="http://schemas.microsoft.com/office/drawing/2014/main" id="{E192DEFC-7E3B-4961-8A6D-46E8F2A24EA1}"/>
              </a:ext>
            </a:extLst>
          </p:cNvPr>
          <p:cNvSpPr>
            <a:spLocks noGrp="1"/>
          </p:cNvSpPr>
          <p:nvPr>
            <p:ph type="body" sz="quarter" idx="20" hasCustomPrompt="1"/>
          </p:nvPr>
        </p:nvSpPr>
        <p:spPr>
          <a:xfrm>
            <a:off x="5007122" y="1904518"/>
            <a:ext cx="1932372" cy="1351362"/>
          </a:xfrm>
          <a:prstGeom prst="rect">
            <a:avLst/>
          </a:prstGeom>
        </p:spPr>
        <p:txBody>
          <a:bodyPr/>
          <a:lstStyle>
            <a:lvl1pPr>
              <a:defRPr>
                <a:solidFill>
                  <a:schemeClr val="tx1"/>
                </a:solidFill>
                <a:latin typeface="Poppins Light" panose="00000400000000000000" pitchFamily="2" charset="0"/>
                <a:cs typeface="Poppins Light" panose="00000400000000000000" pitchFamily="2" charset="0"/>
              </a:defRPr>
            </a:lvl1pPr>
          </a:lstStyle>
          <a:p>
            <a:pPr marL="12685" marR="0" lvl="0" indent="0" algn="l" defTabSz="913280" rtl="0" eaLnBrk="1" fontAlgn="auto" latinLnBrk="0" hangingPunct="1">
              <a:lnSpc>
                <a:spcPct val="100000"/>
              </a:lnSpc>
              <a:spcBef>
                <a:spcPts val="220"/>
              </a:spcBef>
              <a:spcAft>
                <a:spcPts val="0"/>
              </a:spcAft>
              <a:buClrTx/>
              <a:buSzTx/>
              <a:buFontTx/>
              <a:buNone/>
              <a:tabLst/>
              <a:defRPr/>
            </a:pPr>
            <a:r>
              <a:rPr kumimoji="0" lang="en-GB" sz="1399" b="1" i="0" u="none" strike="noStrike" kern="1200" cap="none" spc="0" normalizeH="0" baseline="0" noProof="0">
                <a:ln>
                  <a:noFill/>
                </a:ln>
                <a:solidFill>
                  <a:srgbClr val="FFFFFF"/>
                </a:solidFill>
                <a:effectLst/>
                <a:uLnTx/>
                <a:uFillTx/>
                <a:latin typeface="Poppins"/>
                <a:ea typeface="+mn-ea"/>
                <a:cs typeface="Poppins"/>
              </a:rPr>
              <a:t>03</a:t>
            </a:r>
            <a:endParaRPr kumimoji="0" lang="en-GB" sz="1399"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280" rtl="0" eaLnBrk="1" fontAlgn="auto" latinLnBrk="0" hangingPunct="1">
              <a:lnSpc>
                <a:spcPct val="107200"/>
              </a:lnSpc>
              <a:spcBef>
                <a:spcPts val="0"/>
              </a:spcBef>
              <a:spcAft>
                <a:spcPts val="0"/>
              </a:spcAft>
              <a:buClrTx/>
              <a:buSzTx/>
              <a:buFontTx/>
              <a:buNone/>
              <a:tabLst/>
              <a:defRPr/>
            </a:pP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399"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399"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399"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399"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399" b="0" i="0" u="none" strike="noStrike" kern="1200" cap="none" spc="0" normalizeH="0" baseline="0" noProof="0">
              <a:ln>
                <a:noFill/>
              </a:ln>
              <a:solidFill>
                <a:prstClr val="black"/>
              </a:solidFill>
              <a:effectLst/>
              <a:uLnTx/>
              <a:uFillTx/>
              <a:latin typeface="Poppins Light"/>
              <a:ea typeface="+mn-ea"/>
              <a:cs typeface="Poppins Light"/>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24" name="Text Placeholder 8">
            <a:extLst>
              <a:ext uri="{FF2B5EF4-FFF2-40B4-BE49-F238E27FC236}">
                <a16:creationId xmlns:a16="http://schemas.microsoft.com/office/drawing/2014/main" id="{84470890-F401-48C5-A20E-2405F25F3D0B}"/>
              </a:ext>
            </a:extLst>
          </p:cNvPr>
          <p:cNvSpPr>
            <a:spLocks noGrp="1"/>
          </p:cNvSpPr>
          <p:nvPr>
            <p:ph type="body" sz="quarter" idx="21" hasCustomPrompt="1"/>
          </p:nvPr>
        </p:nvSpPr>
        <p:spPr>
          <a:xfrm>
            <a:off x="7527014" y="1888663"/>
            <a:ext cx="1932372" cy="1351362"/>
          </a:xfrm>
          <a:prstGeom prst="rect">
            <a:avLst/>
          </a:prstGeom>
        </p:spPr>
        <p:txBody>
          <a:bodyPr/>
          <a:lstStyle>
            <a:lvl1pPr>
              <a:defRPr>
                <a:solidFill>
                  <a:schemeClr val="tx1"/>
                </a:solidFill>
                <a:latin typeface="Poppins Light" panose="00000400000000000000" pitchFamily="2" charset="0"/>
                <a:cs typeface="Poppins Light" panose="00000400000000000000" pitchFamily="2" charset="0"/>
              </a:defRPr>
            </a:lvl1pPr>
          </a:lstStyle>
          <a:p>
            <a:pPr marL="12685" marR="0" lvl="0" indent="0" algn="l" defTabSz="913280" rtl="0" eaLnBrk="1" fontAlgn="auto" latinLnBrk="0" hangingPunct="1">
              <a:lnSpc>
                <a:spcPct val="100000"/>
              </a:lnSpc>
              <a:spcBef>
                <a:spcPts val="220"/>
              </a:spcBef>
              <a:spcAft>
                <a:spcPts val="0"/>
              </a:spcAft>
              <a:buClrTx/>
              <a:buSzTx/>
              <a:buFontTx/>
              <a:buNone/>
              <a:tabLst/>
              <a:defRPr/>
            </a:pPr>
            <a:r>
              <a:rPr kumimoji="0" lang="en-GB" sz="1399" b="1" i="0" u="none" strike="noStrike" kern="1200" cap="none" spc="0" normalizeH="0" baseline="0" noProof="0">
                <a:ln>
                  <a:noFill/>
                </a:ln>
                <a:solidFill>
                  <a:srgbClr val="FFFFFF"/>
                </a:solidFill>
                <a:effectLst/>
                <a:uLnTx/>
                <a:uFillTx/>
                <a:latin typeface="Poppins"/>
                <a:ea typeface="+mn-ea"/>
                <a:cs typeface="Poppins"/>
              </a:rPr>
              <a:t>04</a:t>
            </a:r>
            <a:endParaRPr kumimoji="0" lang="en-GB" sz="1399"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280" rtl="0" eaLnBrk="1" fontAlgn="auto" latinLnBrk="0" hangingPunct="1">
              <a:lnSpc>
                <a:spcPct val="107200"/>
              </a:lnSpc>
              <a:spcBef>
                <a:spcPts val="0"/>
              </a:spcBef>
              <a:spcAft>
                <a:spcPts val="0"/>
              </a:spcAft>
              <a:buClrTx/>
              <a:buSzTx/>
              <a:buFontTx/>
              <a:buNone/>
              <a:tabLst/>
              <a:defRPr/>
            </a:pP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399"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399"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399"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399"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399"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399"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399" b="0" i="0" u="none" strike="noStrike" kern="1200" cap="none" spc="0" normalizeH="0" baseline="0" noProof="0">
              <a:ln>
                <a:noFill/>
              </a:ln>
              <a:solidFill>
                <a:prstClr val="black"/>
              </a:solidFill>
              <a:effectLst/>
              <a:uLnTx/>
              <a:uFillTx/>
              <a:latin typeface="Poppins Light"/>
              <a:ea typeface="+mn-ea"/>
              <a:cs typeface="Poppins Light"/>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4" name="Title 3">
            <a:extLst>
              <a:ext uri="{FF2B5EF4-FFF2-40B4-BE49-F238E27FC236}">
                <a16:creationId xmlns:a16="http://schemas.microsoft.com/office/drawing/2014/main" id="{E9DCDEE6-6D9D-4483-9F57-C7EBF48B2C98}"/>
              </a:ext>
            </a:extLst>
          </p:cNvPr>
          <p:cNvSpPr>
            <a:spLocks noGrp="1"/>
          </p:cNvSpPr>
          <p:nvPr>
            <p:ph type="title"/>
          </p:nvPr>
        </p:nvSpPr>
        <p:spPr>
          <a:xfrm>
            <a:off x="628650" y="274299"/>
            <a:ext cx="7886700" cy="994135"/>
          </a:xfrm>
          <a:prstGeom prst="rect">
            <a:avLst/>
          </a:prstGeom>
        </p:spPr>
        <p:txBody>
          <a:bodyPr/>
          <a:lstStyle>
            <a:lvl1pPr algn="ctr">
              <a:defRPr sz="2597">
                <a:solidFill>
                  <a:schemeClr val="accent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641786998"/>
      </p:ext>
    </p:extLst>
  </p:cSld>
  <p:clrMapOvr>
    <a:masterClrMapping/>
  </p:clrMapOvr>
  <p:extLst>
    <p:ext uri="{DCECCB84-F9BA-43D5-87BE-67443E8EF086}">
      <p15:sldGuideLst xmlns:p15="http://schemas.microsoft.com/office/powerpoint/2012/main">
        <p15:guide id="1" orient="horz" pos="811">
          <p15:clr>
            <a:srgbClr val="FBAE40"/>
          </p15:clr>
        </p15:guide>
        <p15:guide id="2" pos="1440">
          <p15:clr>
            <a:srgbClr val="FBAE40"/>
          </p15:clr>
        </p15:guide>
        <p15:guide id="3" orient="horz" pos="37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10" name="bg object 16">
            <a:extLst>
              <a:ext uri="{FF2B5EF4-FFF2-40B4-BE49-F238E27FC236}">
                <a16:creationId xmlns:a16="http://schemas.microsoft.com/office/drawing/2014/main" id="{F47A90EC-6F17-4FB5-A1A2-FEF8FEC0717D}"/>
              </a:ext>
            </a:extLst>
          </p:cNvPr>
          <p:cNvSpPr/>
          <p:nvPr userDrawn="1"/>
        </p:nvSpPr>
        <p:spPr>
          <a:xfrm>
            <a:off x="0" y="0"/>
            <a:ext cx="9144000" cy="5143500"/>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1E1246"/>
          </a:solidFill>
        </p:spPr>
        <p:txBody>
          <a:bodyPr wrap="square" lIns="0" tIns="0" rIns="0" bIns="0" rtlCol="0"/>
          <a:lstStyle/>
          <a:p>
            <a:endParaRPr sz="2397"/>
          </a:p>
        </p:txBody>
      </p:sp>
      <p:sp>
        <p:nvSpPr>
          <p:cNvPr id="6" name="object 2">
            <a:extLst>
              <a:ext uri="{FF2B5EF4-FFF2-40B4-BE49-F238E27FC236}">
                <a16:creationId xmlns:a16="http://schemas.microsoft.com/office/drawing/2014/main" id="{4226E382-CDE5-47A3-8A40-0DFA6AC52AB1}"/>
              </a:ext>
            </a:extLst>
          </p:cNvPr>
          <p:cNvSpPr/>
          <p:nvPr userDrawn="1"/>
        </p:nvSpPr>
        <p:spPr>
          <a:xfrm>
            <a:off x="1" y="0"/>
            <a:ext cx="3870325" cy="5142232"/>
          </a:xfrm>
          <a:custGeom>
            <a:avLst/>
            <a:gdLst/>
            <a:ahLst/>
            <a:cxnLst/>
            <a:rect l="l" t="t" r="r" b="b"/>
            <a:pathLst>
              <a:path w="3870325" h="5148580">
                <a:moveTo>
                  <a:pt x="2269387" y="0"/>
                </a:moveTo>
                <a:lnTo>
                  <a:pt x="0" y="0"/>
                </a:lnTo>
                <a:lnTo>
                  <a:pt x="0" y="5147995"/>
                </a:lnTo>
                <a:lnTo>
                  <a:pt x="2184970" y="5147995"/>
                </a:lnTo>
                <a:lnTo>
                  <a:pt x="2209922" y="5136842"/>
                </a:lnTo>
                <a:lnTo>
                  <a:pt x="2251128" y="5117622"/>
                </a:lnTo>
                <a:lnTo>
                  <a:pt x="2291972" y="5097764"/>
                </a:lnTo>
                <a:lnTo>
                  <a:pt x="2332447" y="5077276"/>
                </a:lnTo>
                <a:lnTo>
                  <a:pt x="2372548" y="5056163"/>
                </a:lnTo>
                <a:lnTo>
                  <a:pt x="2412267" y="5034432"/>
                </a:lnTo>
                <a:lnTo>
                  <a:pt x="2451599" y="5012089"/>
                </a:lnTo>
                <a:lnTo>
                  <a:pt x="2490536" y="4989141"/>
                </a:lnTo>
                <a:lnTo>
                  <a:pt x="2529073" y="4965594"/>
                </a:lnTo>
                <a:lnTo>
                  <a:pt x="2567203" y="4941454"/>
                </a:lnTo>
                <a:lnTo>
                  <a:pt x="2604920" y="4916729"/>
                </a:lnTo>
                <a:lnTo>
                  <a:pt x="2642218" y="4891423"/>
                </a:lnTo>
                <a:lnTo>
                  <a:pt x="2679089" y="4865545"/>
                </a:lnTo>
                <a:lnTo>
                  <a:pt x="2715528" y="4839099"/>
                </a:lnTo>
                <a:lnTo>
                  <a:pt x="2751528" y="4812093"/>
                </a:lnTo>
                <a:lnTo>
                  <a:pt x="2787082" y="4784533"/>
                </a:lnTo>
                <a:lnTo>
                  <a:pt x="2822185" y="4756426"/>
                </a:lnTo>
                <a:lnTo>
                  <a:pt x="2856830" y="4727777"/>
                </a:lnTo>
                <a:lnTo>
                  <a:pt x="2891011" y="4698593"/>
                </a:lnTo>
                <a:lnTo>
                  <a:pt x="2924721" y="4668881"/>
                </a:lnTo>
                <a:lnTo>
                  <a:pt x="2957953" y="4638646"/>
                </a:lnTo>
                <a:lnTo>
                  <a:pt x="2990702" y="4607896"/>
                </a:lnTo>
                <a:lnTo>
                  <a:pt x="3022960" y="4576637"/>
                </a:lnTo>
                <a:lnTo>
                  <a:pt x="3054722" y="4544875"/>
                </a:lnTo>
                <a:lnTo>
                  <a:pt x="3085982" y="4512616"/>
                </a:lnTo>
                <a:lnTo>
                  <a:pt x="3116732" y="4479868"/>
                </a:lnTo>
                <a:lnTo>
                  <a:pt x="3146966" y="4446635"/>
                </a:lnTo>
                <a:lnTo>
                  <a:pt x="3176678" y="4412926"/>
                </a:lnTo>
                <a:lnTo>
                  <a:pt x="3205862" y="4378745"/>
                </a:lnTo>
                <a:lnTo>
                  <a:pt x="3234511" y="4344100"/>
                </a:lnTo>
                <a:lnTo>
                  <a:pt x="3262619" y="4308997"/>
                </a:lnTo>
                <a:lnTo>
                  <a:pt x="3290179" y="4273442"/>
                </a:lnTo>
                <a:lnTo>
                  <a:pt x="3317185" y="4237442"/>
                </a:lnTo>
                <a:lnTo>
                  <a:pt x="3343630" y="4201004"/>
                </a:lnTo>
                <a:lnTo>
                  <a:pt x="3369509" y="4164132"/>
                </a:lnTo>
                <a:lnTo>
                  <a:pt x="3394814" y="4126835"/>
                </a:lnTo>
                <a:lnTo>
                  <a:pt x="3419540" y="4089118"/>
                </a:lnTo>
                <a:lnTo>
                  <a:pt x="3443679" y="4050988"/>
                </a:lnTo>
                <a:lnTo>
                  <a:pt x="3467226" y="4012451"/>
                </a:lnTo>
                <a:lnTo>
                  <a:pt x="3490174" y="3973513"/>
                </a:lnTo>
                <a:lnTo>
                  <a:pt x="3512517" y="3934182"/>
                </a:lnTo>
                <a:lnTo>
                  <a:pt x="3534248" y="3894462"/>
                </a:lnTo>
                <a:lnTo>
                  <a:pt x="3555361" y="3854362"/>
                </a:lnTo>
                <a:lnTo>
                  <a:pt x="3575850" y="3813886"/>
                </a:lnTo>
                <a:lnTo>
                  <a:pt x="3595707" y="3773043"/>
                </a:lnTo>
                <a:lnTo>
                  <a:pt x="3614928" y="3731837"/>
                </a:lnTo>
                <a:lnTo>
                  <a:pt x="3633505" y="3690275"/>
                </a:lnTo>
                <a:lnTo>
                  <a:pt x="3651431" y="3648365"/>
                </a:lnTo>
                <a:lnTo>
                  <a:pt x="3668701" y="3606111"/>
                </a:lnTo>
                <a:lnTo>
                  <a:pt x="3685308" y="3563521"/>
                </a:lnTo>
                <a:lnTo>
                  <a:pt x="3701246" y="3520601"/>
                </a:lnTo>
                <a:lnTo>
                  <a:pt x="3716509" y="3477357"/>
                </a:lnTo>
                <a:lnTo>
                  <a:pt x="3731089" y="3433796"/>
                </a:lnTo>
                <a:lnTo>
                  <a:pt x="3744980" y="3389925"/>
                </a:lnTo>
                <a:lnTo>
                  <a:pt x="3758177" y="3345749"/>
                </a:lnTo>
                <a:lnTo>
                  <a:pt x="3770672" y="3301274"/>
                </a:lnTo>
                <a:lnTo>
                  <a:pt x="3782460" y="3256508"/>
                </a:lnTo>
                <a:lnTo>
                  <a:pt x="3793534" y="3211457"/>
                </a:lnTo>
                <a:lnTo>
                  <a:pt x="3803887" y="3166127"/>
                </a:lnTo>
                <a:lnTo>
                  <a:pt x="3813513" y="3120525"/>
                </a:lnTo>
                <a:lnTo>
                  <a:pt x="3822406" y="3074657"/>
                </a:lnTo>
                <a:lnTo>
                  <a:pt x="3830559" y="3028529"/>
                </a:lnTo>
                <a:lnTo>
                  <a:pt x="3837966" y="2982147"/>
                </a:lnTo>
                <a:lnTo>
                  <a:pt x="3844620" y="2935519"/>
                </a:lnTo>
                <a:lnTo>
                  <a:pt x="3850516" y="2888651"/>
                </a:lnTo>
                <a:lnTo>
                  <a:pt x="3855646" y="2841548"/>
                </a:lnTo>
                <a:lnTo>
                  <a:pt x="3860005" y="2794218"/>
                </a:lnTo>
                <a:lnTo>
                  <a:pt x="3863585" y="2746667"/>
                </a:lnTo>
                <a:lnTo>
                  <a:pt x="3866381" y="2698901"/>
                </a:lnTo>
                <a:lnTo>
                  <a:pt x="3868386" y="2650926"/>
                </a:lnTo>
                <a:lnTo>
                  <a:pt x="3869594" y="2602749"/>
                </a:lnTo>
                <a:lnTo>
                  <a:pt x="3869998" y="2554377"/>
                </a:lnTo>
                <a:lnTo>
                  <a:pt x="3869594" y="2506005"/>
                </a:lnTo>
                <a:lnTo>
                  <a:pt x="3868386" y="2457828"/>
                </a:lnTo>
                <a:lnTo>
                  <a:pt x="3866381" y="2409854"/>
                </a:lnTo>
                <a:lnTo>
                  <a:pt x="3863585" y="2362087"/>
                </a:lnTo>
                <a:lnTo>
                  <a:pt x="3860005" y="2314536"/>
                </a:lnTo>
                <a:lnTo>
                  <a:pt x="3855646" y="2267206"/>
                </a:lnTo>
                <a:lnTo>
                  <a:pt x="3850516" y="2220103"/>
                </a:lnTo>
                <a:lnTo>
                  <a:pt x="3844620" y="2173235"/>
                </a:lnTo>
                <a:lnTo>
                  <a:pt x="3837966" y="2126607"/>
                </a:lnTo>
                <a:lnTo>
                  <a:pt x="3830559" y="2080225"/>
                </a:lnTo>
                <a:lnTo>
                  <a:pt x="3822406" y="2034097"/>
                </a:lnTo>
                <a:lnTo>
                  <a:pt x="3813513" y="1988229"/>
                </a:lnTo>
                <a:lnTo>
                  <a:pt x="3803887" y="1942626"/>
                </a:lnTo>
                <a:lnTo>
                  <a:pt x="3793534" y="1897296"/>
                </a:lnTo>
                <a:lnTo>
                  <a:pt x="3782460" y="1852245"/>
                </a:lnTo>
                <a:lnTo>
                  <a:pt x="3770672" y="1807479"/>
                </a:lnTo>
                <a:lnTo>
                  <a:pt x="3758177" y="1763005"/>
                </a:lnTo>
                <a:lnTo>
                  <a:pt x="3744980" y="1718828"/>
                </a:lnTo>
                <a:lnTo>
                  <a:pt x="3731089" y="1674957"/>
                </a:lnTo>
                <a:lnTo>
                  <a:pt x="3716509" y="1631396"/>
                </a:lnTo>
                <a:lnTo>
                  <a:pt x="3701246" y="1588152"/>
                </a:lnTo>
                <a:lnTo>
                  <a:pt x="3685308" y="1545232"/>
                </a:lnTo>
                <a:lnTo>
                  <a:pt x="3668701" y="1502641"/>
                </a:lnTo>
                <a:lnTo>
                  <a:pt x="3651431" y="1460388"/>
                </a:lnTo>
                <a:lnTo>
                  <a:pt x="3633505" y="1418477"/>
                </a:lnTo>
                <a:lnTo>
                  <a:pt x="3614928" y="1376915"/>
                </a:lnTo>
                <a:lnTo>
                  <a:pt x="3595707" y="1335709"/>
                </a:lnTo>
                <a:lnTo>
                  <a:pt x="3575850" y="1294865"/>
                </a:lnTo>
                <a:lnTo>
                  <a:pt x="3555361" y="1254390"/>
                </a:lnTo>
                <a:lnTo>
                  <a:pt x="3534248" y="1214289"/>
                </a:lnTo>
                <a:lnTo>
                  <a:pt x="3512517" y="1174570"/>
                </a:lnTo>
                <a:lnTo>
                  <a:pt x="3490174" y="1135238"/>
                </a:lnTo>
                <a:lnTo>
                  <a:pt x="3467226" y="1096300"/>
                </a:lnTo>
                <a:lnTo>
                  <a:pt x="3443679" y="1057763"/>
                </a:lnTo>
                <a:lnTo>
                  <a:pt x="3419540" y="1019633"/>
                </a:lnTo>
                <a:lnTo>
                  <a:pt x="3394814" y="981915"/>
                </a:lnTo>
                <a:lnTo>
                  <a:pt x="3369509" y="944618"/>
                </a:lnTo>
                <a:lnTo>
                  <a:pt x="3343630" y="907746"/>
                </a:lnTo>
                <a:lnTo>
                  <a:pt x="3317185" y="871307"/>
                </a:lnTo>
                <a:lnTo>
                  <a:pt x="3290179" y="835307"/>
                </a:lnTo>
                <a:lnTo>
                  <a:pt x="3262619" y="799752"/>
                </a:lnTo>
                <a:lnTo>
                  <a:pt x="3234511" y="764649"/>
                </a:lnTo>
                <a:lnTo>
                  <a:pt x="3205862" y="730004"/>
                </a:lnTo>
                <a:lnTo>
                  <a:pt x="3176678" y="695823"/>
                </a:lnTo>
                <a:lnTo>
                  <a:pt x="3146966" y="662114"/>
                </a:lnTo>
                <a:lnTo>
                  <a:pt x="3116732" y="628881"/>
                </a:lnTo>
                <a:lnTo>
                  <a:pt x="3085982" y="596132"/>
                </a:lnTo>
                <a:lnTo>
                  <a:pt x="3054722" y="563873"/>
                </a:lnTo>
                <a:lnTo>
                  <a:pt x="3022960" y="532111"/>
                </a:lnTo>
                <a:lnTo>
                  <a:pt x="2990702" y="500851"/>
                </a:lnTo>
                <a:lnTo>
                  <a:pt x="2957953" y="470101"/>
                </a:lnTo>
                <a:lnTo>
                  <a:pt x="2924721" y="439867"/>
                </a:lnTo>
                <a:lnTo>
                  <a:pt x="2891011" y="410154"/>
                </a:lnTo>
                <a:lnTo>
                  <a:pt x="2856830" y="380970"/>
                </a:lnTo>
                <a:lnTo>
                  <a:pt x="2822185" y="352321"/>
                </a:lnTo>
                <a:lnTo>
                  <a:pt x="2787082" y="324213"/>
                </a:lnTo>
                <a:lnTo>
                  <a:pt x="2751528" y="296653"/>
                </a:lnTo>
                <a:lnTo>
                  <a:pt x="2715528" y="269647"/>
                </a:lnTo>
                <a:lnTo>
                  <a:pt x="2679089" y="243201"/>
                </a:lnTo>
                <a:lnTo>
                  <a:pt x="2642218" y="217322"/>
                </a:lnTo>
                <a:lnTo>
                  <a:pt x="2604920" y="192017"/>
                </a:lnTo>
                <a:lnTo>
                  <a:pt x="2567203" y="167291"/>
                </a:lnTo>
                <a:lnTo>
                  <a:pt x="2529073" y="143152"/>
                </a:lnTo>
                <a:lnTo>
                  <a:pt x="2490536" y="119604"/>
                </a:lnTo>
                <a:lnTo>
                  <a:pt x="2451599" y="96656"/>
                </a:lnTo>
                <a:lnTo>
                  <a:pt x="2412267" y="74313"/>
                </a:lnTo>
                <a:lnTo>
                  <a:pt x="2372548" y="52582"/>
                </a:lnTo>
                <a:lnTo>
                  <a:pt x="2332447" y="31469"/>
                </a:lnTo>
                <a:lnTo>
                  <a:pt x="2291972" y="10980"/>
                </a:lnTo>
                <a:lnTo>
                  <a:pt x="2269387" y="0"/>
                </a:lnTo>
                <a:close/>
              </a:path>
            </a:pathLst>
          </a:custGeom>
          <a:solidFill>
            <a:srgbClr val="FFBA1A"/>
          </a:solidFill>
        </p:spPr>
        <p:txBody>
          <a:bodyPr wrap="square" lIns="0" tIns="0" rIns="0" bIns="0" rtlCol="0"/>
          <a:lstStyle/>
          <a:p>
            <a:endParaRPr sz="2397"/>
          </a:p>
        </p:txBody>
      </p:sp>
      <p:sp>
        <p:nvSpPr>
          <p:cNvPr id="13" name="Text Placeholder 12">
            <a:extLst>
              <a:ext uri="{FF2B5EF4-FFF2-40B4-BE49-F238E27FC236}">
                <a16:creationId xmlns:a16="http://schemas.microsoft.com/office/drawing/2014/main" id="{F1F6F764-2A49-4911-8CFE-6E152643F916}"/>
              </a:ext>
            </a:extLst>
          </p:cNvPr>
          <p:cNvSpPr>
            <a:spLocks noGrp="1"/>
          </p:cNvSpPr>
          <p:nvPr>
            <p:ph type="body" sz="quarter" idx="10" hasCustomPrompt="1"/>
          </p:nvPr>
        </p:nvSpPr>
        <p:spPr>
          <a:xfrm>
            <a:off x="228601" y="1963020"/>
            <a:ext cx="3641725" cy="867293"/>
          </a:xfrm>
          <a:prstGeom prst="rect">
            <a:avLst/>
          </a:prstGeom>
        </p:spPr>
        <p:txBody>
          <a:bodyPr/>
          <a:lstStyle>
            <a:lvl1pPr marL="12685" marR="5074" algn="l" defTabSz="983045" rtl="0" eaLnBrk="1" latinLnBrk="0" hangingPunct="1">
              <a:lnSpc>
                <a:spcPts val="2996"/>
              </a:lnSpc>
              <a:spcBef>
                <a:spcPts val="500"/>
              </a:spcBef>
              <a:defRPr lang="en-GB" sz="2797" kern="1200" dirty="0">
                <a:solidFill>
                  <a:schemeClr val="accent1"/>
                </a:solidFill>
                <a:latin typeface="Poppins Light" panose="00000400000000000000" pitchFamily="2" charset="0"/>
                <a:ea typeface="+mn-ea"/>
                <a:cs typeface="Poppins Light" panose="00000400000000000000" pitchFamily="2" charset="0"/>
              </a:defRPr>
            </a:lvl1pPr>
            <a:lvl2pPr>
              <a:defRPr lang="en-US" sz="2797" kern="1200" dirty="0" smtClean="0">
                <a:solidFill>
                  <a:schemeClr val="accent1"/>
                </a:solidFill>
                <a:latin typeface="Poppins Light"/>
                <a:ea typeface="+mn-ea"/>
                <a:cs typeface="Poppins Light"/>
              </a:defRPr>
            </a:lvl2pPr>
            <a:lvl3pPr>
              <a:defRPr lang="en-US" sz="2797" kern="1200" dirty="0" smtClean="0">
                <a:solidFill>
                  <a:schemeClr val="accent1"/>
                </a:solidFill>
                <a:latin typeface="Poppins Light"/>
                <a:ea typeface="+mn-ea"/>
                <a:cs typeface="Poppins Light"/>
              </a:defRPr>
            </a:lvl3pPr>
            <a:lvl4pPr>
              <a:defRPr lang="en-US" sz="2797" kern="1200" dirty="0" smtClean="0">
                <a:solidFill>
                  <a:schemeClr val="accent1"/>
                </a:solidFill>
                <a:latin typeface="Poppins Light"/>
                <a:ea typeface="+mn-ea"/>
                <a:cs typeface="Poppins Light"/>
              </a:defRPr>
            </a:lvl4pPr>
            <a:lvl5pPr>
              <a:defRPr lang="en-GB" sz="2797" kern="1200" dirty="0">
                <a:solidFill>
                  <a:schemeClr val="accent1"/>
                </a:solidFill>
                <a:latin typeface="Poppins Light"/>
                <a:ea typeface="+mn-ea"/>
                <a:cs typeface="Poppins Light"/>
              </a:defRPr>
            </a:lvl5pPr>
          </a:lstStyle>
          <a:p>
            <a:pPr lvl="0"/>
            <a:r>
              <a:rPr lang="en-US"/>
              <a:t>Presentation Title over two lines</a:t>
            </a:r>
            <a:endParaRPr lang="en-GB"/>
          </a:p>
        </p:txBody>
      </p:sp>
      <p:sp>
        <p:nvSpPr>
          <p:cNvPr id="15" name="Text Placeholder 14">
            <a:extLst>
              <a:ext uri="{FF2B5EF4-FFF2-40B4-BE49-F238E27FC236}">
                <a16:creationId xmlns:a16="http://schemas.microsoft.com/office/drawing/2014/main" id="{D2E5FFB0-38D2-4300-9D21-5B7213C3D8B6}"/>
              </a:ext>
            </a:extLst>
          </p:cNvPr>
          <p:cNvSpPr>
            <a:spLocks noGrp="1"/>
          </p:cNvSpPr>
          <p:nvPr>
            <p:ph type="body" sz="quarter" idx="11" hasCustomPrompt="1"/>
          </p:nvPr>
        </p:nvSpPr>
        <p:spPr>
          <a:xfrm>
            <a:off x="228600" y="2952281"/>
            <a:ext cx="3641725" cy="257535"/>
          </a:xfrm>
          <a:prstGeom prst="rect">
            <a:avLst/>
          </a:prstGeom>
        </p:spPr>
        <p:txBody>
          <a:bodyPr/>
          <a:lstStyle>
            <a:lvl1pPr marL="12685" algn="l" defTabSz="913280" rtl="0" eaLnBrk="1" latinLnBrk="0" hangingPunct="1">
              <a:lnSpc>
                <a:spcPct val="100000"/>
              </a:lnSpc>
              <a:spcBef>
                <a:spcPts val="100"/>
              </a:spcBef>
              <a:defRPr lang="en-GB" sz="1398" kern="1200" dirty="0">
                <a:solidFill>
                  <a:schemeClr val="accent1"/>
                </a:solidFill>
                <a:latin typeface="Poppins Medium" panose="00000600000000000000" pitchFamily="2" charset="0"/>
                <a:ea typeface="+mn-ea"/>
                <a:cs typeface="Poppins Medium" panose="00000600000000000000" pitchFamily="2" charset="0"/>
              </a:defRPr>
            </a:lvl1pPr>
          </a:lstStyle>
          <a:p>
            <a:pPr marL="12685" marR="0" lvl="0" indent="0" algn="l" defTabSz="913280" rtl="0" eaLnBrk="1" fontAlgn="auto" latinLnBrk="0" hangingPunct="1">
              <a:lnSpc>
                <a:spcPct val="100000"/>
              </a:lnSpc>
              <a:spcBef>
                <a:spcPts val="100"/>
              </a:spcBef>
              <a:spcAft>
                <a:spcPts val="0"/>
              </a:spcAft>
              <a:buClrTx/>
              <a:buSzTx/>
              <a:buFontTx/>
              <a:buNone/>
              <a:tabLst/>
              <a:defRPr/>
            </a:pPr>
            <a:r>
              <a:rPr kumimoji="0" lang="en-GB" sz="1398" b="0" i="0" u="none" strike="noStrike" kern="1200" cap="none" spc="0" normalizeH="0" baseline="0" noProof="0">
                <a:ln>
                  <a:noFill/>
                </a:ln>
                <a:solidFill>
                  <a:srgbClr val="1E1246"/>
                </a:solidFill>
                <a:effectLst/>
                <a:uLnTx/>
                <a:uFillTx/>
                <a:latin typeface="Poppins Medium"/>
                <a:ea typeface="+mn-ea"/>
                <a:cs typeface="Poppins Medium"/>
              </a:rPr>
              <a:t>88/88/2021</a:t>
            </a:r>
            <a:endParaRPr lang="en-GB"/>
          </a:p>
        </p:txBody>
      </p:sp>
      <p:pic>
        <p:nvPicPr>
          <p:cNvPr id="8" name="Picture 7">
            <a:extLst>
              <a:ext uri="{FF2B5EF4-FFF2-40B4-BE49-F238E27FC236}">
                <a16:creationId xmlns:a16="http://schemas.microsoft.com/office/drawing/2014/main" id="{C2FAE810-057F-4616-B110-9418BED350FA}"/>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163535" y="2381190"/>
            <a:ext cx="1686809" cy="353892"/>
          </a:xfrm>
          <a:prstGeom prst="rect">
            <a:avLst/>
          </a:prstGeom>
        </p:spPr>
      </p:pic>
    </p:spTree>
    <p:extLst>
      <p:ext uri="{BB962C8B-B14F-4D97-AF65-F5344CB8AC3E}">
        <p14:creationId xmlns:p14="http://schemas.microsoft.com/office/powerpoint/2010/main" val="428344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66253065-DBDD-44D8-BC83-FDDC07A78ABD}"/>
              </a:ext>
            </a:extLst>
          </p:cNvPr>
          <p:cNvSpPr txBox="1">
            <a:spLocks noGrp="1"/>
          </p:cNvSpPr>
          <p:nvPr>
            <p:ph type="title"/>
          </p:nvPr>
        </p:nvSpPr>
        <p:spPr>
          <a:xfrm>
            <a:off x="347301" y="737291"/>
            <a:ext cx="3157900" cy="412292"/>
          </a:xfrm>
          <a:prstGeom prst="rect">
            <a:avLst/>
          </a:prstGeom>
        </p:spPr>
        <p:txBody>
          <a:bodyPr vert="horz" wrap="square" lIns="0" tIns="12700" rIns="0" bIns="0" rtlCol="0">
            <a:spAutoFit/>
          </a:bodyPr>
          <a:lstStyle>
            <a:lvl1pPr marL="12685">
              <a:lnSpc>
                <a:spcPct val="100000"/>
              </a:lnSpc>
              <a:spcBef>
                <a:spcPts val="100"/>
              </a:spcBef>
              <a:defRPr sz="2596">
                <a:solidFill>
                  <a:schemeClr val="accent4"/>
                </a:solidFill>
              </a:defRPr>
            </a:lvl1pPr>
          </a:lstStyle>
          <a:p>
            <a:pPr marL="16913">
              <a:lnSpc>
                <a:spcPct val="100000"/>
              </a:lnSpc>
              <a:spcBef>
                <a:spcPts val="133"/>
              </a:spcBef>
            </a:pPr>
            <a:r>
              <a:rPr sz="2596">
                <a:solidFill>
                  <a:srgbClr val="FFBA1A"/>
                </a:solidFill>
              </a:rPr>
              <a:t>Agenda</a:t>
            </a:r>
            <a:endParaRPr sz="2596"/>
          </a:p>
        </p:txBody>
      </p:sp>
      <p:pic>
        <p:nvPicPr>
          <p:cNvPr id="10" name="object 5">
            <a:extLst>
              <a:ext uri="{FF2B5EF4-FFF2-40B4-BE49-F238E27FC236}">
                <a16:creationId xmlns:a16="http://schemas.microsoft.com/office/drawing/2014/main" id="{BD04450B-59EB-4167-8488-BE80AE16F63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4319998" y="1"/>
            <a:ext cx="4824002" cy="5141648"/>
          </a:xfrm>
          <a:prstGeom prst="rect">
            <a:avLst/>
          </a:prstGeom>
        </p:spPr>
      </p:pic>
      <p:sp>
        <p:nvSpPr>
          <p:cNvPr id="26" name="Text Placeholder 24">
            <a:extLst>
              <a:ext uri="{FF2B5EF4-FFF2-40B4-BE49-F238E27FC236}">
                <a16:creationId xmlns:a16="http://schemas.microsoft.com/office/drawing/2014/main" id="{AF259677-8106-4E84-BCD6-2DB7A6641D94}"/>
              </a:ext>
            </a:extLst>
          </p:cNvPr>
          <p:cNvSpPr>
            <a:spLocks noGrp="1"/>
          </p:cNvSpPr>
          <p:nvPr>
            <p:ph type="body" sz="quarter" idx="11" hasCustomPrompt="1"/>
          </p:nvPr>
        </p:nvSpPr>
        <p:spPr>
          <a:xfrm>
            <a:off x="347301" y="4626614"/>
            <a:ext cx="3157900" cy="245189"/>
          </a:xfrm>
          <a:prstGeom prst="rect">
            <a:avLst/>
          </a:prstGeom>
        </p:spPr>
        <p:txBody>
          <a:bodyPr/>
          <a:lstStyle>
            <a:lvl1pPr marL="12685" indent="0" algn="l" defTabSz="913280" rtl="0" eaLnBrk="1" latinLnBrk="0" hangingPunct="1">
              <a:lnSpc>
                <a:spcPct val="100000"/>
              </a:lnSpc>
              <a:spcBef>
                <a:spcPts val="150"/>
              </a:spcBef>
              <a:buNone/>
              <a:defRPr lang="en-GB" sz="999" kern="1200" dirty="0" smtClean="0">
                <a:solidFill>
                  <a:schemeClr val="bg1"/>
                </a:solidFill>
                <a:latin typeface="+mj-lt"/>
                <a:ea typeface="+mn-ea"/>
                <a:cs typeface="Poppins Medium" panose="00000600000000000000" pitchFamily="2" charset="0"/>
              </a:defRPr>
            </a:lvl1pPr>
            <a:lvl2pPr marL="45664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2pPr>
            <a:lvl3pPr marL="91328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3pPr>
            <a:lvl4pPr marL="136992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4pPr>
            <a:lvl5pPr marL="1826560" indent="0" algn="l" defTabSz="913280" rtl="0" eaLnBrk="1" latinLnBrk="0" hangingPunct="1">
              <a:lnSpc>
                <a:spcPct val="100000"/>
              </a:lnSpc>
              <a:buNone/>
              <a:defRPr lang="en-GB" sz="1199" kern="1200" dirty="0">
                <a:solidFill>
                  <a:srgbClr val="F5F5F5"/>
                </a:solidFill>
                <a:latin typeface="Poppins Medium"/>
                <a:ea typeface="+mn-ea"/>
                <a:cs typeface="Poppins Medium"/>
              </a:defRPr>
            </a:lvl5pPr>
          </a:lstStyle>
          <a:p>
            <a:pPr marL="12685" marR="0" lvl="0" indent="0" algn="l" defTabSz="91328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11" name="Text Placeholder 2">
            <a:extLst>
              <a:ext uri="{FF2B5EF4-FFF2-40B4-BE49-F238E27FC236}">
                <a16:creationId xmlns:a16="http://schemas.microsoft.com/office/drawing/2014/main" id="{E54F42E1-2DB9-4FAA-9728-1AC5A6E1AFC3}"/>
              </a:ext>
            </a:extLst>
          </p:cNvPr>
          <p:cNvSpPr>
            <a:spLocks noGrp="1"/>
          </p:cNvSpPr>
          <p:nvPr>
            <p:ph type="body" sz="quarter" idx="12" hasCustomPrompt="1"/>
          </p:nvPr>
        </p:nvSpPr>
        <p:spPr>
          <a:xfrm>
            <a:off x="347301" y="1506266"/>
            <a:ext cx="3157537" cy="1978757"/>
          </a:xfrm>
          <a:prstGeom prst="rect">
            <a:avLst/>
          </a:prstGeom>
        </p:spPr>
        <p:txBody>
          <a:bodyPr/>
          <a:lstStyle>
            <a:lvl1pPr marL="171240" indent="-171240">
              <a:spcAft>
                <a:spcPts val="1199"/>
              </a:spcAft>
              <a:buFont typeface="Arial" panose="020B0604020202020204" pitchFamily="34" charset="0"/>
              <a:buChar char="•"/>
              <a:defRPr sz="1199"/>
            </a:lvl1pPr>
            <a:lvl2pPr marL="627880" indent="-171240">
              <a:buFont typeface="Arial" panose="020B0604020202020204" pitchFamily="34" charset="0"/>
              <a:buChar char="•"/>
              <a:defRPr sz="1199"/>
            </a:lvl2pPr>
            <a:lvl3pPr marL="1084520" indent="-171240">
              <a:buFont typeface="Arial" panose="020B0604020202020204" pitchFamily="34" charset="0"/>
              <a:buChar char="•"/>
              <a:defRPr sz="1199"/>
            </a:lvl3pPr>
            <a:lvl4pPr marL="1541160" indent="-171240">
              <a:buFont typeface="Arial" panose="020B0604020202020204" pitchFamily="34" charset="0"/>
              <a:buChar char="•"/>
              <a:defRPr sz="1199"/>
            </a:lvl4pPr>
            <a:lvl5pPr marL="1997800" indent="-171240">
              <a:buFont typeface="Arial" panose="020B0604020202020204" pitchFamily="34" charset="0"/>
              <a:buChar char="•"/>
              <a:defRPr sz="1199"/>
            </a:lvl5pPr>
          </a:lstStyle>
          <a:p>
            <a:pPr lvl="0"/>
            <a:r>
              <a:rPr lang="en-US"/>
              <a:t>Agenda Item 1</a:t>
            </a:r>
          </a:p>
          <a:p>
            <a:pPr lvl="0"/>
            <a:r>
              <a:rPr lang="en-US"/>
              <a:t>Agenda Item 2</a:t>
            </a:r>
          </a:p>
          <a:p>
            <a:pPr lvl="0"/>
            <a:r>
              <a:rPr lang="en-US"/>
              <a:t>Agenda Item 3</a:t>
            </a:r>
          </a:p>
          <a:p>
            <a:pPr lvl="0"/>
            <a:r>
              <a:rPr lang="en-US"/>
              <a:t>Agenda Item 4</a:t>
            </a:r>
            <a:endParaRPr lang="en-GB"/>
          </a:p>
        </p:txBody>
      </p:sp>
    </p:spTree>
    <p:extLst>
      <p:ext uri="{BB962C8B-B14F-4D97-AF65-F5344CB8AC3E}">
        <p14:creationId xmlns:p14="http://schemas.microsoft.com/office/powerpoint/2010/main" val="258463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 divider 1">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BE96926C-9DCF-4896-B515-85E632ACF947}"/>
              </a:ext>
            </a:extLst>
          </p:cNvPr>
          <p:cNvSpPr/>
          <p:nvPr userDrawn="1"/>
        </p:nvSpPr>
        <p:spPr>
          <a:xfrm>
            <a:off x="0" y="-1360"/>
            <a:ext cx="9144000" cy="5144859"/>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FFBA1A"/>
          </a:solidFill>
        </p:spPr>
        <p:txBody>
          <a:bodyPr wrap="square" lIns="0" tIns="0" rIns="0" bIns="0" rtlCol="0"/>
          <a:lstStyle/>
          <a:p>
            <a:endParaRPr sz="2397"/>
          </a:p>
        </p:txBody>
      </p:sp>
      <p:sp>
        <p:nvSpPr>
          <p:cNvPr id="18" name="Text Placeholder 17">
            <a:extLst>
              <a:ext uri="{FF2B5EF4-FFF2-40B4-BE49-F238E27FC236}">
                <a16:creationId xmlns:a16="http://schemas.microsoft.com/office/drawing/2014/main" id="{6526327C-6DAB-4EDA-9CA8-B042C0D32A34}"/>
              </a:ext>
            </a:extLst>
          </p:cNvPr>
          <p:cNvSpPr>
            <a:spLocks noGrp="1"/>
          </p:cNvSpPr>
          <p:nvPr>
            <p:ph type="body" sz="quarter" idx="10" hasCustomPrompt="1"/>
          </p:nvPr>
        </p:nvSpPr>
        <p:spPr>
          <a:xfrm>
            <a:off x="344340" y="1961247"/>
            <a:ext cx="4380059" cy="684955"/>
          </a:xfrm>
          <a:prstGeom prst="rect">
            <a:avLst/>
          </a:prstGeom>
        </p:spPr>
        <p:txBody>
          <a:bodyPr/>
          <a:lstStyle>
            <a:lvl1pPr marL="12685" marR="5074">
              <a:lnSpc>
                <a:spcPts val="2996"/>
              </a:lnSpc>
              <a:spcBef>
                <a:spcPts val="500"/>
              </a:spcBef>
              <a:defRPr lang="en-GB" sz="2596" dirty="0">
                <a:solidFill>
                  <a:schemeClr val="bg1"/>
                </a:solidFill>
                <a:latin typeface="+mj-lt"/>
                <a:ea typeface="+mj-ea"/>
                <a:cs typeface="+mj-cs"/>
              </a:defRPr>
            </a:lvl1pPr>
          </a:lstStyle>
          <a:p>
            <a:pPr lvl="0"/>
            <a:r>
              <a:rPr kumimoji="0" lang="en-GB" sz="1798" b="0" i="0" u="none" strike="noStrike" kern="0" cap="none" spc="0" normalizeH="0" baseline="0" noProof="0">
                <a:ln>
                  <a:noFill/>
                </a:ln>
                <a:solidFill>
                  <a:srgbClr val="1E1246"/>
                </a:solidFill>
                <a:effectLst/>
                <a:uLnTx/>
                <a:uFillTx/>
                <a:latin typeface="Poppins"/>
                <a:ea typeface="+mj-ea"/>
                <a:cs typeface="+mj-cs"/>
              </a:rPr>
              <a:t>Section Divider Title</a:t>
            </a:r>
            <a:endParaRPr lang="en-GB"/>
          </a:p>
        </p:txBody>
      </p:sp>
      <p:sp>
        <p:nvSpPr>
          <p:cNvPr id="5" name="Text Placeholder 24">
            <a:extLst>
              <a:ext uri="{FF2B5EF4-FFF2-40B4-BE49-F238E27FC236}">
                <a16:creationId xmlns:a16="http://schemas.microsoft.com/office/drawing/2014/main" id="{E52D7298-618E-46B0-8C33-45A794BCCFA3}"/>
              </a:ext>
            </a:extLst>
          </p:cNvPr>
          <p:cNvSpPr>
            <a:spLocks noGrp="1"/>
          </p:cNvSpPr>
          <p:nvPr>
            <p:ph type="body" sz="quarter" idx="11" hasCustomPrompt="1"/>
          </p:nvPr>
        </p:nvSpPr>
        <p:spPr>
          <a:xfrm>
            <a:off x="347301" y="4626614"/>
            <a:ext cx="4377100" cy="245189"/>
          </a:xfrm>
          <a:prstGeom prst="rect">
            <a:avLst/>
          </a:prstGeom>
        </p:spPr>
        <p:txBody>
          <a:bodyPr/>
          <a:lstStyle>
            <a:lvl1pPr marL="12685" indent="0" algn="l" defTabSz="913280" rtl="0" eaLnBrk="1" latinLnBrk="0" hangingPunct="1">
              <a:lnSpc>
                <a:spcPct val="100000"/>
              </a:lnSpc>
              <a:spcBef>
                <a:spcPts val="150"/>
              </a:spcBef>
              <a:buNone/>
              <a:defRPr lang="en-GB" sz="999" kern="1200" dirty="0" smtClean="0">
                <a:solidFill>
                  <a:schemeClr val="accent1"/>
                </a:solidFill>
                <a:latin typeface="+mj-lt"/>
                <a:ea typeface="+mn-ea"/>
                <a:cs typeface="Poppins Medium" panose="00000600000000000000" pitchFamily="2" charset="0"/>
              </a:defRPr>
            </a:lvl1pPr>
            <a:lvl2pPr marL="45664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2pPr>
            <a:lvl3pPr marL="91328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3pPr>
            <a:lvl4pPr marL="136992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4pPr>
            <a:lvl5pPr marL="1826560" indent="0" algn="l" defTabSz="913280" rtl="0" eaLnBrk="1" latinLnBrk="0" hangingPunct="1">
              <a:lnSpc>
                <a:spcPct val="100000"/>
              </a:lnSpc>
              <a:buNone/>
              <a:defRPr lang="en-GB" sz="1199" kern="1200" dirty="0">
                <a:solidFill>
                  <a:srgbClr val="F5F5F5"/>
                </a:solidFill>
                <a:latin typeface="Poppins Medium"/>
                <a:ea typeface="+mn-ea"/>
                <a:cs typeface="Poppins Medium"/>
              </a:defRPr>
            </a:lvl5pPr>
          </a:lstStyle>
          <a:p>
            <a:pPr marL="12685" marR="0" lvl="0" indent="0" algn="l" defTabSz="91328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Tree>
    <p:extLst>
      <p:ext uri="{BB962C8B-B14F-4D97-AF65-F5344CB8AC3E}">
        <p14:creationId xmlns:p14="http://schemas.microsoft.com/office/powerpoint/2010/main" val="1583815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Quote/ Main message">
    <p:spTree>
      <p:nvGrpSpPr>
        <p:cNvPr id="1" name=""/>
        <p:cNvGrpSpPr/>
        <p:nvPr/>
      </p:nvGrpSpPr>
      <p:grpSpPr>
        <a:xfrm>
          <a:off x="0" y="0"/>
          <a:ext cx="0" cy="0"/>
          <a:chOff x="0" y="0"/>
          <a:chExt cx="0" cy="0"/>
        </a:xfrm>
      </p:grpSpPr>
      <p:pic>
        <p:nvPicPr>
          <p:cNvPr id="6" name="object 3">
            <a:extLst>
              <a:ext uri="{FF2B5EF4-FFF2-40B4-BE49-F238E27FC236}">
                <a16:creationId xmlns:a16="http://schemas.microsoft.com/office/drawing/2014/main" id="{5B7FE173-DC4F-47B9-A452-8BEC0849EDD2}"/>
              </a:ext>
            </a:extLst>
          </p:cNvPr>
          <p:cNvPicPr/>
          <p:nvPr userDrawn="1"/>
        </p:nvPicPr>
        <p:blipFill>
          <a:blip r:embed="rId2" cstate="email">
            <a:extLst>
              <a:ext uri="{28A0092B-C50C-407E-A947-70E740481C1C}">
                <a14:useLocalDpi xmlns:a14="http://schemas.microsoft.com/office/drawing/2010/main"/>
              </a:ext>
            </a:extLst>
          </a:blip>
          <a:srcRect/>
          <a:stretch/>
        </p:blipFill>
        <p:spPr>
          <a:xfrm>
            <a:off x="0" y="2252"/>
            <a:ext cx="9144000" cy="5137158"/>
          </a:xfrm>
          <a:prstGeom prst="rect">
            <a:avLst/>
          </a:prstGeom>
        </p:spPr>
      </p:pic>
      <p:sp>
        <p:nvSpPr>
          <p:cNvPr id="4" name="object 4">
            <a:extLst>
              <a:ext uri="{FF2B5EF4-FFF2-40B4-BE49-F238E27FC236}">
                <a16:creationId xmlns:a16="http://schemas.microsoft.com/office/drawing/2014/main" id="{45AB0EFB-EF71-4F2C-9E07-460E083C0DC2}"/>
              </a:ext>
            </a:extLst>
          </p:cNvPr>
          <p:cNvSpPr/>
          <p:nvPr/>
        </p:nvSpPr>
        <p:spPr>
          <a:xfrm>
            <a:off x="5127429" y="738578"/>
            <a:ext cx="3669029" cy="3664505"/>
          </a:xfrm>
          <a:custGeom>
            <a:avLst/>
            <a:gdLst/>
            <a:ahLst/>
            <a:cxnLst/>
            <a:rect l="l" t="t" r="r" b="b"/>
            <a:pathLst>
              <a:path w="3669029" h="3669029">
                <a:moveTo>
                  <a:pt x="1834311" y="0"/>
                </a:moveTo>
                <a:lnTo>
                  <a:pt x="1786218" y="618"/>
                </a:lnTo>
                <a:lnTo>
                  <a:pt x="1738430" y="2462"/>
                </a:lnTo>
                <a:lnTo>
                  <a:pt x="1690962" y="5518"/>
                </a:lnTo>
                <a:lnTo>
                  <a:pt x="1643829" y="9770"/>
                </a:lnTo>
                <a:lnTo>
                  <a:pt x="1597047" y="15203"/>
                </a:lnTo>
                <a:lnTo>
                  <a:pt x="1550630" y="21803"/>
                </a:lnTo>
                <a:lnTo>
                  <a:pt x="1504594" y="29553"/>
                </a:lnTo>
                <a:lnTo>
                  <a:pt x="1458953" y="38438"/>
                </a:lnTo>
                <a:lnTo>
                  <a:pt x="1413723" y="48445"/>
                </a:lnTo>
                <a:lnTo>
                  <a:pt x="1368919" y="59557"/>
                </a:lnTo>
                <a:lnTo>
                  <a:pt x="1324556" y="71759"/>
                </a:lnTo>
                <a:lnTo>
                  <a:pt x="1280649" y="85037"/>
                </a:lnTo>
                <a:lnTo>
                  <a:pt x="1237214" y="99375"/>
                </a:lnTo>
                <a:lnTo>
                  <a:pt x="1194264" y="114758"/>
                </a:lnTo>
                <a:lnTo>
                  <a:pt x="1151816" y="131171"/>
                </a:lnTo>
                <a:lnTo>
                  <a:pt x="1109884" y="148599"/>
                </a:lnTo>
                <a:lnTo>
                  <a:pt x="1068485" y="167027"/>
                </a:lnTo>
                <a:lnTo>
                  <a:pt x="1027631" y="186440"/>
                </a:lnTo>
                <a:lnTo>
                  <a:pt x="987340" y="206822"/>
                </a:lnTo>
                <a:lnTo>
                  <a:pt x="947625" y="228159"/>
                </a:lnTo>
                <a:lnTo>
                  <a:pt x="908503" y="250436"/>
                </a:lnTo>
                <a:lnTo>
                  <a:pt x="869988" y="273636"/>
                </a:lnTo>
                <a:lnTo>
                  <a:pt x="832095" y="297746"/>
                </a:lnTo>
                <a:lnTo>
                  <a:pt x="794839" y="322750"/>
                </a:lnTo>
                <a:lnTo>
                  <a:pt x="758235" y="348633"/>
                </a:lnTo>
                <a:lnTo>
                  <a:pt x="722300" y="375379"/>
                </a:lnTo>
                <a:lnTo>
                  <a:pt x="687047" y="402975"/>
                </a:lnTo>
                <a:lnTo>
                  <a:pt x="652491" y="431404"/>
                </a:lnTo>
                <a:lnTo>
                  <a:pt x="618649" y="460652"/>
                </a:lnTo>
                <a:lnTo>
                  <a:pt x="585534" y="490703"/>
                </a:lnTo>
                <a:lnTo>
                  <a:pt x="553163" y="521543"/>
                </a:lnTo>
                <a:lnTo>
                  <a:pt x="521549" y="553156"/>
                </a:lnTo>
                <a:lnTo>
                  <a:pt x="490709" y="585527"/>
                </a:lnTo>
                <a:lnTo>
                  <a:pt x="460658" y="618642"/>
                </a:lnTo>
                <a:lnTo>
                  <a:pt x="431410" y="652484"/>
                </a:lnTo>
                <a:lnTo>
                  <a:pt x="402980" y="687039"/>
                </a:lnTo>
                <a:lnTo>
                  <a:pt x="375384" y="722292"/>
                </a:lnTo>
                <a:lnTo>
                  <a:pt x="348637" y="758227"/>
                </a:lnTo>
                <a:lnTo>
                  <a:pt x="322754" y="794830"/>
                </a:lnTo>
                <a:lnTo>
                  <a:pt x="297750" y="832086"/>
                </a:lnTo>
                <a:lnTo>
                  <a:pt x="273640" y="869978"/>
                </a:lnTo>
                <a:lnTo>
                  <a:pt x="250439" y="908494"/>
                </a:lnTo>
                <a:lnTo>
                  <a:pt x="228162" y="947616"/>
                </a:lnTo>
                <a:lnTo>
                  <a:pt x="206825" y="987330"/>
                </a:lnTo>
                <a:lnTo>
                  <a:pt x="186443" y="1027621"/>
                </a:lnTo>
                <a:lnTo>
                  <a:pt x="167030" y="1068474"/>
                </a:lnTo>
                <a:lnTo>
                  <a:pt x="148601" y="1109874"/>
                </a:lnTo>
                <a:lnTo>
                  <a:pt x="131173" y="1151805"/>
                </a:lnTo>
                <a:lnTo>
                  <a:pt x="114760" y="1194253"/>
                </a:lnTo>
                <a:lnTo>
                  <a:pt x="99376" y="1237202"/>
                </a:lnTo>
                <a:lnTo>
                  <a:pt x="85038" y="1280638"/>
                </a:lnTo>
                <a:lnTo>
                  <a:pt x="71760" y="1324545"/>
                </a:lnTo>
                <a:lnTo>
                  <a:pt x="59558" y="1368907"/>
                </a:lnTo>
                <a:lnTo>
                  <a:pt x="48445" y="1413711"/>
                </a:lnTo>
                <a:lnTo>
                  <a:pt x="38439" y="1458941"/>
                </a:lnTo>
                <a:lnTo>
                  <a:pt x="29553" y="1504581"/>
                </a:lnTo>
                <a:lnTo>
                  <a:pt x="21803" y="1550618"/>
                </a:lnTo>
                <a:lnTo>
                  <a:pt x="15204" y="1597035"/>
                </a:lnTo>
                <a:lnTo>
                  <a:pt x="9770" y="1643817"/>
                </a:lnTo>
                <a:lnTo>
                  <a:pt x="5518" y="1690949"/>
                </a:lnTo>
                <a:lnTo>
                  <a:pt x="2462" y="1738417"/>
                </a:lnTo>
                <a:lnTo>
                  <a:pt x="618" y="1786205"/>
                </a:lnTo>
                <a:lnTo>
                  <a:pt x="0" y="1834299"/>
                </a:lnTo>
                <a:lnTo>
                  <a:pt x="618" y="1882392"/>
                </a:lnTo>
                <a:lnTo>
                  <a:pt x="2462" y="1930181"/>
                </a:lnTo>
                <a:lnTo>
                  <a:pt x="5518" y="1977649"/>
                </a:lnTo>
                <a:lnTo>
                  <a:pt x="9770" y="2024783"/>
                </a:lnTo>
                <a:lnTo>
                  <a:pt x="15204" y="2071565"/>
                </a:lnTo>
                <a:lnTo>
                  <a:pt x="21803" y="2117983"/>
                </a:lnTo>
                <a:lnTo>
                  <a:pt x="29553" y="2164019"/>
                </a:lnTo>
                <a:lnTo>
                  <a:pt x="38439" y="2209660"/>
                </a:lnTo>
                <a:lnTo>
                  <a:pt x="48445" y="2254891"/>
                </a:lnTo>
                <a:lnTo>
                  <a:pt x="59558" y="2299695"/>
                </a:lnTo>
                <a:lnTo>
                  <a:pt x="71760" y="2344058"/>
                </a:lnTo>
                <a:lnTo>
                  <a:pt x="85038" y="2387965"/>
                </a:lnTo>
                <a:lnTo>
                  <a:pt x="99376" y="2431401"/>
                </a:lnTo>
                <a:lnTo>
                  <a:pt x="114760" y="2474351"/>
                </a:lnTo>
                <a:lnTo>
                  <a:pt x="131173" y="2516799"/>
                </a:lnTo>
                <a:lnTo>
                  <a:pt x="148601" y="2558731"/>
                </a:lnTo>
                <a:lnTo>
                  <a:pt x="167030" y="2600131"/>
                </a:lnTo>
                <a:lnTo>
                  <a:pt x="186443" y="2640984"/>
                </a:lnTo>
                <a:lnTo>
                  <a:pt x="206825" y="2681276"/>
                </a:lnTo>
                <a:lnTo>
                  <a:pt x="228162" y="2720990"/>
                </a:lnTo>
                <a:lnTo>
                  <a:pt x="250439" y="2760113"/>
                </a:lnTo>
                <a:lnTo>
                  <a:pt x="273640" y="2798628"/>
                </a:lnTo>
                <a:lnTo>
                  <a:pt x="297750" y="2836521"/>
                </a:lnTo>
                <a:lnTo>
                  <a:pt x="322754" y="2873777"/>
                </a:lnTo>
                <a:lnTo>
                  <a:pt x="348637" y="2910380"/>
                </a:lnTo>
                <a:lnTo>
                  <a:pt x="375384" y="2946316"/>
                </a:lnTo>
                <a:lnTo>
                  <a:pt x="402980" y="2981569"/>
                </a:lnTo>
                <a:lnTo>
                  <a:pt x="431410" y="3016124"/>
                </a:lnTo>
                <a:lnTo>
                  <a:pt x="460658" y="3049966"/>
                </a:lnTo>
                <a:lnTo>
                  <a:pt x="490709" y="3083081"/>
                </a:lnTo>
                <a:lnTo>
                  <a:pt x="521549" y="3115452"/>
                </a:lnTo>
                <a:lnTo>
                  <a:pt x="553163" y="3147065"/>
                </a:lnTo>
                <a:lnTo>
                  <a:pt x="585534" y="3177905"/>
                </a:lnTo>
                <a:lnTo>
                  <a:pt x="618649" y="3207957"/>
                </a:lnTo>
                <a:lnTo>
                  <a:pt x="652491" y="3237205"/>
                </a:lnTo>
                <a:lnTo>
                  <a:pt x="687047" y="3265634"/>
                </a:lnTo>
                <a:lnTo>
                  <a:pt x="722300" y="3293230"/>
                </a:lnTo>
                <a:lnTo>
                  <a:pt x="758235" y="3319976"/>
                </a:lnTo>
                <a:lnTo>
                  <a:pt x="794839" y="3345859"/>
                </a:lnTo>
                <a:lnTo>
                  <a:pt x="832095" y="3370863"/>
                </a:lnTo>
                <a:lnTo>
                  <a:pt x="869988" y="3394973"/>
                </a:lnTo>
                <a:lnTo>
                  <a:pt x="908503" y="3418174"/>
                </a:lnTo>
                <a:lnTo>
                  <a:pt x="947625" y="3440450"/>
                </a:lnTo>
                <a:lnTo>
                  <a:pt x="987340" y="3461787"/>
                </a:lnTo>
                <a:lnTo>
                  <a:pt x="1027631" y="3482170"/>
                </a:lnTo>
                <a:lnTo>
                  <a:pt x="1068485" y="3501582"/>
                </a:lnTo>
                <a:lnTo>
                  <a:pt x="1109884" y="3520010"/>
                </a:lnTo>
                <a:lnTo>
                  <a:pt x="1151816" y="3537438"/>
                </a:lnTo>
                <a:lnTo>
                  <a:pt x="1194264" y="3553852"/>
                </a:lnTo>
                <a:lnTo>
                  <a:pt x="1237214" y="3569235"/>
                </a:lnTo>
                <a:lnTo>
                  <a:pt x="1280649" y="3583573"/>
                </a:lnTo>
                <a:lnTo>
                  <a:pt x="1324556" y="3596851"/>
                </a:lnTo>
                <a:lnTo>
                  <a:pt x="1368919" y="3609053"/>
                </a:lnTo>
                <a:lnTo>
                  <a:pt x="1413723" y="3620165"/>
                </a:lnTo>
                <a:lnTo>
                  <a:pt x="1458953" y="3630172"/>
                </a:lnTo>
                <a:lnTo>
                  <a:pt x="1504594" y="3639057"/>
                </a:lnTo>
                <a:lnTo>
                  <a:pt x="1550630" y="3646807"/>
                </a:lnTo>
                <a:lnTo>
                  <a:pt x="1597047" y="3653406"/>
                </a:lnTo>
                <a:lnTo>
                  <a:pt x="1643829" y="3658840"/>
                </a:lnTo>
                <a:lnTo>
                  <a:pt x="1690962" y="3663092"/>
                </a:lnTo>
                <a:lnTo>
                  <a:pt x="1738430" y="3666148"/>
                </a:lnTo>
                <a:lnTo>
                  <a:pt x="1786218" y="3667992"/>
                </a:lnTo>
                <a:lnTo>
                  <a:pt x="1834311" y="3668610"/>
                </a:lnTo>
                <a:lnTo>
                  <a:pt x="1882405" y="3667992"/>
                </a:lnTo>
                <a:lnTo>
                  <a:pt x="1930194" y="3666148"/>
                </a:lnTo>
                <a:lnTo>
                  <a:pt x="1977662" y="3663092"/>
                </a:lnTo>
                <a:lnTo>
                  <a:pt x="2024795" y="3658840"/>
                </a:lnTo>
                <a:lnTo>
                  <a:pt x="2071578" y="3653406"/>
                </a:lnTo>
                <a:lnTo>
                  <a:pt x="2117995" y="3646807"/>
                </a:lnTo>
                <a:lnTo>
                  <a:pt x="2164032" y="3639057"/>
                </a:lnTo>
                <a:lnTo>
                  <a:pt x="2209673" y="3630172"/>
                </a:lnTo>
                <a:lnTo>
                  <a:pt x="2254903" y="3620165"/>
                </a:lnTo>
                <a:lnTo>
                  <a:pt x="2299708" y="3609053"/>
                </a:lnTo>
                <a:lnTo>
                  <a:pt x="2344071" y="3596851"/>
                </a:lnTo>
                <a:lnTo>
                  <a:pt x="2387978" y="3583573"/>
                </a:lnTo>
                <a:lnTo>
                  <a:pt x="2431414" y="3569235"/>
                </a:lnTo>
                <a:lnTo>
                  <a:pt x="2474364" y="3553852"/>
                </a:lnTo>
                <a:lnTo>
                  <a:pt x="2516812" y="3537438"/>
                </a:lnTo>
                <a:lnTo>
                  <a:pt x="2558744" y="3520010"/>
                </a:lnTo>
                <a:lnTo>
                  <a:pt x="2600144" y="3501582"/>
                </a:lnTo>
                <a:lnTo>
                  <a:pt x="2640997" y="3482170"/>
                </a:lnTo>
                <a:lnTo>
                  <a:pt x="2681288" y="3461787"/>
                </a:lnTo>
                <a:lnTo>
                  <a:pt x="2721003" y="3440450"/>
                </a:lnTo>
                <a:lnTo>
                  <a:pt x="2760125" y="3418174"/>
                </a:lnTo>
                <a:lnTo>
                  <a:pt x="2798641" y="3394973"/>
                </a:lnTo>
                <a:lnTo>
                  <a:pt x="2836534" y="3370863"/>
                </a:lnTo>
                <a:lnTo>
                  <a:pt x="2873789" y="3345859"/>
                </a:lnTo>
                <a:lnTo>
                  <a:pt x="2910393" y="3319976"/>
                </a:lnTo>
                <a:lnTo>
                  <a:pt x="2946328" y="3293230"/>
                </a:lnTo>
                <a:lnTo>
                  <a:pt x="2981581" y="3265634"/>
                </a:lnTo>
                <a:lnTo>
                  <a:pt x="3016137" y="3237205"/>
                </a:lnTo>
                <a:lnTo>
                  <a:pt x="3049979" y="3207957"/>
                </a:lnTo>
                <a:lnTo>
                  <a:pt x="3083093" y="3177905"/>
                </a:lnTo>
                <a:lnTo>
                  <a:pt x="3115465" y="3147065"/>
                </a:lnTo>
                <a:lnTo>
                  <a:pt x="3147078" y="3115452"/>
                </a:lnTo>
                <a:lnTo>
                  <a:pt x="3177918" y="3083081"/>
                </a:lnTo>
                <a:lnTo>
                  <a:pt x="3207969" y="3049966"/>
                </a:lnTo>
                <a:lnTo>
                  <a:pt x="3237217" y="3016124"/>
                </a:lnTo>
                <a:lnTo>
                  <a:pt x="3265647" y="2981569"/>
                </a:lnTo>
                <a:lnTo>
                  <a:pt x="3293242" y="2946316"/>
                </a:lnTo>
                <a:lnTo>
                  <a:pt x="3319989" y="2910380"/>
                </a:lnTo>
                <a:lnTo>
                  <a:pt x="3345872" y="2873777"/>
                </a:lnTo>
                <a:lnTo>
                  <a:pt x="3370876" y="2836521"/>
                </a:lnTo>
                <a:lnTo>
                  <a:pt x="3394986" y="2798628"/>
                </a:lnTo>
                <a:lnTo>
                  <a:pt x="3418187" y="2760113"/>
                </a:lnTo>
                <a:lnTo>
                  <a:pt x="3440463" y="2720990"/>
                </a:lnTo>
                <a:lnTo>
                  <a:pt x="3461800" y="2681276"/>
                </a:lnTo>
                <a:lnTo>
                  <a:pt x="3482182" y="2640984"/>
                </a:lnTo>
                <a:lnTo>
                  <a:pt x="3501595" y="2600131"/>
                </a:lnTo>
                <a:lnTo>
                  <a:pt x="3520023" y="2558731"/>
                </a:lnTo>
                <a:lnTo>
                  <a:pt x="3537451" y="2516799"/>
                </a:lnTo>
                <a:lnTo>
                  <a:pt x="3553864" y="2474351"/>
                </a:lnTo>
                <a:lnTo>
                  <a:pt x="3569248" y="2431401"/>
                </a:lnTo>
                <a:lnTo>
                  <a:pt x="3583586" y="2387965"/>
                </a:lnTo>
                <a:lnTo>
                  <a:pt x="3596863" y="2344058"/>
                </a:lnTo>
                <a:lnTo>
                  <a:pt x="3609066" y="2299695"/>
                </a:lnTo>
                <a:lnTo>
                  <a:pt x="3620178" y="2254891"/>
                </a:lnTo>
                <a:lnTo>
                  <a:pt x="3630184" y="2209660"/>
                </a:lnTo>
                <a:lnTo>
                  <a:pt x="3639070" y="2164019"/>
                </a:lnTo>
                <a:lnTo>
                  <a:pt x="3646820" y="2117983"/>
                </a:lnTo>
                <a:lnTo>
                  <a:pt x="3653419" y="2071565"/>
                </a:lnTo>
                <a:lnTo>
                  <a:pt x="3658852" y="2024783"/>
                </a:lnTo>
                <a:lnTo>
                  <a:pt x="3663104" y="1977649"/>
                </a:lnTo>
                <a:lnTo>
                  <a:pt x="3666160" y="1930181"/>
                </a:lnTo>
                <a:lnTo>
                  <a:pt x="3668005" y="1882392"/>
                </a:lnTo>
                <a:lnTo>
                  <a:pt x="3668623" y="1834299"/>
                </a:lnTo>
                <a:lnTo>
                  <a:pt x="3668005" y="1786205"/>
                </a:lnTo>
                <a:lnTo>
                  <a:pt x="3666160" y="1738417"/>
                </a:lnTo>
                <a:lnTo>
                  <a:pt x="3663104" y="1690949"/>
                </a:lnTo>
                <a:lnTo>
                  <a:pt x="3658852" y="1643817"/>
                </a:lnTo>
                <a:lnTo>
                  <a:pt x="3653419" y="1597035"/>
                </a:lnTo>
                <a:lnTo>
                  <a:pt x="3646820" y="1550618"/>
                </a:lnTo>
                <a:lnTo>
                  <a:pt x="3639070" y="1504581"/>
                </a:lnTo>
                <a:lnTo>
                  <a:pt x="3630184" y="1458941"/>
                </a:lnTo>
                <a:lnTo>
                  <a:pt x="3620178" y="1413711"/>
                </a:lnTo>
                <a:lnTo>
                  <a:pt x="3609066" y="1368907"/>
                </a:lnTo>
                <a:lnTo>
                  <a:pt x="3596863" y="1324545"/>
                </a:lnTo>
                <a:lnTo>
                  <a:pt x="3583586" y="1280638"/>
                </a:lnTo>
                <a:lnTo>
                  <a:pt x="3569248" y="1237202"/>
                </a:lnTo>
                <a:lnTo>
                  <a:pt x="3553864" y="1194253"/>
                </a:lnTo>
                <a:lnTo>
                  <a:pt x="3537451" y="1151805"/>
                </a:lnTo>
                <a:lnTo>
                  <a:pt x="3520023" y="1109874"/>
                </a:lnTo>
                <a:lnTo>
                  <a:pt x="3501595" y="1068474"/>
                </a:lnTo>
                <a:lnTo>
                  <a:pt x="3482182" y="1027621"/>
                </a:lnTo>
                <a:lnTo>
                  <a:pt x="3461800" y="987330"/>
                </a:lnTo>
                <a:lnTo>
                  <a:pt x="3440463" y="947616"/>
                </a:lnTo>
                <a:lnTo>
                  <a:pt x="3418187" y="908494"/>
                </a:lnTo>
                <a:lnTo>
                  <a:pt x="3394986" y="869978"/>
                </a:lnTo>
                <a:lnTo>
                  <a:pt x="3370876" y="832086"/>
                </a:lnTo>
                <a:lnTo>
                  <a:pt x="3345872" y="794830"/>
                </a:lnTo>
                <a:lnTo>
                  <a:pt x="3319989" y="758227"/>
                </a:lnTo>
                <a:lnTo>
                  <a:pt x="3293242" y="722292"/>
                </a:lnTo>
                <a:lnTo>
                  <a:pt x="3265647" y="687039"/>
                </a:lnTo>
                <a:lnTo>
                  <a:pt x="3237217" y="652484"/>
                </a:lnTo>
                <a:lnTo>
                  <a:pt x="3207969" y="618642"/>
                </a:lnTo>
                <a:lnTo>
                  <a:pt x="3177918" y="585527"/>
                </a:lnTo>
                <a:lnTo>
                  <a:pt x="3147078" y="553156"/>
                </a:lnTo>
                <a:lnTo>
                  <a:pt x="3115465" y="521543"/>
                </a:lnTo>
                <a:lnTo>
                  <a:pt x="3083093" y="490703"/>
                </a:lnTo>
                <a:lnTo>
                  <a:pt x="3049979" y="460652"/>
                </a:lnTo>
                <a:lnTo>
                  <a:pt x="3016137" y="431404"/>
                </a:lnTo>
                <a:lnTo>
                  <a:pt x="2981581" y="402975"/>
                </a:lnTo>
                <a:lnTo>
                  <a:pt x="2946328" y="375379"/>
                </a:lnTo>
                <a:lnTo>
                  <a:pt x="2910393" y="348633"/>
                </a:lnTo>
                <a:lnTo>
                  <a:pt x="2873789" y="322750"/>
                </a:lnTo>
                <a:lnTo>
                  <a:pt x="2836534" y="297746"/>
                </a:lnTo>
                <a:lnTo>
                  <a:pt x="2798641" y="273636"/>
                </a:lnTo>
                <a:lnTo>
                  <a:pt x="2760125" y="250436"/>
                </a:lnTo>
                <a:lnTo>
                  <a:pt x="2721003" y="228159"/>
                </a:lnTo>
                <a:lnTo>
                  <a:pt x="2681288" y="206822"/>
                </a:lnTo>
                <a:lnTo>
                  <a:pt x="2640997" y="186440"/>
                </a:lnTo>
                <a:lnTo>
                  <a:pt x="2600144" y="167027"/>
                </a:lnTo>
                <a:lnTo>
                  <a:pt x="2558744" y="148599"/>
                </a:lnTo>
                <a:lnTo>
                  <a:pt x="2516812" y="131171"/>
                </a:lnTo>
                <a:lnTo>
                  <a:pt x="2474364" y="114758"/>
                </a:lnTo>
                <a:lnTo>
                  <a:pt x="2431414" y="99375"/>
                </a:lnTo>
                <a:lnTo>
                  <a:pt x="2387978" y="85037"/>
                </a:lnTo>
                <a:lnTo>
                  <a:pt x="2344071" y="71759"/>
                </a:lnTo>
                <a:lnTo>
                  <a:pt x="2299708" y="59557"/>
                </a:lnTo>
                <a:lnTo>
                  <a:pt x="2254903" y="48445"/>
                </a:lnTo>
                <a:lnTo>
                  <a:pt x="2209673" y="38438"/>
                </a:lnTo>
                <a:lnTo>
                  <a:pt x="2164032" y="29553"/>
                </a:lnTo>
                <a:lnTo>
                  <a:pt x="2117995" y="21803"/>
                </a:lnTo>
                <a:lnTo>
                  <a:pt x="2071578" y="15203"/>
                </a:lnTo>
                <a:lnTo>
                  <a:pt x="2024795" y="9770"/>
                </a:lnTo>
                <a:lnTo>
                  <a:pt x="1977662" y="5518"/>
                </a:lnTo>
                <a:lnTo>
                  <a:pt x="1930194" y="2462"/>
                </a:lnTo>
                <a:lnTo>
                  <a:pt x="1882405" y="618"/>
                </a:lnTo>
                <a:lnTo>
                  <a:pt x="1834311" y="0"/>
                </a:lnTo>
                <a:close/>
              </a:path>
            </a:pathLst>
          </a:custGeom>
          <a:solidFill>
            <a:schemeClr val="accent2"/>
          </a:solidFill>
        </p:spPr>
        <p:txBody>
          <a:bodyPr wrap="square" lIns="0" tIns="0" rIns="0" bIns="0" rtlCol="0"/>
          <a:lstStyle/>
          <a:p>
            <a:endParaRPr sz="2397"/>
          </a:p>
        </p:txBody>
      </p:sp>
      <p:sp>
        <p:nvSpPr>
          <p:cNvPr id="9" name="Content Placeholder 8">
            <a:extLst>
              <a:ext uri="{FF2B5EF4-FFF2-40B4-BE49-F238E27FC236}">
                <a16:creationId xmlns:a16="http://schemas.microsoft.com/office/drawing/2014/main" id="{78438C0E-1718-457D-9941-EADD54267231}"/>
              </a:ext>
            </a:extLst>
          </p:cNvPr>
          <p:cNvSpPr>
            <a:spLocks noGrp="1"/>
          </p:cNvSpPr>
          <p:nvPr>
            <p:ph sz="quarter" idx="12" hasCustomPrompt="1"/>
          </p:nvPr>
        </p:nvSpPr>
        <p:spPr>
          <a:xfrm>
            <a:off x="5742743" y="1543399"/>
            <a:ext cx="2438400" cy="2054864"/>
          </a:xfrm>
          <a:prstGeom prst="rect">
            <a:avLst/>
          </a:prstGeom>
        </p:spPr>
        <p:txBody>
          <a:bodyPr/>
          <a:lstStyle>
            <a:lvl1pPr>
              <a:defRPr>
                <a:latin typeface="Poppins SemiBold" panose="00000700000000000000" pitchFamily="2" charset="0"/>
                <a:cs typeface="Poppins SemiBold" panose="00000700000000000000" pitchFamily="2" charset="0"/>
              </a:defRPr>
            </a:lvl1pPr>
          </a:lstStyle>
          <a:p>
            <a:pPr marL="12685" marR="15856" lvl="0" indent="0" algn="l" defTabSz="913280" rtl="0" eaLnBrk="1" fontAlgn="auto" latinLnBrk="0" hangingPunct="1">
              <a:lnSpc>
                <a:spcPct val="130900"/>
              </a:lnSpc>
              <a:spcBef>
                <a:spcPts val="100"/>
              </a:spcBef>
              <a:spcAft>
                <a:spcPts val="0"/>
              </a:spcAft>
              <a:buClrTx/>
              <a:buSzTx/>
              <a:buFontTx/>
              <a:buNone/>
              <a:tabLst/>
              <a:defRPr/>
            </a:pPr>
            <a:r>
              <a:rPr kumimoji="0" lang="en-GB" sz="1398" b="1" i="0" u="none" strike="noStrike" kern="1200" cap="none" spc="0" normalizeH="0" baseline="0" noProof="0">
                <a:ln>
                  <a:noFill/>
                </a:ln>
                <a:solidFill>
                  <a:srgbClr val="F5F5F5"/>
                </a:solidFill>
                <a:effectLst/>
                <a:uLnTx/>
                <a:uFillTx/>
                <a:latin typeface="Poppins SemiBold"/>
                <a:ea typeface="+mn-ea"/>
                <a:cs typeface="Poppins SemiBold"/>
              </a:rPr>
              <a:t>“</a:t>
            </a:r>
            <a:r>
              <a:rPr kumimoji="0" lang="en-GB" sz="1398" b="1" i="0" u="none" strike="noStrike" kern="1200" cap="none" spc="0" normalizeH="0" baseline="0" noProof="0" err="1">
                <a:ln>
                  <a:noFill/>
                </a:ln>
                <a:solidFill>
                  <a:srgbClr val="F5F5F5"/>
                </a:solidFill>
                <a:effectLst/>
                <a:uLnTx/>
                <a:uFillTx/>
                <a:latin typeface="Poppins SemiBold"/>
                <a:ea typeface="+mn-ea"/>
                <a:cs typeface="Poppins SemiBold"/>
              </a:rPr>
              <a:t>Aperume</a:t>
            </a:r>
            <a:r>
              <a:rPr kumimoji="0" lang="en-GB" sz="1398"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398" b="1" i="0" u="none" strike="noStrike" kern="1200" cap="none" spc="0" normalizeH="0" baseline="0" noProof="0">
                <a:ln>
                  <a:noFill/>
                </a:ln>
                <a:solidFill>
                  <a:srgbClr val="F5F5F5"/>
                </a:solidFill>
                <a:effectLst/>
                <a:uLnTx/>
                <a:uFillTx/>
                <a:latin typeface="Poppins SemiBold"/>
                <a:ea typeface="+mn-ea"/>
                <a:cs typeface="Poppins SemiBold"/>
              </a:rPr>
              <a:t>qui</a:t>
            </a:r>
            <a:r>
              <a:rPr kumimoji="0" lang="en-GB" sz="1398"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398" b="1" i="0" u="none" strike="noStrike" kern="1200" cap="none" spc="0" normalizeH="0" baseline="0" noProof="0">
                <a:ln>
                  <a:noFill/>
                </a:ln>
                <a:solidFill>
                  <a:srgbClr val="F5F5F5"/>
                </a:solidFill>
                <a:effectLst/>
                <a:uLnTx/>
                <a:uFillTx/>
                <a:latin typeface="Poppins SemiBold"/>
                <a:ea typeface="+mn-ea"/>
                <a:cs typeface="Poppins SemiBold"/>
              </a:rPr>
              <a:t>res</a:t>
            </a:r>
            <a:r>
              <a:rPr kumimoji="0" lang="en-GB" sz="1398"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398" b="1" i="0" u="none" strike="noStrike" kern="1200" cap="none" spc="0" normalizeH="0" baseline="0" noProof="0">
                <a:ln>
                  <a:noFill/>
                </a:ln>
                <a:solidFill>
                  <a:srgbClr val="F5F5F5"/>
                </a:solidFill>
                <a:effectLst/>
                <a:uLnTx/>
                <a:uFillTx/>
                <a:latin typeface="Poppins SemiBold"/>
                <a:ea typeface="+mn-ea"/>
                <a:cs typeface="Poppins SemiBold"/>
              </a:rPr>
              <a:t>qua</a:t>
            </a:r>
            <a:r>
              <a:rPr kumimoji="0" lang="en-GB" sz="1398"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398" b="1" i="0" u="none" strike="noStrike" kern="1200" cap="none" spc="0" normalizeH="0" baseline="0" noProof="0">
                <a:ln>
                  <a:noFill/>
                </a:ln>
                <a:solidFill>
                  <a:srgbClr val="F5F5F5"/>
                </a:solidFill>
                <a:effectLst/>
                <a:uLnTx/>
                <a:uFillTx/>
                <a:latin typeface="Poppins SemiBold"/>
                <a:ea typeface="+mn-ea"/>
                <a:cs typeface="Poppins SemiBold"/>
              </a:rPr>
              <a:t>ese </a:t>
            </a:r>
            <a:r>
              <a:rPr kumimoji="0" lang="en-GB" sz="1398" b="1" i="0" u="none" strike="noStrike" kern="1200" cap="none" spc="-325" normalizeH="0" baseline="0" noProof="0">
                <a:ln>
                  <a:noFill/>
                </a:ln>
                <a:solidFill>
                  <a:srgbClr val="F5F5F5"/>
                </a:solidFill>
                <a:effectLst/>
                <a:uLnTx/>
                <a:uFillTx/>
                <a:latin typeface="Poppins SemiBold"/>
                <a:ea typeface="+mn-ea"/>
                <a:cs typeface="Poppins SemiBold"/>
              </a:rPr>
              <a:t> </a:t>
            </a:r>
            <a:r>
              <a:rPr kumimoji="0" lang="en-GB" sz="1398" b="1" i="0" u="none" strike="noStrike" kern="1200" cap="none" spc="0" normalizeH="0" baseline="0" noProof="0">
                <a:ln>
                  <a:noFill/>
                </a:ln>
                <a:solidFill>
                  <a:srgbClr val="F5F5F5"/>
                </a:solidFill>
                <a:effectLst/>
                <a:uLnTx/>
                <a:uFillTx/>
                <a:latin typeface="Poppins SemiBold"/>
                <a:ea typeface="+mn-ea"/>
                <a:cs typeface="Poppins SemiBold"/>
              </a:rPr>
              <a:t>qui ad </a:t>
            </a:r>
            <a:r>
              <a:rPr kumimoji="0" lang="en-GB" sz="1398" b="1" i="0" u="none" strike="noStrike" kern="1200" cap="none" spc="-5" normalizeH="0" baseline="0" noProof="0" err="1">
                <a:ln>
                  <a:noFill/>
                </a:ln>
                <a:solidFill>
                  <a:srgbClr val="F5F5F5"/>
                </a:solidFill>
                <a:effectLst/>
                <a:uLnTx/>
                <a:uFillTx/>
                <a:latin typeface="Poppins SemiBold"/>
                <a:ea typeface="+mn-ea"/>
                <a:cs typeface="Poppins SemiBold"/>
              </a:rPr>
              <a:t>ent</a:t>
            </a:r>
            <a:r>
              <a:rPr kumimoji="0" lang="en-GB" sz="1398" b="1" i="0" u="none" strike="noStrike" kern="1200" cap="none" spc="-5" normalizeH="0" baseline="0" noProof="0">
                <a:ln>
                  <a:noFill/>
                </a:ln>
                <a:solidFill>
                  <a:srgbClr val="F5F5F5"/>
                </a:solidFill>
                <a:effectLst/>
                <a:uLnTx/>
                <a:uFillTx/>
                <a:latin typeface="Poppins SemiBold"/>
                <a:ea typeface="+mn-ea"/>
                <a:cs typeface="Poppins SemiBold"/>
              </a:rPr>
              <a:t>, </a:t>
            </a:r>
            <a:r>
              <a:rPr kumimoji="0" lang="en-GB" sz="1398" b="1" i="0" u="none" strike="noStrike" kern="1200" cap="none" spc="0" normalizeH="0" baseline="0" noProof="0" err="1">
                <a:ln>
                  <a:noFill/>
                </a:ln>
                <a:solidFill>
                  <a:srgbClr val="F5F5F5"/>
                </a:solidFill>
                <a:effectLst/>
                <a:uLnTx/>
                <a:uFillTx/>
                <a:latin typeface="Poppins SemiBold"/>
                <a:ea typeface="+mn-ea"/>
                <a:cs typeface="Poppins SemiBold"/>
              </a:rPr>
              <a:t>gitem</a:t>
            </a:r>
            <a:r>
              <a:rPr kumimoji="0" lang="en-GB" sz="1398" b="1" i="0" u="none" strike="noStrike" kern="1200" cap="none" spc="0" normalizeH="0" baseline="0" noProof="0">
                <a:ln>
                  <a:noFill/>
                </a:ln>
                <a:solidFill>
                  <a:srgbClr val="F5F5F5"/>
                </a:solidFill>
                <a:effectLst/>
                <a:uLnTx/>
                <a:uFillTx/>
                <a:latin typeface="Poppins SemiBold"/>
                <a:ea typeface="+mn-ea"/>
                <a:cs typeface="Poppins SemiBold"/>
              </a:rPr>
              <a:t> </a:t>
            </a:r>
            <a:r>
              <a:rPr kumimoji="0" lang="en-GB" sz="1398" b="1" i="0" u="none" strike="noStrike" kern="1200" cap="none" spc="0" normalizeH="0" baseline="0" noProof="0" err="1">
                <a:ln>
                  <a:noFill/>
                </a:ln>
                <a:solidFill>
                  <a:srgbClr val="F5F5F5"/>
                </a:solidFill>
                <a:effectLst/>
                <a:uLnTx/>
                <a:uFillTx/>
                <a:latin typeface="Poppins SemiBold"/>
                <a:ea typeface="+mn-ea"/>
                <a:cs typeface="Poppins SemiBold"/>
              </a:rPr>
              <a:t>fac</a:t>
            </a:r>
            <a:r>
              <a:rPr kumimoji="0" lang="en-GB" sz="1398" b="1" i="0" u="none" strike="noStrike" kern="1200" cap="none" spc="0" normalizeH="0" baseline="0" noProof="0">
                <a:ln>
                  <a:noFill/>
                </a:ln>
                <a:solidFill>
                  <a:srgbClr val="F5F5F5"/>
                </a:solidFill>
                <a:effectLst/>
                <a:uLnTx/>
                <a:uFillTx/>
                <a:latin typeface="Poppins SemiBold"/>
                <a:ea typeface="+mn-ea"/>
                <a:cs typeface="Poppins SemiBold"/>
              </a:rPr>
              <a:t> cull </a:t>
            </a:r>
            <a:r>
              <a:rPr kumimoji="0" lang="en-GB" sz="1398" b="1" i="0" u="none" strike="noStrike" kern="1200" cap="none" spc="-320" normalizeH="0" baseline="0" noProof="0">
                <a:ln>
                  <a:noFill/>
                </a:ln>
                <a:solidFill>
                  <a:srgbClr val="F5F5F5"/>
                </a:solidFill>
                <a:effectLst/>
                <a:uLnTx/>
                <a:uFillTx/>
                <a:latin typeface="Poppins SemiBold"/>
                <a:ea typeface="+mn-ea"/>
                <a:cs typeface="Poppins SemiBold"/>
              </a:rPr>
              <a:t> </a:t>
            </a:r>
            <a:r>
              <a:rPr kumimoji="0" lang="en-GB" sz="1398" b="1" i="0" u="none" strike="noStrike" kern="1200" cap="none" spc="0" normalizeH="0" baseline="0" noProof="0" err="1">
                <a:ln>
                  <a:noFill/>
                </a:ln>
                <a:solidFill>
                  <a:srgbClr val="F5F5F5"/>
                </a:solidFill>
                <a:effectLst/>
                <a:uLnTx/>
                <a:uFillTx/>
                <a:latin typeface="Poppins SemiBold"/>
                <a:ea typeface="+mn-ea"/>
                <a:cs typeface="Poppins SemiBold"/>
              </a:rPr>
              <a:t>oremolendant</a:t>
            </a:r>
            <a:r>
              <a:rPr kumimoji="0" lang="en-GB" sz="1398" b="1" i="0" u="none" strike="noStrike" kern="1200" cap="none" spc="-20" normalizeH="0" baseline="0" noProof="0">
                <a:ln>
                  <a:noFill/>
                </a:ln>
                <a:solidFill>
                  <a:srgbClr val="F5F5F5"/>
                </a:solidFill>
                <a:effectLst/>
                <a:uLnTx/>
                <a:uFillTx/>
                <a:latin typeface="Poppins SemiBold"/>
                <a:ea typeface="+mn-ea"/>
                <a:cs typeface="Poppins SemiBold"/>
              </a:rPr>
              <a:t> </a:t>
            </a:r>
            <a:r>
              <a:rPr kumimoji="0" lang="en-GB" sz="1398" b="1" i="0" u="none" strike="noStrike" kern="1200" cap="none" spc="0" normalizeH="0" baseline="0" noProof="0" err="1">
                <a:ln>
                  <a:noFill/>
                </a:ln>
                <a:solidFill>
                  <a:srgbClr val="F5F5F5"/>
                </a:solidFill>
                <a:effectLst/>
                <a:uLnTx/>
                <a:uFillTx/>
                <a:latin typeface="Poppins SemiBold"/>
                <a:ea typeface="+mn-ea"/>
                <a:cs typeface="Poppins SemiBold"/>
              </a:rPr>
              <a:t>excerat</a:t>
            </a:r>
            <a:r>
              <a:rPr kumimoji="0" lang="en-GB" sz="1398" b="1" i="0" u="none" strike="noStrike" kern="1200" cap="none" spc="0" normalizeH="0" baseline="0" noProof="0">
                <a:ln>
                  <a:noFill/>
                </a:ln>
                <a:solidFill>
                  <a:srgbClr val="F5F5F5"/>
                </a:solidFill>
                <a:effectLst/>
                <a:uLnTx/>
                <a:uFillTx/>
                <a:latin typeface="Poppins SemiBold"/>
                <a:ea typeface="+mn-ea"/>
                <a:cs typeface="Poppins SemiBold"/>
              </a:rPr>
              <a:t>.</a:t>
            </a:r>
            <a:endParaRPr kumimoji="0" lang="en-GB" sz="1398" b="0" i="0" u="none" strike="noStrike" kern="1200" cap="none" spc="0" normalizeH="0" baseline="0" noProof="0">
              <a:ln>
                <a:noFill/>
              </a:ln>
              <a:solidFill>
                <a:srgbClr val="F5F5F5"/>
              </a:solidFill>
              <a:effectLst/>
              <a:uLnTx/>
              <a:uFillTx/>
              <a:latin typeface="Poppins SemiBold"/>
              <a:ea typeface="+mn-ea"/>
              <a:cs typeface="Poppins SemiBold"/>
            </a:endParaRPr>
          </a:p>
          <a:p>
            <a:pPr marL="12685" marR="5074" lvl="0" indent="0" algn="l" defTabSz="913280" rtl="0" eaLnBrk="1" fontAlgn="auto" latinLnBrk="0" hangingPunct="1">
              <a:lnSpc>
                <a:spcPct val="130900"/>
              </a:lnSpc>
              <a:spcBef>
                <a:spcPts val="0"/>
              </a:spcBef>
              <a:spcAft>
                <a:spcPts val="0"/>
              </a:spcAft>
              <a:buClrTx/>
              <a:buSzTx/>
              <a:buFontTx/>
              <a:buNone/>
              <a:tabLst/>
              <a:defRPr/>
            </a:pPr>
            <a:r>
              <a:rPr kumimoji="0" lang="en-GB" sz="1398" b="1" i="0" u="none" strike="noStrike" kern="1200" cap="none" spc="0" normalizeH="0" baseline="0" noProof="0" err="1">
                <a:ln>
                  <a:noFill/>
                </a:ln>
                <a:solidFill>
                  <a:srgbClr val="F5F5F5"/>
                </a:solidFill>
                <a:effectLst/>
                <a:uLnTx/>
                <a:uFillTx/>
                <a:latin typeface="Poppins SemiBold"/>
                <a:ea typeface="+mn-ea"/>
                <a:cs typeface="Poppins SemiBold"/>
              </a:rPr>
              <a:t>Henditem</a:t>
            </a:r>
            <a:r>
              <a:rPr kumimoji="0" lang="en-GB" sz="1398" b="1" i="0" u="none" strike="noStrike" kern="1200" cap="none" spc="-35" normalizeH="0" baseline="0" noProof="0">
                <a:ln>
                  <a:noFill/>
                </a:ln>
                <a:solidFill>
                  <a:srgbClr val="F5F5F5"/>
                </a:solidFill>
                <a:effectLst/>
                <a:uLnTx/>
                <a:uFillTx/>
                <a:latin typeface="Poppins SemiBold"/>
                <a:ea typeface="+mn-ea"/>
                <a:cs typeface="Poppins SemiBold"/>
              </a:rPr>
              <a:t> </a:t>
            </a:r>
            <a:r>
              <a:rPr kumimoji="0" lang="en-GB" sz="1398" b="1" i="0" u="none" strike="noStrike" kern="1200" cap="none" spc="0" normalizeH="0" baseline="0" noProof="0" err="1">
                <a:ln>
                  <a:noFill/>
                </a:ln>
                <a:solidFill>
                  <a:srgbClr val="F5F5F5"/>
                </a:solidFill>
                <a:effectLst/>
                <a:uLnTx/>
                <a:uFillTx/>
                <a:latin typeface="Poppins SemiBold"/>
                <a:ea typeface="+mn-ea"/>
                <a:cs typeface="Poppins SemiBold"/>
              </a:rPr>
              <a:t>volest</a:t>
            </a:r>
            <a:r>
              <a:rPr kumimoji="0" lang="en-GB" sz="1398" b="1" i="0" u="none" strike="noStrike" kern="1200" cap="none" spc="-35" normalizeH="0" baseline="0" noProof="0">
                <a:ln>
                  <a:noFill/>
                </a:ln>
                <a:solidFill>
                  <a:srgbClr val="F5F5F5"/>
                </a:solidFill>
                <a:effectLst/>
                <a:uLnTx/>
                <a:uFillTx/>
                <a:latin typeface="Poppins SemiBold"/>
                <a:ea typeface="+mn-ea"/>
                <a:cs typeface="Poppins SemiBold"/>
              </a:rPr>
              <a:t> </a:t>
            </a:r>
            <a:r>
              <a:rPr kumimoji="0" lang="en-GB" sz="1398" b="1" i="0" u="none" strike="noStrike" kern="1200" cap="none" spc="0" normalizeH="0" baseline="0" noProof="0">
                <a:ln>
                  <a:noFill/>
                </a:ln>
                <a:solidFill>
                  <a:srgbClr val="F5F5F5"/>
                </a:solidFill>
                <a:effectLst/>
                <a:uLnTx/>
                <a:uFillTx/>
                <a:latin typeface="Poppins SemiBold"/>
                <a:ea typeface="+mn-ea"/>
                <a:cs typeface="Poppins SemiBold"/>
              </a:rPr>
              <a:t>omni</a:t>
            </a:r>
            <a:r>
              <a:rPr kumimoji="0" lang="en-GB" sz="1398" b="1" i="0" u="none" strike="noStrike" kern="1200" cap="none" spc="-30" normalizeH="0" baseline="0" noProof="0">
                <a:ln>
                  <a:noFill/>
                </a:ln>
                <a:solidFill>
                  <a:srgbClr val="F5F5F5"/>
                </a:solidFill>
                <a:effectLst/>
                <a:uLnTx/>
                <a:uFillTx/>
                <a:latin typeface="Poppins SemiBold"/>
                <a:ea typeface="+mn-ea"/>
                <a:cs typeface="Poppins SemiBold"/>
              </a:rPr>
              <a:t> </a:t>
            </a:r>
            <a:r>
              <a:rPr kumimoji="0" lang="en-GB" sz="1398" b="1" i="0" u="none" strike="noStrike" kern="1200" cap="none" spc="0" normalizeH="0" baseline="0" noProof="0">
                <a:ln>
                  <a:noFill/>
                </a:ln>
                <a:solidFill>
                  <a:srgbClr val="F5F5F5"/>
                </a:solidFill>
                <a:effectLst/>
                <a:uLnTx/>
                <a:uFillTx/>
                <a:latin typeface="Poppins SemiBold"/>
                <a:ea typeface="+mn-ea"/>
                <a:cs typeface="Poppins SemiBold"/>
              </a:rPr>
              <a:t>hit  </a:t>
            </a:r>
            <a:r>
              <a:rPr kumimoji="0" lang="en-GB" sz="1398" b="1" i="0" u="none" strike="noStrike" kern="1200" cap="none" spc="0" normalizeH="0" baseline="0" noProof="0" err="1">
                <a:ln>
                  <a:noFill/>
                </a:ln>
                <a:solidFill>
                  <a:srgbClr val="F5F5F5"/>
                </a:solidFill>
                <a:effectLst/>
                <a:uLnTx/>
                <a:uFillTx/>
                <a:latin typeface="Poppins SemiBold"/>
                <a:ea typeface="+mn-ea"/>
                <a:cs typeface="Poppins SemiBold"/>
              </a:rPr>
              <a:t>adiae</a:t>
            </a:r>
            <a:r>
              <a:rPr kumimoji="0" lang="en-GB" sz="1398" b="1" i="0" u="none" strike="noStrike" kern="1200" cap="none" spc="0" normalizeH="0" baseline="0" noProof="0">
                <a:ln>
                  <a:noFill/>
                </a:ln>
                <a:solidFill>
                  <a:srgbClr val="F5F5F5"/>
                </a:solidFill>
                <a:effectLst/>
                <a:uLnTx/>
                <a:uFillTx/>
                <a:latin typeface="Poppins SemiBold"/>
                <a:ea typeface="+mn-ea"/>
                <a:cs typeface="Poppins SemiBold"/>
              </a:rPr>
              <a:t> par </a:t>
            </a:r>
            <a:r>
              <a:rPr kumimoji="0" lang="en-GB" sz="1398" b="1" i="0" u="none" strike="noStrike" kern="1200" cap="none" spc="0" normalizeH="0" baseline="0" noProof="0" err="1">
                <a:ln>
                  <a:noFill/>
                </a:ln>
                <a:solidFill>
                  <a:srgbClr val="F5F5F5"/>
                </a:solidFill>
                <a:effectLst/>
                <a:uLnTx/>
                <a:uFillTx/>
                <a:latin typeface="Poppins SemiBold"/>
                <a:ea typeface="+mn-ea"/>
                <a:cs typeface="Poppins SemiBold"/>
              </a:rPr>
              <a:t>chil</a:t>
            </a:r>
            <a:r>
              <a:rPr kumimoji="0" lang="en-GB" sz="1398" b="1" i="0" u="none" strike="noStrike" kern="1200" cap="none" spc="0" normalizeH="0" baseline="0" noProof="0">
                <a:ln>
                  <a:noFill/>
                </a:ln>
                <a:solidFill>
                  <a:srgbClr val="F5F5F5"/>
                </a:solidFill>
                <a:effectLst/>
                <a:uLnTx/>
                <a:uFillTx/>
                <a:latin typeface="Poppins SemiBold"/>
                <a:ea typeface="+mn-ea"/>
                <a:cs typeface="Poppins SemiBold"/>
              </a:rPr>
              <a:t> </a:t>
            </a:r>
            <a:r>
              <a:rPr kumimoji="0" lang="en-GB" sz="1398" b="1" i="0" u="none" strike="noStrike" kern="1200" cap="none" spc="0" normalizeH="0" baseline="0" noProof="0" err="1">
                <a:ln>
                  <a:noFill/>
                </a:ln>
                <a:solidFill>
                  <a:srgbClr val="F5F5F5"/>
                </a:solidFill>
                <a:effectLst/>
                <a:uLnTx/>
                <a:uFillTx/>
                <a:latin typeface="Poppins SemiBold"/>
                <a:ea typeface="+mn-ea"/>
                <a:cs typeface="Poppins SemiBold"/>
              </a:rPr>
              <a:t>luptas</a:t>
            </a:r>
            <a:r>
              <a:rPr kumimoji="0" lang="en-GB" sz="1398" b="1" i="0" u="none" strike="noStrike" kern="1200" cap="none" spc="0" normalizeH="0" baseline="0" noProof="0">
                <a:ln>
                  <a:noFill/>
                </a:ln>
                <a:solidFill>
                  <a:srgbClr val="F5F5F5"/>
                </a:solidFill>
                <a:effectLst/>
                <a:uLnTx/>
                <a:uFillTx/>
                <a:latin typeface="Poppins SemiBold"/>
                <a:ea typeface="+mn-ea"/>
                <a:cs typeface="Poppins SemiBold"/>
              </a:rPr>
              <a:t> </a:t>
            </a:r>
            <a:r>
              <a:rPr kumimoji="0" lang="en-GB" sz="1398" b="1" i="0" u="none" strike="noStrike" kern="1200" cap="none" spc="-5" normalizeH="0" baseline="0" noProof="0" err="1">
                <a:ln>
                  <a:noFill/>
                </a:ln>
                <a:solidFill>
                  <a:srgbClr val="F5F5F5"/>
                </a:solidFill>
                <a:effectLst/>
                <a:uLnTx/>
                <a:uFillTx/>
                <a:latin typeface="Poppins SemiBold"/>
                <a:ea typeface="+mn-ea"/>
                <a:cs typeface="Poppins SemiBold"/>
              </a:rPr>
              <a:t>imi</a:t>
            </a:r>
            <a:r>
              <a:rPr kumimoji="0" lang="en-GB" sz="1398" b="1" i="0" u="none" strike="noStrike" kern="1200" cap="none" spc="0" normalizeH="0" baseline="0" noProof="0">
                <a:ln>
                  <a:noFill/>
                </a:ln>
                <a:solidFill>
                  <a:srgbClr val="F5F5F5"/>
                </a:solidFill>
                <a:effectLst/>
                <a:uLnTx/>
                <a:uFillTx/>
                <a:latin typeface="Poppins SemiBold"/>
                <a:ea typeface="+mn-ea"/>
                <a:cs typeface="Poppins SemiBold"/>
              </a:rPr>
              <a:t>.“</a:t>
            </a:r>
          </a:p>
          <a:p>
            <a:pPr lvl="0"/>
            <a:endParaRPr lang="en-GB"/>
          </a:p>
        </p:txBody>
      </p:sp>
    </p:spTree>
    <p:extLst>
      <p:ext uri="{BB962C8B-B14F-4D97-AF65-F5344CB8AC3E}">
        <p14:creationId xmlns:p14="http://schemas.microsoft.com/office/powerpoint/2010/main" val="1678105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Quote - Image 1">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2DCB668E-5040-431A-9BFD-65F805E0AC93}"/>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744990" y="1"/>
            <a:ext cx="6399009" cy="5141648"/>
          </a:xfrm>
          <a:prstGeom prst="rect">
            <a:avLst/>
          </a:prstGeom>
        </p:spPr>
      </p:pic>
      <p:sp>
        <p:nvSpPr>
          <p:cNvPr id="10" name="Text Placeholder 24">
            <a:extLst>
              <a:ext uri="{FF2B5EF4-FFF2-40B4-BE49-F238E27FC236}">
                <a16:creationId xmlns:a16="http://schemas.microsoft.com/office/drawing/2014/main" id="{75594A00-788D-4F8C-B437-5EA2B13E128A}"/>
              </a:ext>
            </a:extLst>
          </p:cNvPr>
          <p:cNvSpPr>
            <a:spLocks noGrp="1"/>
          </p:cNvSpPr>
          <p:nvPr>
            <p:ph type="body" sz="quarter" idx="11" hasCustomPrompt="1"/>
          </p:nvPr>
        </p:nvSpPr>
        <p:spPr>
          <a:xfrm>
            <a:off x="347301" y="4626614"/>
            <a:ext cx="3310300" cy="245189"/>
          </a:xfrm>
          <a:prstGeom prst="rect">
            <a:avLst/>
          </a:prstGeom>
        </p:spPr>
        <p:txBody>
          <a:bodyPr/>
          <a:lstStyle>
            <a:lvl1pPr marL="12685" indent="0" algn="l" defTabSz="913280" rtl="0" eaLnBrk="1" latinLnBrk="0" hangingPunct="1">
              <a:lnSpc>
                <a:spcPct val="100000"/>
              </a:lnSpc>
              <a:spcBef>
                <a:spcPts val="150"/>
              </a:spcBef>
              <a:buNone/>
              <a:defRPr lang="en-GB" sz="999" kern="1200" dirty="0" smtClean="0">
                <a:solidFill>
                  <a:schemeClr val="bg1"/>
                </a:solidFill>
                <a:latin typeface="+mj-lt"/>
                <a:ea typeface="+mn-ea"/>
                <a:cs typeface="Poppins Medium" panose="00000600000000000000" pitchFamily="2" charset="0"/>
              </a:defRPr>
            </a:lvl1pPr>
            <a:lvl2pPr marL="45664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2pPr>
            <a:lvl3pPr marL="91328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3pPr>
            <a:lvl4pPr marL="136992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4pPr>
            <a:lvl5pPr marL="1826560" indent="0" algn="l" defTabSz="913280" rtl="0" eaLnBrk="1" latinLnBrk="0" hangingPunct="1">
              <a:lnSpc>
                <a:spcPct val="100000"/>
              </a:lnSpc>
              <a:buNone/>
              <a:defRPr lang="en-GB" sz="1199" kern="1200" dirty="0">
                <a:solidFill>
                  <a:srgbClr val="F5F5F5"/>
                </a:solidFill>
                <a:latin typeface="Poppins Medium"/>
                <a:ea typeface="+mn-ea"/>
                <a:cs typeface="Poppins Medium"/>
              </a:defRPr>
            </a:lvl5pPr>
          </a:lstStyle>
          <a:p>
            <a:pPr marL="12685" marR="0" lvl="0" indent="0" algn="l" defTabSz="91328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5" name="Text Placeholder 4">
            <a:extLst>
              <a:ext uri="{FF2B5EF4-FFF2-40B4-BE49-F238E27FC236}">
                <a16:creationId xmlns:a16="http://schemas.microsoft.com/office/drawing/2014/main" id="{7E08CF03-B425-4AF2-B98C-44735CF0818D}"/>
              </a:ext>
            </a:extLst>
          </p:cNvPr>
          <p:cNvSpPr>
            <a:spLocks noGrp="1"/>
          </p:cNvSpPr>
          <p:nvPr>
            <p:ph type="body" sz="quarter" idx="13" hasCustomPrompt="1"/>
          </p:nvPr>
        </p:nvSpPr>
        <p:spPr>
          <a:xfrm>
            <a:off x="228600" y="1201842"/>
            <a:ext cx="2133600" cy="2045350"/>
          </a:xfrm>
          <a:prstGeom prst="rect">
            <a:avLst/>
          </a:prstGeom>
        </p:spPr>
        <p:txBody>
          <a:bodyPr anchor="ctr"/>
          <a:lstStyle>
            <a:lvl1pPr>
              <a:defRPr sz="1398"/>
            </a:lvl1pPr>
            <a:lvl2pPr>
              <a:defRPr sz="1398"/>
            </a:lvl2pPr>
            <a:lvl3pPr>
              <a:defRPr sz="1398"/>
            </a:lvl3pPr>
            <a:lvl4pPr>
              <a:defRPr sz="1398"/>
            </a:lvl4pPr>
            <a:lvl5pPr>
              <a:defRPr sz="1398"/>
            </a:lvl5pPr>
          </a:lstStyle>
          <a:p>
            <a:pPr lvl="0"/>
            <a:r>
              <a:rPr lang="en-US"/>
              <a:t>“Insert key quote or main message here”</a:t>
            </a:r>
            <a:endParaRPr lang="en-GB"/>
          </a:p>
        </p:txBody>
      </p:sp>
    </p:spTree>
    <p:extLst>
      <p:ext uri="{BB962C8B-B14F-4D97-AF65-F5344CB8AC3E}">
        <p14:creationId xmlns:p14="http://schemas.microsoft.com/office/powerpoint/2010/main" val="1215367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 short content 1">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A5FA3AD2-1ACA-4F52-8055-F137D623F148}"/>
              </a:ext>
            </a:extLst>
          </p:cNvPr>
          <p:cNvSpPr/>
          <p:nvPr userDrawn="1"/>
        </p:nvSpPr>
        <p:spPr>
          <a:xfrm>
            <a:off x="2" y="-1"/>
            <a:ext cx="3798985" cy="5142232"/>
          </a:xfrm>
          <a:custGeom>
            <a:avLst/>
            <a:gdLst>
              <a:gd name="connsiteX0" fmla="*/ 0 w 3798985"/>
              <a:gd name="connsiteY0" fmla="*/ 0 h 5148580"/>
              <a:gd name="connsiteX1" fmla="*/ 1971971 w 3798985"/>
              <a:gd name="connsiteY1" fmla="*/ 0 h 5148580"/>
              <a:gd name="connsiteX2" fmla="*/ 2107020 w 3798985"/>
              <a:gd name="connsiteY2" fmla="*/ 49429 h 5148580"/>
              <a:gd name="connsiteX3" fmla="*/ 3798985 w 3798985"/>
              <a:gd name="connsiteY3" fmla="*/ 2602011 h 5148580"/>
              <a:gd name="connsiteX4" fmla="*/ 2349182 w 3798985"/>
              <a:gd name="connsiteY4" fmla="*/ 5037938 h 5148580"/>
              <a:gd name="connsiteX5" fmla="*/ 2119503 w 3798985"/>
              <a:gd name="connsiteY5" fmla="*/ 5148580 h 5148580"/>
              <a:gd name="connsiteX6" fmla="*/ 0 w 3798985"/>
              <a:gd name="connsiteY6" fmla="*/ 5148580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985" h="5148580">
                <a:moveTo>
                  <a:pt x="0" y="0"/>
                </a:moveTo>
                <a:lnTo>
                  <a:pt x="1971971" y="0"/>
                </a:lnTo>
                <a:lnTo>
                  <a:pt x="2107020" y="49429"/>
                </a:lnTo>
                <a:cubicBezTo>
                  <a:pt x="3101317" y="469981"/>
                  <a:pt x="3798985" y="1454522"/>
                  <a:pt x="3798985" y="2602011"/>
                </a:cubicBezTo>
                <a:cubicBezTo>
                  <a:pt x="3798985" y="3653877"/>
                  <a:pt x="3212750" y="4568820"/>
                  <a:pt x="2349182" y="5037938"/>
                </a:cubicBezTo>
                <a:lnTo>
                  <a:pt x="2119503" y="5148580"/>
                </a:lnTo>
                <a:lnTo>
                  <a:pt x="0" y="5148580"/>
                </a:lnTo>
                <a:close/>
              </a:path>
            </a:pathLst>
          </a:custGeom>
          <a:solidFill>
            <a:schemeClr val="accent5"/>
          </a:solidFill>
        </p:spPr>
        <p:txBody>
          <a:bodyPr wrap="square" lIns="0" tIns="0" rIns="0" bIns="0" rtlCol="0" anchor="ctr">
            <a:noAutofit/>
          </a:bodyPr>
          <a:lstStyle/>
          <a:p>
            <a:pPr algn="l"/>
            <a:endParaRPr lang="en-GB" sz="2397"/>
          </a:p>
        </p:txBody>
      </p:sp>
      <p:sp>
        <p:nvSpPr>
          <p:cNvPr id="12" name="Text Placeholder 24">
            <a:extLst>
              <a:ext uri="{FF2B5EF4-FFF2-40B4-BE49-F238E27FC236}">
                <a16:creationId xmlns:a16="http://schemas.microsoft.com/office/drawing/2014/main" id="{5FA84894-2EE1-43E9-A798-FBFAF98CAEDB}"/>
              </a:ext>
            </a:extLst>
          </p:cNvPr>
          <p:cNvSpPr>
            <a:spLocks noGrp="1"/>
          </p:cNvSpPr>
          <p:nvPr>
            <p:ph type="body" sz="quarter" idx="11" hasCustomPrompt="1"/>
          </p:nvPr>
        </p:nvSpPr>
        <p:spPr>
          <a:xfrm>
            <a:off x="347301" y="4626614"/>
            <a:ext cx="2749904" cy="245189"/>
          </a:xfrm>
          <a:prstGeom prst="rect">
            <a:avLst/>
          </a:prstGeom>
        </p:spPr>
        <p:txBody>
          <a:bodyPr/>
          <a:lstStyle>
            <a:lvl1pPr marL="12685" indent="0" algn="l" defTabSz="913280" rtl="0" eaLnBrk="1" latinLnBrk="0" hangingPunct="1">
              <a:lnSpc>
                <a:spcPct val="100000"/>
              </a:lnSpc>
              <a:spcBef>
                <a:spcPts val="150"/>
              </a:spcBef>
              <a:buNone/>
              <a:defRPr lang="en-GB" sz="999" kern="1200" dirty="0" smtClean="0">
                <a:solidFill>
                  <a:srgbClr val="1E1246"/>
                </a:solidFill>
                <a:latin typeface="+mj-lt"/>
                <a:ea typeface="+mn-ea"/>
                <a:cs typeface="Poppins Medium" panose="00000600000000000000" pitchFamily="2" charset="0"/>
              </a:defRPr>
            </a:lvl1pPr>
            <a:lvl2pPr marL="45664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2pPr>
            <a:lvl3pPr marL="91328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3pPr>
            <a:lvl4pPr marL="136992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4pPr>
            <a:lvl5pPr marL="1826560" indent="0" algn="l" defTabSz="913280" rtl="0" eaLnBrk="1" latinLnBrk="0" hangingPunct="1">
              <a:lnSpc>
                <a:spcPct val="100000"/>
              </a:lnSpc>
              <a:buNone/>
              <a:defRPr lang="en-GB" sz="1199" kern="1200" dirty="0">
                <a:solidFill>
                  <a:srgbClr val="F5F5F5"/>
                </a:solidFill>
                <a:latin typeface="Poppins Medium"/>
                <a:ea typeface="+mn-ea"/>
                <a:cs typeface="Poppins Medium"/>
              </a:defRPr>
            </a:lvl5pPr>
          </a:lstStyle>
          <a:p>
            <a:pPr marL="12685" marR="0" lvl="0" indent="0" algn="l" defTabSz="91328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25" name="Text Placeholder 24">
            <a:extLst>
              <a:ext uri="{FF2B5EF4-FFF2-40B4-BE49-F238E27FC236}">
                <a16:creationId xmlns:a16="http://schemas.microsoft.com/office/drawing/2014/main" id="{484F6D21-1EE2-49A3-9D21-CBC4B46424E4}"/>
              </a:ext>
            </a:extLst>
          </p:cNvPr>
          <p:cNvSpPr>
            <a:spLocks noGrp="1"/>
          </p:cNvSpPr>
          <p:nvPr>
            <p:ph type="body" sz="quarter" idx="17" hasCustomPrompt="1"/>
          </p:nvPr>
        </p:nvSpPr>
        <p:spPr>
          <a:xfrm>
            <a:off x="354006" y="851017"/>
            <a:ext cx="2743200" cy="861774"/>
          </a:xfrm>
          <a:prstGeom prst="rect">
            <a:avLst/>
          </a:prstGeom>
        </p:spPr>
        <p:txBody>
          <a:bodyPr>
            <a:spAutoFit/>
          </a:bodyPr>
          <a:lstStyle>
            <a:lvl1pPr>
              <a:defRPr kumimoji="0" lang="en-GB" sz="2596"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6" b="0" i="0" u="none" strike="noStrike" kern="0" cap="none" spc="0" normalizeH="0" baseline="0" noProof="0">
                <a:ln>
                  <a:noFill/>
                </a:ln>
                <a:solidFill>
                  <a:srgbClr val="FFBA1A"/>
                </a:solidFill>
                <a:effectLst/>
                <a:uLnTx/>
                <a:uFillTx/>
                <a:latin typeface="Poppins Light"/>
                <a:ea typeface="+mn-ea"/>
                <a:cs typeface="+mn-cs"/>
              </a:rPr>
              <a:t>Slide title over</a:t>
            </a:r>
            <a:r>
              <a:rPr kumimoji="0" lang="en-GB" sz="2596" b="0" i="0" u="none" strike="noStrike" kern="0" cap="none" spc="-50" normalizeH="0" baseline="0" noProof="0">
                <a:ln>
                  <a:noFill/>
                </a:ln>
                <a:solidFill>
                  <a:srgbClr val="FFBA1A"/>
                </a:solidFill>
                <a:effectLst/>
                <a:uLnTx/>
                <a:uFillTx/>
                <a:latin typeface="Poppins Light"/>
                <a:ea typeface="+mn-ea"/>
                <a:cs typeface="+mn-cs"/>
              </a:rPr>
              <a:t> </a:t>
            </a:r>
            <a:r>
              <a:rPr kumimoji="0" lang="en-GB" sz="2596" b="0" i="0" u="none" strike="noStrike" kern="0" cap="none" spc="0" normalizeH="0" baseline="0" noProof="0">
                <a:ln>
                  <a:noFill/>
                </a:ln>
                <a:solidFill>
                  <a:srgbClr val="FFBA1A"/>
                </a:solidFill>
                <a:effectLst/>
                <a:uLnTx/>
                <a:uFillTx/>
                <a:latin typeface="Poppins Light"/>
                <a:ea typeface="+mn-ea"/>
                <a:cs typeface="+mn-cs"/>
              </a:rPr>
              <a:t>two</a:t>
            </a:r>
            <a:r>
              <a:rPr kumimoji="0" lang="en-GB" sz="2596" b="0" i="0" u="none" strike="noStrike" kern="0" cap="none" spc="-50" normalizeH="0" baseline="0" noProof="0">
                <a:ln>
                  <a:noFill/>
                </a:ln>
                <a:solidFill>
                  <a:srgbClr val="FFBA1A"/>
                </a:solidFill>
                <a:effectLst/>
                <a:uLnTx/>
                <a:uFillTx/>
                <a:latin typeface="Poppins Light"/>
                <a:ea typeface="+mn-ea"/>
                <a:cs typeface="+mn-cs"/>
              </a:rPr>
              <a:t> </a:t>
            </a:r>
            <a:r>
              <a:rPr kumimoji="0" lang="en-GB" sz="2596" b="0" i="0" u="none" strike="noStrike" kern="0" cap="none" spc="0" normalizeH="0" baseline="0" noProof="0">
                <a:ln>
                  <a:noFill/>
                </a:ln>
                <a:solidFill>
                  <a:srgbClr val="FFBA1A"/>
                </a:solidFill>
                <a:effectLst/>
                <a:uLnTx/>
                <a:uFillTx/>
                <a:latin typeface="Poppins Light"/>
                <a:ea typeface="+mn-ea"/>
                <a:cs typeface="+mn-cs"/>
              </a:rPr>
              <a:t>lines</a:t>
            </a:r>
            <a:endParaRPr lang="en-GB"/>
          </a:p>
        </p:txBody>
      </p:sp>
      <p:sp>
        <p:nvSpPr>
          <p:cNvPr id="30" name="Text Placeholder 29">
            <a:extLst>
              <a:ext uri="{FF2B5EF4-FFF2-40B4-BE49-F238E27FC236}">
                <a16:creationId xmlns:a16="http://schemas.microsoft.com/office/drawing/2014/main" id="{20E5B499-CD1B-44A9-B815-B7FC85BCA421}"/>
              </a:ext>
            </a:extLst>
          </p:cNvPr>
          <p:cNvSpPr>
            <a:spLocks noGrp="1"/>
          </p:cNvSpPr>
          <p:nvPr>
            <p:ph type="body" sz="quarter" idx="18" hasCustomPrompt="1"/>
          </p:nvPr>
        </p:nvSpPr>
        <p:spPr>
          <a:xfrm>
            <a:off x="381000" y="364675"/>
            <a:ext cx="2716205" cy="215315"/>
          </a:xfrm>
          <a:prstGeom prst="rect">
            <a:avLst/>
          </a:prstGeom>
        </p:spPr>
        <p:txBody>
          <a:bodyPr wrap="square">
            <a:spAutoFit/>
          </a:bodyPr>
          <a:lstStyle>
            <a:lvl1pPr>
              <a:defRPr sz="799" b="1">
                <a:solidFill>
                  <a:schemeClr val="bg1"/>
                </a:solidFill>
                <a:latin typeface="Poppins SemiBold" panose="000007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7" name="Content Placeholder 4">
            <a:extLst>
              <a:ext uri="{FF2B5EF4-FFF2-40B4-BE49-F238E27FC236}">
                <a16:creationId xmlns:a16="http://schemas.microsoft.com/office/drawing/2014/main" id="{3113C03A-1CA8-4909-863D-71209E731069}"/>
              </a:ext>
            </a:extLst>
          </p:cNvPr>
          <p:cNvSpPr>
            <a:spLocks noGrp="1"/>
          </p:cNvSpPr>
          <p:nvPr>
            <p:ph sz="quarter" idx="20"/>
          </p:nvPr>
        </p:nvSpPr>
        <p:spPr>
          <a:xfrm>
            <a:off x="3962400" y="851018"/>
            <a:ext cx="5029200" cy="3257124"/>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79D4012E-F3B6-44E0-8628-19C68C817E91}"/>
              </a:ext>
            </a:extLst>
          </p:cNvPr>
          <p:cNvSpPr>
            <a:spLocks noGrp="1"/>
          </p:cNvSpPr>
          <p:nvPr>
            <p:ph type="body" sz="quarter" idx="21"/>
          </p:nvPr>
        </p:nvSpPr>
        <p:spPr>
          <a:xfrm>
            <a:off x="347301" y="1886796"/>
            <a:ext cx="2749904" cy="2207075"/>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9873010"/>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 medium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D3A226E-1BE3-48F9-A582-5CB6497ACAC0}"/>
              </a:ext>
            </a:extLst>
          </p:cNvPr>
          <p:cNvSpPr/>
          <p:nvPr userDrawn="1"/>
        </p:nvSpPr>
        <p:spPr>
          <a:xfrm>
            <a:off x="-4445" y="-2"/>
            <a:ext cx="5729193" cy="5142232"/>
          </a:xfrm>
          <a:custGeom>
            <a:avLst/>
            <a:gdLst>
              <a:gd name="connsiteX0" fmla="*/ 1247259 w 5729193"/>
              <a:gd name="connsiteY0" fmla="*/ 0 h 5148580"/>
              <a:gd name="connsiteX1" fmla="*/ 3902179 w 5729193"/>
              <a:gd name="connsiteY1" fmla="*/ 0 h 5148580"/>
              <a:gd name="connsiteX2" fmla="*/ 4037228 w 5729193"/>
              <a:gd name="connsiteY2" fmla="*/ 49429 h 5148580"/>
              <a:gd name="connsiteX3" fmla="*/ 5729193 w 5729193"/>
              <a:gd name="connsiteY3" fmla="*/ 2602011 h 5148580"/>
              <a:gd name="connsiteX4" fmla="*/ 4279390 w 5729193"/>
              <a:gd name="connsiteY4" fmla="*/ 5037938 h 5148580"/>
              <a:gd name="connsiteX5" fmla="*/ 4049711 w 5729193"/>
              <a:gd name="connsiteY5" fmla="*/ 5148580 h 5148580"/>
              <a:gd name="connsiteX6" fmla="*/ 1247259 w 5729193"/>
              <a:gd name="connsiteY6" fmla="*/ 5148580 h 5148580"/>
              <a:gd name="connsiteX7" fmla="*/ 0 w 5729193"/>
              <a:gd name="connsiteY7" fmla="*/ 5148580 h 5148580"/>
              <a:gd name="connsiteX8" fmla="*/ 0 w 5729193"/>
              <a:gd name="connsiteY8" fmla="*/ 1 h 5148580"/>
              <a:gd name="connsiteX9" fmla="*/ 1247259 w 5729193"/>
              <a:gd name="connsiteY9" fmla="*/ 1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9193" h="5148580">
                <a:moveTo>
                  <a:pt x="1247259" y="0"/>
                </a:moveTo>
                <a:lnTo>
                  <a:pt x="3902179" y="0"/>
                </a:lnTo>
                <a:lnTo>
                  <a:pt x="4037228" y="49429"/>
                </a:lnTo>
                <a:cubicBezTo>
                  <a:pt x="5031525" y="469981"/>
                  <a:pt x="5729193" y="1454522"/>
                  <a:pt x="5729193" y="2602011"/>
                </a:cubicBezTo>
                <a:cubicBezTo>
                  <a:pt x="5729193" y="3653877"/>
                  <a:pt x="5142958" y="4568820"/>
                  <a:pt x="4279390" y="5037938"/>
                </a:cubicBezTo>
                <a:lnTo>
                  <a:pt x="4049711" y="5148580"/>
                </a:lnTo>
                <a:lnTo>
                  <a:pt x="1247259" y="5148580"/>
                </a:lnTo>
                <a:lnTo>
                  <a:pt x="0" y="5148580"/>
                </a:lnTo>
                <a:lnTo>
                  <a:pt x="0" y="1"/>
                </a:lnTo>
                <a:lnTo>
                  <a:pt x="1247259" y="1"/>
                </a:lnTo>
                <a:close/>
              </a:path>
            </a:pathLst>
          </a:custGeom>
          <a:solidFill>
            <a:schemeClr val="accent5"/>
          </a:solidFill>
        </p:spPr>
        <p:txBody>
          <a:bodyPr wrap="square" lIns="0" tIns="0" rIns="0" bIns="0" rtlCol="0" anchor="ctr">
            <a:noAutofit/>
          </a:bodyPr>
          <a:lstStyle/>
          <a:p>
            <a:pPr algn="l"/>
            <a:endParaRPr lang="en-GB" sz="2397"/>
          </a:p>
        </p:txBody>
      </p:sp>
      <p:sp>
        <p:nvSpPr>
          <p:cNvPr id="20" name="Text Placeholder 24">
            <a:extLst>
              <a:ext uri="{FF2B5EF4-FFF2-40B4-BE49-F238E27FC236}">
                <a16:creationId xmlns:a16="http://schemas.microsoft.com/office/drawing/2014/main" id="{C75656A1-F44C-4F9D-BD7C-F813378E7D58}"/>
              </a:ext>
            </a:extLst>
          </p:cNvPr>
          <p:cNvSpPr>
            <a:spLocks noGrp="1"/>
          </p:cNvSpPr>
          <p:nvPr>
            <p:ph type="body" sz="quarter" idx="11" hasCustomPrompt="1"/>
          </p:nvPr>
        </p:nvSpPr>
        <p:spPr>
          <a:xfrm>
            <a:off x="347301" y="4626614"/>
            <a:ext cx="4224700" cy="245189"/>
          </a:xfrm>
          <a:prstGeom prst="rect">
            <a:avLst/>
          </a:prstGeom>
        </p:spPr>
        <p:txBody>
          <a:bodyPr/>
          <a:lstStyle>
            <a:lvl1pPr marL="12685" indent="0" algn="l" defTabSz="913280" rtl="0" eaLnBrk="1" latinLnBrk="0" hangingPunct="1">
              <a:lnSpc>
                <a:spcPct val="100000"/>
              </a:lnSpc>
              <a:spcBef>
                <a:spcPts val="150"/>
              </a:spcBef>
              <a:buNone/>
              <a:defRPr lang="en-GB" sz="999" kern="1200" dirty="0" smtClean="0">
                <a:solidFill>
                  <a:schemeClr val="accent1"/>
                </a:solidFill>
                <a:latin typeface="+mj-lt"/>
                <a:ea typeface="+mn-ea"/>
                <a:cs typeface="Poppins Medium" panose="00000600000000000000" pitchFamily="2" charset="0"/>
              </a:defRPr>
            </a:lvl1pPr>
            <a:lvl2pPr marL="45664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2pPr>
            <a:lvl3pPr marL="91328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3pPr>
            <a:lvl4pPr marL="136992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4pPr>
            <a:lvl5pPr marL="1826560" indent="0" algn="l" defTabSz="913280" rtl="0" eaLnBrk="1" latinLnBrk="0" hangingPunct="1">
              <a:lnSpc>
                <a:spcPct val="100000"/>
              </a:lnSpc>
              <a:buNone/>
              <a:defRPr lang="en-GB" sz="1199" kern="1200" dirty="0">
                <a:solidFill>
                  <a:srgbClr val="F5F5F5"/>
                </a:solidFill>
                <a:latin typeface="Poppins Medium"/>
                <a:ea typeface="+mn-ea"/>
                <a:cs typeface="Poppins Medium"/>
              </a:defRPr>
            </a:lvl5pPr>
          </a:lstStyle>
          <a:p>
            <a:pPr marL="12685" marR="0" lvl="0" indent="0" algn="l" defTabSz="91328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21" name="Text Placeholder 24">
            <a:extLst>
              <a:ext uri="{FF2B5EF4-FFF2-40B4-BE49-F238E27FC236}">
                <a16:creationId xmlns:a16="http://schemas.microsoft.com/office/drawing/2014/main" id="{532540C5-09D2-419F-BFFD-819F41AF6F20}"/>
              </a:ext>
            </a:extLst>
          </p:cNvPr>
          <p:cNvSpPr>
            <a:spLocks noGrp="1"/>
          </p:cNvSpPr>
          <p:nvPr>
            <p:ph type="body" sz="quarter" idx="17" hasCustomPrompt="1"/>
          </p:nvPr>
        </p:nvSpPr>
        <p:spPr>
          <a:xfrm>
            <a:off x="354006" y="851017"/>
            <a:ext cx="4529461" cy="900246"/>
          </a:xfrm>
          <a:prstGeom prst="rect">
            <a:avLst/>
          </a:prstGeom>
        </p:spPr>
        <p:txBody>
          <a:bodyPr wrap="square">
            <a:spAutoFit/>
          </a:bodyPr>
          <a:lstStyle>
            <a:lvl1pPr>
              <a:defRPr kumimoji="0" lang="en-GB" sz="2596"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6" b="0" i="0" u="none" strike="noStrike" kern="0" cap="none" spc="0" normalizeH="0" baseline="0" noProof="0">
                <a:ln>
                  <a:noFill/>
                </a:ln>
                <a:solidFill>
                  <a:srgbClr val="FFBA1A"/>
                </a:solidFill>
                <a:effectLst/>
                <a:uLnTx/>
                <a:uFillTx/>
                <a:latin typeface="Poppins Light"/>
                <a:ea typeface="+mn-ea"/>
                <a:cs typeface="+mn-cs"/>
              </a:rPr>
              <a:t>Slide title over</a:t>
            </a:r>
            <a:r>
              <a:rPr kumimoji="0" lang="en-GB" sz="2596" b="0" i="0" u="none" strike="noStrike" kern="0" cap="none" spc="-50" normalizeH="0" baseline="0" noProof="0">
                <a:ln>
                  <a:noFill/>
                </a:ln>
                <a:solidFill>
                  <a:srgbClr val="FFBA1A"/>
                </a:solidFill>
                <a:effectLst/>
                <a:uLnTx/>
                <a:uFillTx/>
                <a:latin typeface="Poppins Light"/>
                <a:ea typeface="+mn-ea"/>
                <a:cs typeface="+mn-cs"/>
              </a:rPr>
              <a:t> </a:t>
            </a:r>
            <a:r>
              <a:rPr kumimoji="0" lang="en-GB" sz="2596" b="0" i="0" u="none" strike="noStrike" kern="0" cap="none" spc="0" normalizeH="0" baseline="0" noProof="0">
                <a:ln>
                  <a:noFill/>
                </a:ln>
                <a:solidFill>
                  <a:srgbClr val="FFBA1A"/>
                </a:solidFill>
                <a:effectLst/>
                <a:uLnTx/>
                <a:uFillTx/>
                <a:latin typeface="Poppins Light"/>
                <a:ea typeface="+mn-ea"/>
                <a:cs typeface="+mn-cs"/>
              </a:rPr>
              <a:t>two</a:t>
            </a:r>
            <a:r>
              <a:rPr kumimoji="0" lang="en-GB" sz="2596" b="0" i="0" u="none" strike="noStrike" kern="0" cap="none" spc="-50" normalizeH="0" baseline="0" noProof="0">
                <a:ln>
                  <a:noFill/>
                </a:ln>
                <a:solidFill>
                  <a:srgbClr val="FFBA1A"/>
                </a:solidFill>
                <a:effectLst/>
                <a:uLnTx/>
                <a:uFillTx/>
                <a:latin typeface="Poppins Light"/>
                <a:ea typeface="+mn-ea"/>
                <a:cs typeface="+mn-cs"/>
              </a:rPr>
              <a:t> </a:t>
            </a:r>
            <a:r>
              <a:rPr kumimoji="0" lang="en-GB" sz="2596" b="0" i="0" u="none" strike="noStrike" kern="0" cap="none" spc="0" normalizeH="0" baseline="0" noProof="0">
                <a:ln>
                  <a:noFill/>
                </a:ln>
                <a:solidFill>
                  <a:srgbClr val="FFBA1A"/>
                </a:solidFill>
                <a:effectLst/>
                <a:uLnTx/>
                <a:uFillTx/>
                <a:latin typeface="Poppins Light"/>
                <a:ea typeface="+mn-ea"/>
                <a:cs typeface="+mn-cs"/>
              </a:rPr>
              <a:t>lines</a:t>
            </a:r>
          </a:p>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6" b="0" i="0" u="none" strike="noStrike" kern="0" cap="none" spc="0" normalizeH="0" baseline="0" noProof="0">
                <a:ln>
                  <a:noFill/>
                </a:ln>
                <a:solidFill>
                  <a:srgbClr val="FFBA1A"/>
                </a:solidFill>
                <a:effectLst/>
                <a:uLnTx/>
                <a:uFillTx/>
                <a:latin typeface="Poppins Light"/>
                <a:ea typeface="+mn-ea"/>
                <a:cs typeface="+mn-cs"/>
              </a:rPr>
              <a:t>with more text</a:t>
            </a:r>
            <a:endParaRPr lang="en-GB"/>
          </a:p>
        </p:txBody>
      </p:sp>
      <p:sp>
        <p:nvSpPr>
          <p:cNvPr id="22" name="Text Placeholder 29">
            <a:extLst>
              <a:ext uri="{FF2B5EF4-FFF2-40B4-BE49-F238E27FC236}">
                <a16:creationId xmlns:a16="http://schemas.microsoft.com/office/drawing/2014/main" id="{9658DCB2-9A1C-414A-92BD-8BA4C16A5475}"/>
              </a:ext>
            </a:extLst>
          </p:cNvPr>
          <p:cNvSpPr>
            <a:spLocks noGrp="1"/>
          </p:cNvSpPr>
          <p:nvPr>
            <p:ph type="body" sz="quarter" idx="18" hasCustomPrompt="1"/>
          </p:nvPr>
        </p:nvSpPr>
        <p:spPr>
          <a:xfrm>
            <a:off x="381000" y="364675"/>
            <a:ext cx="2133600" cy="215315"/>
          </a:xfrm>
          <a:prstGeom prst="rect">
            <a:avLst/>
          </a:prstGeom>
        </p:spPr>
        <p:txBody>
          <a:bodyPr wrap="square">
            <a:spAutoFit/>
          </a:bodyPr>
          <a:lstStyle>
            <a:lvl1pPr>
              <a:defRPr sz="799" b="1">
                <a:solidFill>
                  <a:schemeClr val="accent1"/>
                </a:solidFill>
                <a:latin typeface="Poppins SemiBold" panose="000007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5" name="Content Placeholder 4">
            <a:extLst>
              <a:ext uri="{FF2B5EF4-FFF2-40B4-BE49-F238E27FC236}">
                <a16:creationId xmlns:a16="http://schemas.microsoft.com/office/drawing/2014/main" id="{E3FF366B-7E97-419E-8E8B-0056E01992F7}"/>
              </a:ext>
            </a:extLst>
          </p:cNvPr>
          <p:cNvSpPr>
            <a:spLocks noGrp="1"/>
          </p:cNvSpPr>
          <p:nvPr>
            <p:ph sz="quarter" idx="20"/>
          </p:nvPr>
        </p:nvSpPr>
        <p:spPr>
          <a:xfrm>
            <a:off x="5867400" y="851018"/>
            <a:ext cx="3124200" cy="3257124"/>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a:extLst>
              <a:ext uri="{FF2B5EF4-FFF2-40B4-BE49-F238E27FC236}">
                <a16:creationId xmlns:a16="http://schemas.microsoft.com/office/drawing/2014/main" id="{B7383123-B147-4A8D-9729-665464DE73CE}"/>
              </a:ext>
            </a:extLst>
          </p:cNvPr>
          <p:cNvSpPr>
            <a:spLocks noGrp="1"/>
          </p:cNvSpPr>
          <p:nvPr>
            <p:ph type="body" sz="quarter" idx="21"/>
          </p:nvPr>
        </p:nvSpPr>
        <p:spPr>
          <a:xfrm>
            <a:off x="347301" y="1886796"/>
            <a:ext cx="2097443" cy="2207075"/>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p:txBody>
      </p:sp>
      <p:sp>
        <p:nvSpPr>
          <p:cNvPr id="19" name="Text Placeholder 2">
            <a:extLst>
              <a:ext uri="{FF2B5EF4-FFF2-40B4-BE49-F238E27FC236}">
                <a16:creationId xmlns:a16="http://schemas.microsoft.com/office/drawing/2014/main" id="{682A6F18-C222-42F4-804F-CC046D7E23E9}"/>
              </a:ext>
            </a:extLst>
          </p:cNvPr>
          <p:cNvSpPr>
            <a:spLocks noGrp="1"/>
          </p:cNvSpPr>
          <p:nvPr>
            <p:ph type="body" sz="quarter" idx="22"/>
          </p:nvPr>
        </p:nvSpPr>
        <p:spPr>
          <a:xfrm>
            <a:off x="2786024" y="1886796"/>
            <a:ext cx="2097443" cy="2207075"/>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48459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4"/>
            <a:ext cx="4691063" cy="477054"/>
          </a:xfrm>
          <a:prstGeom prst="rect">
            <a:avLst/>
          </a:prstGeom>
        </p:spPr>
        <p:txBody>
          <a:bodyPr wrap="square">
            <a:spAutoFit/>
          </a:bodyPr>
          <a:lstStyle>
            <a:lvl1pPr algn="ctr">
              <a:defRPr kumimoji="0" lang="en-GB" sz="2596"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6" b="0" i="0" u="none" strike="noStrike" kern="0" cap="none" spc="0" normalizeH="0" baseline="0" noProof="0">
                <a:ln>
                  <a:noFill/>
                </a:ln>
                <a:solidFill>
                  <a:srgbClr val="FFBA1A"/>
                </a:solidFill>
                <a:effectLst/>
                <a:uLnTx/>
                <a:uFillTx/>
                <a:latin typeface="Poppins 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8"/>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0325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1F82B7F-9A36-4E07-925C-8F9C86423208}"/>
              </a:ext>
            </a:extLst>
          </p:cNvPr>
          <p:cNvSpPr/>
          <p:nvPr userDrawn="1"/>
        </p:nvSpPr>
        <p:spPr>
          <a:xfrm>
            <a:off x="0" y="-15855"/>
            <a:ext cx="9144000" cy="5177608"/>
          </a:xfrm>
          <a:custGeom>
            <a:avLst/>
            <a:gdLst/>
            <a:ahLst/>
            <a:cxnLst/>
            <a:rect l="l" t="t" r="r" b="b"/>
            <a:pathLst>
              <a:path w="9144000" h="5148580">
                <a:moveTo>
                  <a:pt x="9144000" y="0"/>
                </a:moveTo>
                <a:lnTo>
                  <a:pt x="5655538" y="0"/>
                </a:lnTo>
                <a:lnTo>
                  <a:pt x="5625198" y="22428"/>
                </a:lnTo>
                <a:lnTo>
                  <a:pt x="5589359" y="49733"/>
                </a:lnTo>
                <a:lnTo>
                  <a:pt x="5553913" y="77533"/>
                </a:lnTo>
                <a:lnTo>
                  <a:pt x="5518886" y="105829"/>
                </a:lnTo>
                <a:lnTo>
                  <a:pt x="5484266" y="134607"/>
                </a:lnTo>
                <a:lnTo>
                  <a:pt x="5450065" y="163868"/>
                </a:lnTo>
                <a:lnTo>
                  <a:pt x="5416283" y="193598"/>
                </a:lnTo>
                <a:lnTo>
                  <a:pt x="5382933" y="223799"/>
                </a:lnTo>
                <a:lnTo>
                  <a:pt x="5350014" y="254469"/>
                </a:lnTo>
                <a:lnTo>
                  <a:pt x="5317541" y="285597"/>
                </a:lnTo>
                <a:lnTo>
                  <a:pt x="5285511" y="317182"/>
                </a:lnTo>
                <a:lnTo>
                  <a:pt x="5253926" y="349211"/>
                </a:lnTo>
                <a:lnTo>
                  <a:pt x="5222799" y="381685"/>
                </a:lnTo>
                <a:lnTo>
                  <a:pt x="5192128" y="414604"/>
                </a:lnTo>
                <a:lnTo>
                  <a:pt x="5161927" y="447954"/>
                </a:lnTo>
                <a:lnTo>
                  <a:pt x="5132197" y="481723"/>
                </a:lnTo>
                <a:lnTo>
                  <a:pt x="5102936" y="515924"/>
                </a:lnTo>
                <a:lnTo>
                  <a:pt x="5074158" y="550545"/>
                </a:lnTo>
                <a:lnTo>
                  <a:pt x="5045875" y="585584"/>
                </a:lnTo>
                <a:lnTo>
                  <a:pt x="5018075" y="621017"/>
                </a:lnTo>
                <a:lnTo>
                  <a:pt x="4990770" y="656869"/>
                </a:lnTo>
                <a:lnTo>
                  <a:pt x="4963960" y="693115"/>
                </a:lnTo>
                <a:lnTo>
                  <a:pt x="4937658" y="729742"/>
                </a:lnTo>
                <a:lnTo>
                  <a:pt x="4911877" y="766762"/>
                </a:lnTo>
                <a:lnTo>
                  <a:pt x="4886604" y="804164"/>
                </a:lnTo>
                <a:lnTo>
                  <a:pt x="4861865" y="841946"/>
                </a:lnTo>
                <a:lnTo>
                  <a:pt x="4837646" y="880097"/>
                </a:lnTo>
                <a:lnTo>
                  <a:pt x="4813947" y="918616"/>
                </a:lnTo>
                <a:lnTo>
                  <a:pt x="4790795" y="957503"/>
                </a:lnTo>
                <a:lnTo>
                  <a:pt x="4768189" y="996734"/>
                </a:lnTo>
                <a:lnTo>
                  <a:pt x="4746129" y="1036332"/>
                </a:lnTo>
                <a:lnTo>
                  <a:pt x="4724628" y="1076261"/>
                </a:lnTo>
                <a:lnTo>
                  <a:pt x="4703673" y="1116533"/>
                </a:lnTo>
                <a:lnTo>
                  <a:pt x="4683290" y="1157147"/>
                </a:lnTo>
                <a:lnTo>
                  <a:pt x="4663465" y="1198092"/>
                </a:lnTo>
                <a:lnTo>
                  <a:pt x="4644225" y="1239354"/>
                </a:lnTo>
                <a:lnTo>
                  <a:pt x="4625556" y="1280947"/>
                </a:lnTo>
                <a:lnTo>
                  <a:pt x="4607471" y="1322844"/>
                </a:lnTo>
                <a:lnTo>
                  <a:pt x="4589983" y="1365059"/>
                </a:lnTo>
                <a:lnTo>
                  <a:pt x="4573079" y="1407566"/>
                </a:lnTo>
                <a:lnTo>
                  <a:pt x="4571987" y="1410423"/>
                </a:lnTo>
                <a:lnTo>
                  <a:pt x="4570908" y="1407566"/>
                </a:lnTo>
                <a:lnTo>
                  <a:pt x="4554004" y="1365059"/>
                </a:lnTo>
                <a:lnTo>
                  <a:pt x="4536516" y="1322844"/>
                </a:lnTo>
                <a:lnTo>
                  <a:pt x="4518431" y="1280947"/>
                </a:lnTo>
                <a:lnTo>
                  <a:pt x="4499762" y="1239354"/>
                </a:lnTo>
                <a:lnTo>
                  <a:pt x="4480522" y="1198092"/>
                </a:lnTo>
                <a:lnTo>
                  <a:pt x="4460697" y="1157147"/>
                </a:lnTo>
                <a:lnTo>
                  <a:pt x="4440313" y="1116533"/>
                </a:lnTo>
                <a:lnTo>
                  <a:pt x="4419358" y="1076261"/>
                </a:lnTo>
                <a:lnTo>
                  <a:pt x="4397857" y="1036332"/>
                </a:lnTo>
                <a:lnTo>
                  <a:pt x="4375797" y="996734"/>
                </a:lnTo>
                <a:lnTo>
                  <a:pt x="4353191" y="957503"/>
                </a:lnTo>
                <a:lnTo>
                  <a:pt x="4330039" y="918616"/>
                </a:lnTo>
                <a:lnTo>
                  <a:pt x="4306341" y="880097"/>
                </a:lnTo>
                <a:lnTo>
                  <a:pt x="4282122" y="841946"/>
                </a:lnTo>
                <a:lnTo>
                  <a:pt x="4257383" y="804164"/>
                </a:lnTo>
                <a:lnTo>
                  <a:pt x="4232110" y="766762"/>
                </a:lnTo>
                <a:lnTo>
                  <a:pt x="4206329" y="729742"/>
                </a:lnTo>
                <a:lnTo>
                  <a:pt x="4180027" y="693115"/>
                </a:lnTo>
                <a:lnTo>
                  <a:pt x="4153217" y="656869"/>
                </a:lnTo>
                <a:lnTo>
                  <a:pt x="4125912" y="621017"/>
                </a:lnTo>
                <a:lnTo>
                  <a:pt x="4098112" y="585584"/>
                </a:lnTo>
                <a:lnTo>
                  <a:pt x="4069829" y="550545"/>
                </a:lnTo>
                <a:lnTo>
                  <a:pt x="4041051" y="515924"/>
                </a:lnTo>
                <a:lnTo>
                  <a:pt x="4011790" y="481723"/>
                </a:lnTo>
                <a:lnTo>
                  <a:pt x="3982059" y="447954"/>
                </a:lnTo>
                <a:lnTo>
                  <a:pt x="3951859" y="414604"/>
                </a:lnTo>
                <a:lnTo>
                  <a:pt x="3921188" y="381685"/>
                </a:lnTo>
                <a:lnTo>
                  <a:pt x="3890060" y="349211"/>
                </a:lnTo>
                <a:lnTo>
                  <a:pt x="3858476" y="317182"/>
                </a:lnTo>
                <a:lnTo>
                  <a:pt x="3826446" y="285597"/>
                </a:lnTo>
                <a:lnTo>
                  <a:pt x="3793972" y="254469"/>
                </a:lnTo>
                <a:lnTo>
                  <a:pt x="3761054" y="223799"/>
                </a:lnTo>
                <a:lnTo>
                  <a:pt x="3727704" y="193598"/>
                </a:lnTo>
                <a:lnTo>
                  <a:pt x="3693922" y="163868"/>
                </a:lnTo>
                <a:lnTo>
                  <a:pt x="3659721" y="134607"/>
                </a:lnTo>
                <a:lnTo>
                  <a:pt x="3625100" y="105829"/>
                </a:lnTo>
                <a:lnTo>
                  <a:pt x="3590074" y="77533"/>
                </a:lnTo>
                <a:lnTo>
                  <a:pt x="3554628" y="49733"/>
                </a:lnTo>
                <a:lnTo>
                  <a:pt x="3518789" y="22428"/>
                </a:lnTo>
                <a:lnTo>
                  <a:pt x="3488448" y="0"/>
                </a:lnTo>
                <a:lnTo>
                  <a:pt x="0" y="0"/>
                </a:lnTo>
                <a:lnTo>
                  <a:pt x="0" y="5147983"/>
                </a:lnTo>
                <a:lnTo>
                  <a:pt x="3433572" y="5147983"/>
                </a:lnTo>
                <a:lnTo>
                  <a:pt x="3482543" y="5113096"/>
                </a:lnTo>
                <a:lnTo>
                  <a:pt x="3518789" y="5086299"/>
                </a:lnTo>
                <a:lnTo>
                  <a:pt x="3554628" y="5058994"/>
                </a:lnTo>
                <a:lnTo>
                  <a:pt x="3590074" y="5031181"/>
                </a:lnTo>
                <a:lnTo>
                  <a:pt x="3625100" y="5002898"/>
                </a:lnTo>
                <a:lnTo>
                  <a:pt x="3659721" y="4974120"/>
                </a:lnTo>
                <a:lnTo>
                  <a:pt x="3693922" y="4944859"/>
                </a:lnTo>
                <a:lnTo>
                  <a:pt x="3727704" y="4915128"/>
                </a:lnTo>
                <a:lnTo>
                  <a:pt x="3761054" y="4884928"/>
                </a:lnTo>
                <a:lnTo>
                  <a:pt x="3793972" y="4854257"/>
                </a:lnTo>
                <a:lnTo>
                  <a:pt x="3826446" y="4823130"/>
                </a:lnTo>
                <a:lnTo>
                  <a:pt x="3858476" y="4791545"/>
                </a:lnTo>
                <a:lnTo>
                  <a:pt x="3890060" y="4759515"/>
                </a:lnTo>
                <a:lnTo>
                  <a:pt x="3921188" y="4727041"/>
                </a:lnTo>
                <a:lnTo>
                  <a:pt x="3951859" y="4694123"/>
                </a:lnTo>
                <a:lnTo>
                  <a:pt x="3982059" y="4660773"/>
                </a:lnTo>
                <a:lnTo>
                  <a:pt x="4011790" y="4626991"/>
                </a:lnTo>
                <a:lnTo>
                  <a:pt x="4041051" y="4592790"/>
                </a:lnTo>
                <a:lnTo>
                  <a:pt x="4069829" y="4558169"/>
                </a:lnTo>
                <a:lnTo>
                  <a:pt x="4098112" y="4523143"/>
                </a:lnTo>
                <a:lnTo>
                  <a:pt x="4125912" y="4487697"/>
                </a:lnTo>
                <a:lnTo>
                  <a:pt x="4153217" y="4451858"/>
                </a:lnTo>
                <a:lnTo>
                  <a:pt x="4180027" y="4415612"/>
                </a:lnTo>
                <a:lnTo>
                  <a:pt x="4206329" y="4378972"/>
                </a:lnTo>
                <a:lnTo>
                  <a:pt x="4232110" y="4341952"/>
                </a:lnTo>
                <a:lnTo>
                  <a:pt x="4257383" y="4304550"/>
                </a:lnTo>
                <a:lnTo>
                  <a:pt x="4282122" y="4266768"/>
                </a:lnTo>
                <a:lnTo>
                  <a:pt x="4306341" y="4228617"/>
                </a:lnTo>
                <a:lnTo>
                  <a:pt x="4330039" y="4190098"/>
                </a:lnTo>
                <a:lnTo>
                  <a:pt x="4353191" y="4151223"/>
                </a:lnTo>
                <a:lnTo>
                  <a:pt x="4375797" y="4111980"/>
                </a:lnTo>
                <a:lnTo>
                  <a:pt x="4397857" y="4072394"/>
                </a:lnTo>
                <a:lnTo>
                  <a:pt x="4419358" y="4032453"/>
                </a:lnTo>
                <a:lnTo>
                  <a:pt x="4440313" y="3992181"/>
                </a:lnTo>
                <a:lnTo>
                  <a:pt x="4460697" y="3951567"/>
                </a:lnTo>
                <a:lnTo>
                  <a:pt x="4480522" y="3910634"/>
                </a:lnTo>
                <a:lnTo>
                  <a:pt x="4499762" y="3869359"/>
                </a:lnTo>
                <a:lnTo>
                  <a:pt x="4518431" y="3827780"/>
                </a:lnTo>
                <a:lnTo>
                  <a:pt x="4536516" y="3785870"/>
                </a:lnTo>
                <a:lnTo>
                  <a:pt x="4554004" y="3743668"/>
                </a:lnTo>
                <a:lnTo>
                  <a:pt x="4570908" y="3701148"/>
                </a:lnTo>
                <a:lnTo>
                  <a:pt x="4571987" y="3698303"/>
                </a:lnTo>
                <a:lnTo>
                  <a:pt x="4573079" y="3701148"/>
                </a:lnTo>
                <a:lnTo>
                  <a:pt x="4589983" y="3743668"/>
                </a:lnTo>
                <a:lnTo>
                  <a:pt x="4607471" y="3785870"/>
                </a:lnTo>
                <a:lnTo>
                  <a:pt x="4625556" y="3827780"/>
                </a:lnTo>
                <a:lnTo>
                  <a:pt x="4644225" y="3869359"/>
                </a:lnTo>
                <a:lnTo>
                  <a:pt x="4663465" y="3910634"/>
                </a:lnTo>
                <a:lnTo>
                  <a:pt x="4683290" y="3951567"/>
                </a:lnTo>
                <a:lnTo>
                  <a:pt x="4703673" y="3992181"/>
                </a:lnTo>
                <a:lnTo>
                  <a:pt x="4724628" y="4032453"/>
                </a:lnTo>
                <a:lnTo>
                  <a:pt x="4746129" y="4072394"/>
                </a:lnTo>
                <a:lnTo>
                  <a:pt x="4768189" y="4111980"/>
                </a:lnTo>
                <a:lnTo>
                  <a:pt x="4790795" y="4151223"/>
                </a:lnTo>
                <a:lnTo>
                  <a:pt x="4813947" y="4190098"/>
                </a:lnTo>
                <a:lnTo>
                  <a:pt x="4837646" y="4228617"/>
                </a:lnTo>
                <a:lnTo>
                  <a:pt x="4861865" y="4266768"/>
                </a:lnTo>
                <a:lnTo>
                  <a:pt x="4886604" y="4304550"/>
                </a:lnTo>
                <a:lnTo>
                  <a:pt x="4911877" y="4341952"/>
                </a:lnTo>
                <a:lnTo>
                  <a:pt x="4937658" y="4378972"/>
                </a:lnTo>
                <a:lnTo>
                  <a:pt x="4963960" y="4415612"/>
                </a:lnTo>
                <a:lnTo>
                  <a:pt x="4990770" y="4451858"/>
                </a:lnTo>
                <a:lnTo>
                  <a:pt x="5018075" y="4487697"/>
                </a:lnTo>
                <a:lnTo>
                  <a:pt x="5045875" y="4523143"/>
                </a:lnTo>
                <a:lnTo>
                  <a:pt x="5074158" y="4558169"/>
                </a:lnTo>
                <a:lnTo>
                  <a:pt x="5102936" y="4592790"/>
                </a:lnTo>
                <a:lnTo>
                  <a:pt x="5132197" y="4626991"/>
                </a:lnTo>
                <a:lnTo>
                  <a:pt x="5161927" y="4660773"/>
                </a:lnTo>
                <a:lnTo>
                  <a:pt x="5192128" y="4694123"/>
                </a:lnTo>
                <a:lnTo>
                  <a:pt x="5222799" y="4727041"/>
                </a:lnTo>
                <a:lnTo>
                  <a:pt x="5253926" y="4759515"/>
                </a:lnTo>
                <a:lnTo>
                  <a:pt x="5285511" y="4791545"/>
                </a:lnTo>
                <a:lnTo>
                  <a:pt x="5317541" y="4823130"/>
                </a:lnTo>
                <a:lnTo>
                  <a:pt x="5350014" y="4854257"/>
                </a:lnTo>
                <a:lnTo>
                  <a:pt x="5382933" y="4884928"/>
                </a:lnTo>
                <a:lnTo>
                  <a:pt x="5416283" y="4915128"/>
                </a:lnTo>
                <a:lnTo>
                  <a:pt x="5450065" y="4944859"/>
                </a:lnTo>
                <a:lnTo>
                  <a:pt x="5484266" y="4974120"/>
                </a:lnTo>
                <a:lnTo>
                  <a:pt x="5518886" y="5002898"/>
                </a:lnTo>
                <a:lnTo>
                  <a:pt x="5553913" y="5031181"/>
                </a:lnTo>
                <a:lnTo>
                  <a:pt x="5589359" y="5058994"/>
                </a:lnTo>
                <a:lnTo>
                  <a:pt x="5625198" y="5086299"/>
                </a:lnTo>
                <a:lnTo>
                  <a:pt x="5661444" y="5113096"/>
                </a:lnTo>
                <a:lnTo>
                  <a:pt x="5698071" y="5139398"/>
                </a:lnTo>
                <a:lnTo>
                  <a:pt x="5710415" y="5147983"/>
                </a:lnTo>
                <a:lnTo>
                  <a:pt x="9144000" y="5147983"/>
                </a:lnTo>
                <a:lnTo>
                  <a:pt x="9144000" y="0"/>
                </a:lnTo>
                <a:close/>
              </a:path>
            </a:pathLst>
          </a:custGeom>
          <a:solidFill>
            <a:schemeClr val="accent2"/>
          </a:solidFill>
        </p:spPr>
        <p:txBody>
          <a:bodyPr wrap="square" lIns="0" tIns="0" rIns="0" bIns="0" rtlCol="0"/>
          <a:lstStyle/>
          <a:p>
            <a:endParaRPr sz="2397"/>
          </a:p>
        </p:txBody>
      </p:sp>
      <p:sp>
        <p:nvSpPr>
          <p:cNvPr id="9" name="Text Placeholder 8">
            <a:extLst>
              <a:ext uri="{FF2B5EF4-FFF2-40B4-BE49-F238E27FC236}">
                <a16:creationId xmlns:a16="http://schemas.microsoft.com/office/drawing/2014/main" id="{354A81D8-A16E-4EA0-A126-41C4AD6B4177}"/>
              </a:ext>
            </a:extLst>
          </p:cNvPr>
          <p:cNvSpPr>
            <a:spLocks noGrp="1"/>
          </p:cNvSpPr>
          <p:nvPr>
            <p:ph type="body" sz="quarter" idx="10" hasCustomPrompt="1"/>
          </p:nvPr>
        </p:nvSpPr>
        <p:spPr>
          <a:xfrm>
            <a:off x="5906769" y="1882190"/>
            <a:ext cx="2286000" cy="2340261"/>
          </a:xfrm>
          <a:prstGeom prst="rect">
            <a:avLst/>
          </a:prstGeom>
        </p:spPr>
        <p:txBody>
          <a:bodyPr/>
          <a:lstStyle>
            <a:lvl1pPr>
              <a:defRPr>
                <a:latin typeface="Poppins Medium" panose="00000600000000000000" pitchFamily="2" charset="0"/>
                <a:cs typeface="Poppins Medium" panose="00000600000000000000" pitchFamily="2" charset="0"/>
              </a:defRPr>
            </a:lvl1pPr>
          </a:lstStyle>
          <a:p>
            <a:pPr marL="12685" marR="5074" lvl="0" indent="0" algn="l" defTabSz="913280"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a:t>
            </a: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22832" lvl="0" indent="0" algn="l" defTabSz="913280"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899"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899" b="0" i="0" u="none" strike="noStrike" kern="1200" cap="none" spc="0" normalizeH="0" baseline="0" noProof="0">
              <a:ln>
                <a:noFill/>
              </a:ln>
              <a:solidFill>
                <a:srgbClr val="F5F5F5"/>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a:t>
            </a:r>
          </a:p>
          <a:p>
            <a:pPr marL="12685" marR="22832" lvl="0" indent="0" algn="l" defTabSz="913280"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899"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899" b="0" i="0" u="none" strike="noStrike" kern="1200" cap="none" spc="0" normalizeH="0" baseline="0" noProof="0">
              <a:ln>
                <a:noFill/>
              </a:ln>
              <a:solidFill>
                <a:srgbClr val="F5F5F5"/>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13" name="Text Placeholder 8">
            <a:extLst>
              <a:ext uri="{FF2B5EF4-FFF2-40B4-BE49-F238E27FC236}">
                <a16:creationId xmlns:a16="http://schemas.microsoft.com/office/drawing/2014/main" id="{77B5A2C4-D244-4D3E-8560-58033CADC80C}"/>
              </a:ext>
            </a:extLst>
          </p:cNvPr>
          <p:cNvSpPr>
            <a:spLocks noGrp="1"/>
          </p:cNvSpPr>
          <p:nvPr>
            <p:ph type="body" sz="quarter" idx="11" hasCustomPrompt="1"/>
          </p:nvPr>
        </p:nvSpPr>
        <p:spPr>
          <a:xfrm>
            <a:off x="743300" y="1882190"/>
            <a:ext cx="2286000" cy="2340261"/>
          </a:xfrm>
          <a:prstGeom prst="rect">
            <a:avLst/>
          </a:prstGeom>
        </p:spPr>
        <p:txBody>
          <a:bodyPr/>
          <a:lstStyle>
            <a:lvl1pPr>
              <a:defRPr>
                <a:latin typeface="Poppins Medium" panose="00000600000000000000" pitchFamily="2" charset="0"/>
                <a:cs typeface="Poppins Medium" panose="00000600000000000000" pitchFamily="2" charset="0"/>
              </a:defRPr>
            </a:lvl1pPr>
          </a:lstStyle>
          <a:p>
            <a:pPr marL="12685" marR="5074" lvl="0" indent="0" algn="l" defTabSz="913280"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a:t>
            </a: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22832" lvl="0" indent="0" algn="l" defTabSz="913280"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899"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899" b="0" i="0" u="none" strike="noStrike" kern="1200" cap="none" spc="0" normalizeH="0" baseline="0" noProof="0">
              <a:ln>
                <a:noFill/>
              </a:ln>
              <a:solidFill>
                <a:srgbClr val="F5F5F5"/>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899"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a:t>
            </a:r>
          </a:p>
          <a:p>
            <a:pPr marL="12685" marR="22832" lvl="0" indent="0" algn="l" defTabSz="913280"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899"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899"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899"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899" b="0" i="0" u="none" strike="noStrike" kern="1200" cap="none" spc="0" normalizeH="0" baseline="0" noProof="0">
              <a:ln>
                <a:noFill/>
              </a:ln>
              <a:solidFill>
                <a:srgbClr val="F5F5F5"/>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14" name="Text Placeholder 13">
            <a:extLst>
              <a:ext uri="{FF2B5EF4-FFF2-40B4-BE49-F238E27FC236}">
                <a16:creationId xmlns:a16="http://schemas.microsoft.com/office/drawing/2014/main" id="{7FB6CA4B-63EF-40E7-83DE-35B454D639AD}"/>
              </a:ext>
            </a:extLst>
          </p:cNvPr>
          <p:cNvSpPr>
            <a:spLocks noGrp="1"/>
          </p:cNvSpPr>
          <p:nvPr>
            <p:ph type="body" sz="quarter" idx="12" hasCustomPrompt="1"/>
          </p:nvPr>
        </p:nvSpPr>
        <p:spPr>
          <a:xfrm>
            <a:off x="742950" y="751293"/>
            <a:ext cx="2686050" cy="761060"/>
          </a:xfrm>
          <a:prstGeom prst="rect">
            <a:avLst/>
          </a:prstGeom>
        </p:spPr>
        <p:txBody>
          <a:bodyPr/>
          <a:lstStyle>
            <a:lvl1pPr>
              <a:defRPr sz="2596">
                <a:solidFill>
                  <a:schemeClr val="accent1"/>
                </a:solidFill>
                <a:latin typeface="Poppins Light" panose="00000400000000000000" pitchFamily="2" charset="0"/>
              </a:defRPr>
            </a:lvl1pPr>
          </a:lstStyle>
          <a:p>
            <a:pPr lvl="0"/>
            <a:r>
              <a:rPr lang="en-US"/>
              <a:t>Comparison of this thing here</a:t>
            </a:r>
            <a:endParaRPr lang="en-GB"/>
          </a:p>
        </p:txBody>
      </p:sp>
      <p:sp>
        <p:nvSpPr>
          <p:cNvPr id="15" name="Text Placeholder 13">
            <a:extLst>
              <a:ext uri="{FF2B5EF4-FFF2-40B4-BE49-F238E27FC236}">
                <a16:creationId xmlns:a16="http://schemas.microsoft.com/office/drawing/2014/main" id="{A2A30315-68E7-4D92-9F95-07444D5007A1}"/>
              </a:ext>
            </a:extLst>
          </p:cNvPr>
          <p:cNvSpPr>
            <a:spLocks noGrp="1"/>
          </p:cNvSpPr>
          <p:nvPr>
            <p:ph type="body" sz="quarter" idx="13" hasCustomPrompt="1"/>
          </p:nvPr>
        </p:nvSpPr>
        <p:spPr>
          <a:xfrm>
            <a:off x="5906769" y="751293"/>
            <a:ext cx="2686049" cy="761060"/>
          </a:xfrm>
          <a:prstGeom prst="rect">
            <a:avLst/>
          </a:prstGeom>
        </p:spPr>
        <p:txBody>
          <a:bodyPr/>
          <a:lstStyle>
            <a:lvl1pPr>
              <a:defRPr sz="2596">
                <a:solidFill>
                  <a:schemeClr val="accent1"/>
                </a:solidFill>
                <a:latin typeface="Poppins Light" panose="00000400000000000000" pitchFamily="2" charset="0"/>
              </a:defRPr>
            </a:lvl1pPr>
          </a:lstStyle>
          <a:p>
            <a:pPr lvl="0"/>
            <a:r>
              <a:rPr lang="en-US"/>
              <a:t>With this thing over here</a:t>
            </a:r>
            <a:endParaRPr lang="en-GB"/>
          </a:p>
        </p:txBody>
      </p:sp>
    </p:spTree>
    <p:extLst>
      <p:ext uri="{BB962C8B-B14F-4D97-AF65-F5344CB8AC3E}">
        <p14:creationId xmlns:p14="http://schemas.microsoft.com/office/powerpoint/2010/main" val="3432511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meline 2">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454D1B1B-1179-42EF-B36B-B83C79B58ECD}"/>
              </a:ext>
            </a:extLst>
          </p:cNvPr>
          <p:cNvSpPr/>
          <p:nvPr userDrawn="1"/>
        </p:nvSpPr>
        <p:spPr>
          <a:xfrm>
            <a:off x="360006" y="1403990"/>
            <a:ext cx="2366645" cy="2363727"/>
          </a:xfrm>
          <a:custGeom>
            <a:avLst/>
            <a:gdLst/>
            <a:ahLst/>
            <a:cxnLst/>
            <a:rect l="l" t="t" r="r" b="b"/>
            <a:pathLst>
              <a:path w="2366645" h="2366645">
                <a:moveTo>
                  <a:pt x="1183144" y="0"/>
                </a:moveTo>
                <a:lnTo>
                  <a:pt x="1131820" y="1093"/>
                </a:lnTo>
                <a:lnTo>
                  <a:pt x="1081054" y="4342"/>
                </a:lnTo>
                <a:lnTo>
                  <a:pt x="1030892" y="9704"/>
                </a:lnTo>
                <a:lnTo>
                  <a:pt x="981378" y="17134"/>
                </a:lnTo>
                <a:lnTo>
                  <a:pt x="932556" y="26587"/>
                </a:lnTo>
                <a:lnTo>
                  <a:pt x="884470" y="38019"/>
                </a:lnTo>
                <a:lnTo>
                  <a:pt x="837165" y="51385"/>
                </a:lnTo>
                <a:lnTo>
                  <a:pt x="790685" y="66642"/>
                </a:lnTo>
                <a:lnTo>
                  <a:pt x="745074" y="83745"/>
                </a:lnTo>
                <a:lnTo>
                  <a:pt x="700377" y="102649"/>
                </a:lnTo>
                <a:lnTo>
                  <a:pt x="656638" y="123311"/>
                </a:lnTo>
                <a:lnTo>
                  <a:pt x="613902" y="145685"/>
                </a:lnTo>
                <a:lnTo>
                  <a:pt x="572212" y="169727"/>
                </a:lnTo>
                <a:lnTo>
                  <a:pt x="531612" y="195394"/>
                </a:lnTo>
                <a:lnTo>
                  <a:pt x="492149" y="222640"/>
                </a:lnTo>
                <a:lnTo>
                  <a:pt x="453864" y="251421"/>
                </a:lnTo>
                <a:lnTo>
                  <a:pt x="416804" y="281693"/>
                </a:lnTo>
                <a:lnTo>
                  <a:pt x="381011" y="313411"/>
                </a:lnTo>
                <a:lnTo>
                  <a:pt x="346532" y="346532"/>
                </a:lnTo>
                <a:lnTo>
                  <a:pt x="313411" y="381012"/>
                </a:lnTo>
                <a:lnTo>
                  <a:pt x="281693" y="416804"/>
                </a:lnTo>
                <a:lnTo>
                  <a:pt x="251421" y="453865"/>
                </a:lnTo>
                <a:lnTo>
                  <a:pt x="222640" y="492150"/>
                </a:lnTo>
                <a:lnTo>
                  <a:pt x="195394" y="531614"/>
                </a:lnTo>
                <a:lnTo>
                  <a:pt x="169727" y="572214"/>
                </a:lnTo>
                <a:lnTo>
                  <a:pt x="145685" y="613905"/>
                </a:lnTo>
                <a:lnTo>
                  <a:pt x="123311" y="656642"/>
                </a:lnTo>
                <a:lnTo>
                  <a:pt x="102649" y="700382"/>
                </a:lnTo>
                <a:lnTo>
                  <a:pt x="83745" y="745079"/>
                </a:lnTo>
                <a:lnTo>
                  <a:pt x="66642" y="790690"/>
                </a:lnTo>
                <a:lnTo>
                  <a:pt x="51385" y="837171"/>
                </a:lnTo>
                <a:lnTo>
                  <a:pt x="38019" y="884476"/>
                </a:lnTo>
                <a:lnTo>
                  <a:pt x="26587" y="932561"/>
                </a:lnTo>
                <a:lnTo>
                  <a:pt x="17134" y="981383"/>
                </a:lnTo>
                <a:lnTo>
                  <a:pt x="9704" y="1030896"/>
                </a:lnTo>
                <a:lnTo>
                  <a:pt x="4342" y="1081057"/>
                </a:lnTo>
                <a:lnTo>
                  <a:pt x="1093" y="1131821"/>
                </a:lnTo>
                <a:lnTo>
                  <a:pt x="0" y="1183144"/>
                </a:lnTo>
                <a:lnTo>
                  <a:pt x="1093" y="1234469"/>
                </a:lnTo>
                <a:lnTo>
                  <a:pt x="4342" y="1285235"/>
                </a:lnTo>
                <a:lnTo>
                  <a:pt x="9704" y="1335397"/>
                </a:lnTo>
                <a:lnTo>
                  <a:pt x="17134" y="1384912"/>
                </a:lnTo>
                <a:lnTo>
                  <a:pt x="26587" y="1433735"/>
                </a:lnTo>
                <a:lnTo>
                  <a:pt x="38019" y="1481821"/>
                </a:lnTo>
                <a:lnTo>
                  <a:pt x="51385" y="1529127"/>
                </a:lnTo>
                <a:lnTo>
                  <a:pt x="66642" y="1575608"/>
                </a:lnTo>
                <a:lnTo>
                  <a:pt x="83745" y="1621220"/>
                </a:lnTo>
                <a:lnTo>
                  <a:pt x="102649" y="1665918"/>
                </a:lnTo>
                <a:lnTo>
                  <a:pt x="123311" y="1709658"/>
                </a:lnTo>
                <a:lnTo>
                  <a:pt x="145685" y="1752396"/>
                </a:lnTo>
                <a:lnTo>
                  <a:pt x="169727" y="1794087"/>
                </a:lnTo>
                <a:lnTo>
                  <a:pt x="195394" y="1834686"/>
                </a:lnTo>
                <a:lnTo>
                  <a:pt x="222640" y="1874151"/>
                </a:lnTo>
                <a:lnTo>
                  <a:pt x="251421" y="1912436"/>
                </a:lnTo>
                <a:lnTo>
                  <a:pt x="281693" y="1949497"/>
                </a:lnTo>
                <a:lnTo>
                  <a:pt x="313411" y="1985290"/>
                </a:lnTo>
                <a:lnTo>
                  <a:pt x="346532" y="2019769"/>
                </a:lnTo>
                <a:lnTo>
                  <a:pt x="381011" y="2052890"/>
                </a:lnTo>
                <a:lnTo>
                  <a:pt x="416804" y="2084608"/>
                </a:lnTo>
                <a:lnTo>
                  <a:pt x="453864" y="2114880"/>
                </a:lnTo>
                <a:lnTo>
                  <a:pt x="492149" y="2143662"/>
                </a:lnTo>
                <a:lnTo>
                  <a:pt x="531612" y="2170908"/>
                </a:lnTo>
                <a:lnTo>
                  <a:pt x="572212" y="2196574"/>
                </a:lnTo>
                <a:lnTo>
                  <a:pt x="613902" y="2220616"/>
                </a:lnTo>
                <a:lnTo>
                  <a:pt x="656638" y="2242991"/>
                </a:lnTo>
                <a:lnTo>
                  <a:pt x="700377" y="2263652"/>
                </a:lnTo>
                <a:lnTo>
                  <a:pt x="745074" y="2282556"/>
                </a:lnTo>
                <a:lnTo>
                  <a:pt x="790685" y="2299659"/>
                </a:lnTo>
                <a:lnTo>
                  <a:pt x="837165" y="2314916"/>
                </a:lnTo>
                <a:lnTo>
                  <a:pt x="884470" y="2328283"/>
                </a:lnTo>
                <a:lnTo>
                  <a:pt x="932556" y="2339715"/>
                </a:lnTo>
                <a:lnTo>
                  <a:pt x="981378" y="2349168"/>
                </a:lnTo>
                <a:lnTo>
                  <a:pt x="1030892" y="2356597"/>
                </a:lnTo>
                <a:lnTo>
                  <a:pt x="1081054" y="2361959"/>
                </a:lnTo>
                <a:lnTo>
                  <a:pt x="1131820" y="2365209"/>
                </a:lnTo>
                <a:lnTo>
                  <a:pt x="1183144" y="2366302"/>
                </a:lnTo>
                <a:lnTo>
                  <a:pt x="1234469" y="2365209"/>
                </a:lnTo>
                <a:lnTo>
                  <a:pt x="1285234" y="2361959"/>
                </a:lnTo>
                <a:lnTo>
                  <a:pt x="1335396" y="2356597"/>
                </a:lnTo>
                <a:lnTo>
                  <a:pt x="1384911" y="2349168"/>
                </a:lnTo>
                <a:lnTo>
                  <a:pt x="1433733" y="2339715"/>
                </a:lnTo>
                <a:lnTo>
                  <a:pt x="1481818" y="2328283"/>
                </a:lnTo>
                <a:lnTo>
                  <a:pt x="1529123" y="2314916"/>
                </a:lnTo>
                <a:lnTo>
                  <a:pt x="1575603" y="2299659"/>
                </a:lnTo>
                <a:lnTo>
                  <a:pt x="1621214" y="2282556"/>
                </a:lnTo>
                <a:lnTo>
                  <a:pt x="1665911" y="2263652"/>
                </a:lnTo>
                <a:lnTo>
                  <a:pt x="1709650" y="2242991"/>
                </a:lnTo>
                <a:lnTo>
                  <a:pt x="1752387" y="2220616"/>
                </a:lnTo>
                <a:lnTo>
                  <a:pt x="1794077" y="2196574"/>
                </a:lnTo>
                <a:lnTo>
                  <a:pt x="1834676" y="2170908"/>
                </a:lnTo>
                <a:lnTo>
                  <a:pt x="1874140" y="2143662"/>
                </a:lnTo>
                <a:lnTo>
                  <a:pt x="1912424" y="2114880"/>
                </a:lnTo>
                <a:lnTo>
                  <a:pt x="1949485" y="2084608"/>
                </a:lnTo>
                <a:lnTo>
                  <a:pt x="1985277" y="2052890"/>
                </a:lnTo>
                <a:lnTo>
                  <a:pt x="2019757" y="2019769"/>
                </a:lnTo>
                <a:lnTo>
                  <a:pt x="2052877" y="1985290"/>
                </a:lnTo>
                <a:lnTo>
                  <a:pt x="2084596" y="1949497"/>
                </a:lnTo>
                <a:lnTo>
                  <a:pt x="2114868" y="1912436"/>
                </a:lnTo>
                <a:lnTo>
                  <a:pt x="2143649" y="1874151"/>
                </a:lnTo>
                <a:lnTo>
                  <a:pt x="2170895" y="1834686"/>
                </a:lnTo>
                <a:lnTo>
                  <a:pt x="2196561" y="1794087"/>
                </a:lnTo>
                <a:lnTo>
                  <a:pt x="2220604" y="1752396"/>
                </a:lnTo>
                <a:lnTo>
                  <a:pt x="2242978" y="1709658"/>
                </a:lnTo>
                <a:lnTo>
                  <a:pt x="2263639" y="1665918"/>
                </a:lnTo>
                <a:lnTo>
                  <a:pt x="2282544" y="1621220"/>
                </a:lnTo>
                <a:lnTo>
                  <a:pt x="2299646" y="1575608"/>
                </a:lnTo>
                <a:lnTo>
                  <a:pt x="2314903" y="1529127"/>
                </a:lnTo>
                <a:lnTo>
                  <a:pt x="2328270" y="1481821"/>
                </a:lnTo>
                <a:lnTo>
                  <a:pt x="2339702" y="1433735"/>
                </a:lnTo>
                <a:lnTo>
                  <a:pt x="2349155" y="1384912"/>
                </a:lnTo>
                <a:lnTo>
                  <a:pt x="2356584" y="1335397"/>
                </a:lnTo>
                <a:lnTo>
                  <a:pt x="2361946" y="1285235"/>
                </a:lnTo>
                <a:lnTo>
                  <a:pt x="2365196" y="1234469"/>
                </a:lnTo>
                <a:lnTo>
                  <a:pt x="2366289" y="1183144"/>
                </a:lnTo>
                <a:lnTo>
                  <a:pt x="2365196" y="1131821"/>
                </a:lnTo>
                <a:lnTo>
                  <a:pt x="2361946" y="1081057"/>
                </a:lnTo>
                <a:lnTo>
                  <a:pt x="2356584" y="1030896"/>
                </a:lnTo>
                <a:lnTo>
                  <a:pt x="2349155" y="981383"/>
                </a:lnTo>
                <a:lnTo>
                  <a:pt x="2339702" y="932561"/>
                </a:lnTo>
                <a:lnTo>
                  <a:pt x="2328270" y="884476"/>
                </a:lnTo>
                <a:lnTo>
                  <a:pt x="2314903" y="837171"/>
                </a:lnTo>
                <a:lnTo>
                  <a:pt x="2299646" y="790690"/>
                </a:lnTo>
                <a:lnTo>
                  <a:pt x="2282544" y="745079"/>
                </a:lnTo>
                <a:lnTo>
                  <a:pt x="2263639" y="700382"/>
                </a:lnTo>
                <a:lnTo>
                  <a:pt x="2242978" y="656642"/>
                </a:lnTo>
                <a:lnTo>
                  <a:pt x="2220604" y="613905"/>
                </a:lnTo>
                <a:lnTo>
                  <a:pt x="2196561" y="572214"/>
                </a:lnTo>
                <a:lnTo>
                  <a:pt x="2170895" y="531614"/>
                </a:lnTo>
                <a:lnTo>
                  <a:pt x="2143649" y="492150"/>
                </a:lnTo>
                <a:lnTo>
                  <a:pt x="2114868" y="453865"/>
                </a:lnTo>
                <a:lnTo>
                  <a:pt x="2084596" y="416804"/>
                </a:lnTo>
                <a:lnTo>
                  <a:pt x="2052877" y="381012"/>
                </a:lnTo>
                <a:lnTo>
                  <a:pt x="2019757" y="346532"/>
                </a:lnTo>
                <a:lnTo>
                  <a:pt x="1985277" y="313411"/>
                </a:lnTo>
                <a:lnTo>
                  <a:pt x="1949485" y="281693"/>
                </a:lnTo>
                <a:lnTo>
                  <a:pt x="1912424" y="251421"/>
                </a:lnTo>
                <a:lnTo>
                  <a:pt x="1874140" y="222640"/>
                </a:lnTo>
                <a:lnTo>
                  <a:pt x="1834676" y="195394"/>
                </a:lnTo>
                <a:lnTo>
                  <a:pt x="1794077" y="169727"/>
                </a:lnTo>
                <a:lnTo>
                  <a:pt x="1752387" y="145685"/>
                </a:lnTo>
                <a:lnTo>
                  <a:pt x="1709650" y="123311"/>
                </a:lnTo>
                <a:lnTo>
                  <a:pt x="1665911" y="102649"/>
                </a:lnTo>
                <a:lnTo>
                  <a:pt x="1621214" y="83745"/>
                </a:lnTo>
                <a:lnTo>
                  <a:pt x="1575603" y="66642"/>
                </a:lnTo>
                <a:lnTo>
                  <a:pt x="1529123" y="51385"/>
                </a:lnTo>
                <a:lnTo>
                  <a:pt x="1481818" y="38019"/>
                </a:lnTo>
                <a:lnTo>
                  <a:pt x="1433733" y="26587"/>
                </a:lnTo>
                <a:lnTo>
                  <a:pt x="1384911" y="17134"/>
                </a:lnTo>
                <a:lnTo>
                  <a:pt x="1335396" y="9704"/>
                </a:lnTo>
                <a:lnTo>
                  <a:pt x="1285234" y="4342"/>
                </a:lnTo>
                <a:lnTo>
                  <a:pt x="1234469" y="1093"/>
                </a:lnTo>
                <a:lnTo>
                  <a:pt x="1183144" y="0"/>
                </a:lnTo>
                <a:close/>
              </a:path>
            </a:pathLst>
          </a:custGeom>
          <a:solidFill>
            <a:schemeClr val="accent3">
              <a:lumMod val="20000"/>
              <a:lumOff val="80000"/>
            </a:schemeClr>
          </a:solidFill>
        </p:spPr>
        <p:txBody>
          <a:bodyPr wrap="square" lIns="0" tIns="0" rIns="0" bIns="0" rtlCol="0"/>
          <a:lstStyle/>
          <a:p>
            <a:endParaRPr sz="2397"/>
          </a:p>
        </p:txBody>
      </p:sp>
      <p:sp>
        <p:nvSpPr>
          <p:cNvPr id="5" name="object 3">
            <a:extLst>
              <a:ext uri="{FF2B5EF4-FFF2-40B4-BE49-F238E27FC236}">
                <a16:creationId xmlns:a16="http://schemas.microsoft.com/office/drawing/2014/main" id="{0AE06A8F-D976-4044-87BE-A2F2C007547C}"/>
              </a:ext>
            </a:extLst>
          </p:cNvPr>
          <p:cNvSpPr/>
          <p:nvPr userDrawn="1"/>
        </p:nvSpPr>
        <p:spPr>
          <a:xfrm>
            <a:off x="3864661" y="1816682"/>
            <a:ext cx="1512000" cy="1510136"/>
          </a:xfrm>
          <a:custGeom>
            <a:avLst/>
            <a:gdLst/>
            <a:ahLst/>
            <a:cxnLst/>
            <a:rect l="l" t="t" r="r" b="b"/>
            <a:pathLst>
              <a:path w="2366645" h="2366645">
                <a:moveTo>
                  <a:pt x="1183144" y="0"/>
                </a:moveTo>
                <a:lnTo>
                  <a:pt x="1131820" y="1093"/>
                </a:lnTo>
                <a:lnTo>
                  <a:pt x="1081054" y="4342"/>
                </a:lnTo>
                <a:lnTo>
                  <a:pt x="1030892" y="9704"/>
                </a:lnTo>
                <a:lnTo>
                  <a:pt x="981378" y="17134"/>
                </a:lnTo>
                <a:lnTo>
                  <a:pt x="932556" y="26587"/>
                </a:lnTo>
                <a:lnTo>
                  <a:pt x="884470" y="38019"/>
                </a:lnTo>
                <a:lnTo>
                  <a:pt x="837165" y="51385"/>
                </a:lnTo>
                <a:lnTo>
                  <a:pt x="790685" y="66642"/>
                </a:lnTo>
                <a:lnTo>
                  <a:pt x="745074" y="83745"/>
                </a:lnTo>
                <a:lnTo>
                  <a:pt x="700377" y="102649"/>
                </a:lnTo>
                <a:lnTo>
                  <a:pt x="656638" y="123311"/>
                </a:lnTo>
                <a:lnTo>
                  <a:pt x="613902" y="145685"/>
                </a:lnTo>
                <a:lnTo>
                  <a:pt x="572212" y="169727"/>
                </a:lnTo>
                <a:lnTo>
                  <a:pt x="531612" y="195394"/>
                </a:lnTo>
                <a:lnTo>
                  <a:pt x="492149" y="222640"/>
                </a:lnTo>
                <a:lnTo>
                  <a:pt x="453864" y="251421"/>
                </a:lnTo>
                <a:lnTo>
                  <a:pt x="416804" y="281693"/>
                </a:lnTo>
                <a:lnTo>
                  <a:pt x="381011" y="313411"/>
                </a:lnTo>
                <a:lnTo>
                  <a:pt x="346532" y="346532"/>
                </a:lnTo>
                <a:lnTo>
                  <a:pt x="313411" y="381012"/>
                </a:lnTo>
                <a:lnTo>
                  <a:pt x="281693" y="416804"/>
                </a:lnTo>
                <a:lnTo>
                  <a:pt x="251421" y="453865"/>
                </a:lnTo>
                <a:lnTo>
                  <a:pt x="222640" y="492150"/>
                </a:lnTo>
                <a:lnTo>
                  <a:pt x="195394" y="531614"/>
                </a:lnTo>
                <a:lnTo>
                  <a:pt x="169727" y="572214"/>
                </a:lnTo>
                <a:lnTo>
                  <a:pt x="145685" y="613905"/>
                </a:lnTo>
                <a:lnTo>
                  <a:pt x="123311" y="656642"/>
                </a:lnTo>
                <a:lnTo>
                  <a:pt x="102649" y="700382"/>
                </a:lnTo>
                <a:lnTo>
                  <a:pt x="83745" y="745079"/>
                </a:lnTo>
                <a:lnTo>
                  <a:pt x="66642" y="790690"/>
                </a:lnTo>
                <a:lnTo>
                  <a:pt x="51385" y="837171"/>
                </a:lnTo>
                <a:lnTo>
                  <a:pt x="38019" y="884476"/>
                </a:lnTo>
                <a:lnTo>
                  <a:pt x="26587" y="932561"/>
                </a:lnTo>
                <a:lnTo>
                  <a:pt x="17134" y="981383"/>
                </a:lnTo>
                <a:lnTo>
                  <a:pt x="9704" y="1030896"/>
                </a:lnTo>
                <a:lnTo>
                  <a:pt x="4342" y="1081057"/>
                </a:lnTo>
                <a:lnTo>
                  <a:pt x="1093" y="1131821"/>
                </a:lnTo>
                <a:lnTo>
                  <a:pt x="0" y="1183144"/>
                </a:lnTo>
                <a:lnTo>
                  <a:pt x="1093" y="1234469"/>
                </a:lnTo>
                <a:lnTo>
                  <a:pt x="4342" y="1285235"/>
                </a:lnTo>
                <a:lnTo>
                  <a:pt x="9704" y="1335397"/>
                </a:lnTo>
                <a:lnTo>
                  <a:pt x="17134" y="1384912"/>
                </a:lnTo>
                <a:lnTo>
                  <a:pt x="26587" y="1433735"/>
                </a:lnTo>
                <a:lnTo>
                  <a:pt x="38019" y="1481821"/>
                </a:lnTo>
                <a:lnTo>
                  <a:pt x="51385" y="1529127"/>
                </a:lnTo>
                <a:lnTo>
                  <a:pt x="66642" y="1575608"/>
                </a:lnTo>
                <a:lnTo>
                  <a:pt x="83745" y="1621220"/>
                </a:lnTo>
                <a:lnTo>
                  <a:pt x="102649" y="1665918"/>
                </a:lnTo>
                <a:lnTo>
                  <a:pt x="123311" y="1709658"/>
                </a:lnTo>
                <a:lnTo>
                  <a:pt x="145685" y="1752396"/>
                </a:lnTo>
                <a:lnTo>
                  <a:pt x="169727" y="1794087"/>
                </a:lnTo>
                <a:lnTo>
                  <a:pt x="195394" y="1834686"/>
                </a:lnTo>
                <a:lnTo>
                  <a:pt x="222640" y="1874151"/>
                </a:lnTo>
                <a:lnTo>
                  <a:pt x="251421" y="1912436"/>
                </a:lnTo>
                <a:lnTo>
                  <a:pt x="281693" y="1949497"/>
                </a:lnTo>
                <a:lnTo>
                  <a:pt x="313411" y="1985290"/>
                </a:lnTo>
                <a:lnTo>
                  <a:pt x="346532" y="2019769"/>
                </a:lnTo>
                <a:lnTo>
                  <a:pt x="381011" y="2052890"/>
                </a:lnTo>
                <a:lnTo>
                  <a:pt x="416804" y="2084608"/>
                </a:lnTo>
                <a:lnTo>
                  <a:pt x="453864" y="2114880"/>
                </a:lnTo>
                <a:lnTo>
                  <a:pt x="492149" y="2143662"/>
                </a:lnTo>
                <a:lnTo>
                  <a:pt x="531612" y="2170908"/>
                </a:lnTo>
                <a:lnTo>
                  <a:pt x="572212" y="2196574"/>
                </a:lnTo>
                <a:lnTo>
                  <a:pt x="613902" y="2220616"/>
                </a:lnTo>
                <a:lnTo>
                  <a:pt x="656638" y="2242991"/>
                </a:lnTo>
                <a:lnTo>
                  <a:pt x="700377" y="2263652"/>
                </a:lnTo>
                <a:lnTo>
                  <a:pt x="745074" y="2282556"/>
                </a:lnTo>
                <a:lnTo>
                  <a:pt x="790685" y="2299659"/>
                </a:lnTo>
                <a:lnTo>
                  <a:pt x="837165" y="2314916"/>
                </a:lnTo>
                <a:lnTo>
                  <a:pt x="884470" y="2328283"/>
                </a:lnTo>
                <a:lnTo>
                  <a:pt x="932556" y="2339715"/>
                </a:lnTo>
                <a:lnTo>
                  <a:pt x="981378" y="2349168"/>
                </a:lnTo>
                <a:lnTo>
                  <a:pt x="1030892" y="2356597"/>
                </a:lnTo>
                <a:lnTo>
                  <a:pt x="1081054" y="2361959"/>
                </a:lnTo>
                <a:lnTo>
                  <a:pt x="1131820" y="2365209"/>
                </a:lnTo>
                <a:lnTo>
                  <a:pt x="1183144" y="2366302"/>
                </a:lnTo>
                <a:lnTo>
                  <a:pt x="1234469" y="2365209"/>
                </a:lnTo>
                <a:lnTo>
                  <a:pt x="1285234" y="2361959"/>
                </a:lnTo>
                <a:lnTo>
                  <a:pt x="1335396" y="2356597"/>
                </a:lnTo>
                <a:lnTo>
                  <a:pt x="1384911" y="2349168"/>
                </a:lnTo>
                <a:lnTo>
                  <a:pt x="1433733" y="2339715"/>
                </a:lnTo>
                <a:lnTo>
                  <a:pt x="1481818" y="2328283"/>
                </a:lnTo>
                <a:lnTo>
                  <a:pt x="1529123" y="2314916"/>
                </a:lnTo>
                <a:lnTo>
                  <a:pt x="1575603" y="2299659"/>
                </a:lnTo>
                <a:lnTo>
                  <a:pt x="1621214" y="2282556"/>
                </a:lnTo>
                <a:lnTo>
                  <a:pt x="1665911" y="2263652"/>
                </a:lnTo>
                <a:lnTo>
                  <a:pt x="1709650" y="2242991"/>
                </a:lnTo>
                <a:lnTo>
                  <a:pt x="1752387" y="2220616"/>
                </a:lnTo>
                <a:lnTo>
                  <a:pt x="1794077" y="2196574"/>
                </a:lnTo>
                <a:lnTo>
                  <a:pt x="1834676" y="2170908"/>
                </a:lnTo>
                <a:lnTo>
                  <a:pt x="1874140" y="2143662"/>
                </a:lnTo>
                <a:lnTo>
                  <a:pt x="1912424" y="2114880"/>
                </a:lnTo>
                <a:lnTo>
                  <a:pt x="1949485" y="2084608"/>
                </a:lnTo>
                <a:lnTo>
                  <a:pt x="1985277" y="2052890"/>
                </a:lnTo>
                <a:lnTo>
                  <a:pt x="2019757" y="2019769"/>
                </a:lnTo>
                <a:lnTo>
                  <a:pt x="2052877" y="1985290"/>
                </a:lnTo>
                <a:lnTo>
                  <a:pt x="2084596" y="1949497"/>
                </a:lnTo>
                <a:lnTo>
                  <a:pt x="2114868" y="1912436"/>
                </a:lnTo>
                <a:lnTo>
                  <a:pt x="2143649" y="1874151"/>
                </a:lnTo>
                <a:lnTo>
                  <a:pt x="2170895" y="1834686"/>
                </a:lnTo>
                <a:lnTo>
                  <a:pt x="2196561" y="1794087"/>
                </a:lnTo>
                <a:lnTo>
                  <a:pt x="2220604" y="1752396"/>
                </a:lnTo>
                <a:lnTo>
                  <a:pt x="2242978" y="1709658"/>
                </a:lnTo>
                <a:lnTo>
                  <a:pt x="2263639" y="1665918"/>
                </a:lnTo>
                <a:lnTo>
                  <a:pt x="2282544" y="1621220"/>
                </a:lnTo>
                <a:lnTo>
                  <a:pt x="2299646" y="1575608"/>
                </a:lnTo>
                <a:lnTo>
                  <a:pt x="2314903" y="1529127"/>
                </a:lnTo>
                <a:lnTo>
                  <a:pt x="2328270" y="1481821"/>
                </a:lnTo>
                <a:lnTo>
                  <a:pt x="2339702" y="1433735"/>
                </a:lnTo>
                <a:lnTo>
                  <a:pt x="2349155" y="1384912"/>
                </a:lnTo>
                <a:lnTo>
                  <a:pt x="2356584" y="1335397"/>
                </a:lnTo>
                <a:lnTo>
                  <a:pt x="2361946" y="1285235"/>
                </a:lnTo>
                <a:lnTo>
                  <a:pt x="2365196" y="1234469"/>
                </a:lnTo>
                <a:lnTo>
                  <a:pt x="2366289" y="1183144"/>
                </a:lnTo>
                <a:lnTo>
                  <a:pt x="2365196" y="1131821"/>
                </a:lnTo>
                <a:lnTo>
                  <a:pt x="2361946" y="1081057"/>
                </a:lnTo>
                <a:lnTo>
                  <a:pt x="2356584" y="1030896"/>
                </a:lnTo>
                <a:lnTo>
                  <a:pt x="2349155" y="981383"/>
                </a:lnTo>
                <a:lnTo>
                  <a:pt x="2339702" y="932561"/>
                </a:lnTo>
                <a:lnTo>
                  <a:pt x="2328270" y="884476"/>
                </a:lnTo>
                <a:lnTo>
                  <a:pt x="2314903" y="837171"/>
                </a:lnTo>
                <a:lnTo>
                  <a:pt x="2299646" y="790690"/>
                </a:lnTo>
                <a:lnTo>
                  <a:pt x="2282544" y="745079"/>
                </a:lnTo>
                <a:lnTo>
                  <a:pt x="2263639" y="700382"/>
                </a:lnTo>
                <a:lnTo>
                  <a:pt x="2242978" y="656642"/>
                </a:lnTo>
                <a:lnTo>
                  <a:pt x="2220604" y="613905"/>
                </a:lnTo>
                <a:lnTo>
                  <a:pt x="2196561" y="572214"/>
                </a:lnTo>
                <a:lnTo>
                  <a:pt x="2170895" y="531614"/>
                </a:lnTo>
                <a:lnTo>
                  <a:pt x="2143649" y="492150"/>
                </a:lnTo>
                <a:lnTo>
                  <a:pt x="2114868" y="453865"/>
                </a:lnTo>
                <a:lnTo>
                  <a:pt x="2084596" y="416804"/>
                </a:lnTo>
                <a:lnTo>
                  <a:pt x="2052877" y="381012"/>
                </a:lnTo>
                <a:lnTo>
                  <a:pt x="2019757" y="346532"/>
                </a:lnTo>
                <a:lnTo>
                  <a:pt x="1985277" y="313411"/>
                </a:lnTo>
                <a:lnTo>
                  <a:pt x="1949485" y="281693"/>
                </a:lnTo>
                <a:lnTo>
                  <a:pt x="1912424" y="251421"/>
                </a:lnTo>
                <a:lnTo>
                  <a:pt x="1874140" y="222640"/>
                </a:lnTo>
                <a:lnTo>
                  <a:pt x="1834676" y="195394"/>
                </a:lnTo>
                <a:lnTo>
                  <a:pt x="1794077" y="169727"/>
                </a:lnTo>
                <a:lnTo>
                  <a:pt x="1752387" y="145685"/>
                </a:lnTo>
                <a:lnTo>
                  <a:pt x="1709650" y="123311"/>
                </a:lnTo>
                <a:lnTo>
                  <a:pt x="1665911" y="102649"/>
                </a:lnTo>
                <a:lnTo>
                  <a:pt x="1621214" y="83745"/>
                </a:lnTo>
                <a:lnTo>
                  <a:pt x="1575603" y="66642"/>
                </a:lnTo>
                <a:lnTo>
                  <a:pt x="1529123" y="51385"/>
                </a:lnTo>
                <a:lnTo>
                  <a:pt x="1481818" y="38019"/>
                </a:lnTo>
                <a:lnTo>
                  <a:pt x="1433733" y="26587"/>
                </a:lnTo>
                <a:lnTo>
                  <a:pt x="1384911" y="17134"/>
                </a:lnTo>
                <a:lnTo>
                  <a:pt x="1335396" y="9704"/>
                </a:lnTo>
                <a:lnTo>
                  <a:pt x="1285234" y="4342"/>
                </a:lnTo>
                <a:lnTo>
                  <a:pt x="1234469" y="1093"/>
                </a:lnTo>
                <a:lnTo>
                  <a:pt x="1183144" y="0"/>
                </a:lnTo>
                <a:close/>
              </a:path>
            </a:pathLst>
          </a:custGeom>
          <a:solidFill>
            <a:schemeClr val="accent2">
              <a:lumMod val="20000"/>
              <a:lumOff val="80000"/>
            </a:schemeClr>
          </a:solidFill>
        </p:spPr>
        <p:txBody>
          <a:bodyPr wrap="square" lIns="0" tIns="0" rIns="0" bIns="0" rtlCol="0"/>
          <a:lstStyle/>
          <a:p>
            <a:endParaRPr sz="2397"/>
          </a:p>
        </p:txBody>
      </p:sp>
      <p:sp>
        <p:nvSpPr>
          <p:cNvPr id="59" name="Text Placeholder 24">
            <a:extLst>
              <a:ext uri="{FF2B5EF4-FFF2-40B4-BE49-F238E27FC236}">
                <a16:creationId xmlns:a16="http://schemas.microsoft.com/office/drawing/2014/main" id="{ADF97D79-4B91-4552-A65C-D6AA147A418D}"/>
              </a:ext>
            </a:extLst>
          </p:cNvPr>
          <p:cNvSpPr>
            <a:spLocks noGrp="1"/>
          </p:cNvSpPr>
          <p:nvPr>
            <p:ph type="body" sz="quarter" idx="11" hasCustomPrompt="1"/>
          </p:nvPr>
        </p:nvSpPr>
        <p:spPr>
          <a:xfrm>
            <a:off x="440143" y="4622415"/>
            <a:ext cx="2684055" cy="245189"/>
          </a:xfrm>
          <a:prstGeom prst="rect">
            <a:avLst/>
          </a:prstGeom>
        </p:spPr>
        <p:txBody>
          <a:bodyPr/>
          <a:lstStyle>
            <a:lvl1pPr marL="12685" indent="0" algn="l" defTabSz="913280" rtl="0" eaLnBrk="1" latinLnBrk="0" hangingPunct="1">
              <a:lnSpc>
                <a:spcPct val="100000"/>
              </a:lnSpc>
              <a:spcBef>
                <a:spcPts val="150"/>
              </a:spcBef>
              <a:buNone/>
              <a:defRPr lang="en-GB" sz="999" kern="1200" dirty="0" smtClean="0">
                <a:solidFill>
                  <a:schemeClr val="accent1"/>
                </a:solidFill>
                <a:latin typeface="+mj-lt"/>
                <a:ea typeface="+mn-ea"/>
                <a:cs typeface="Poppins Medium" panose="00000600000000000000" pitchFamily="2" charset="0"/>
              </a:defRPr>
            </a:lvl1pPr>
            <a:lvl2pPr marL="45664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2pPr>
            <a:lvl3pPr marL="91328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3pPr>
            <a:lvl4pPr marL="136992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4pPr>
            <a:lvl5pPr marL="1826560" indent="0" algn="l" defTabSz="913280" rtl="0" eaLnBrk="1" latinLnBrk="0" hangingPunct="1">
              <a:lnSpc>
                <a:spcPct val="100000"/>
              </a:lnSpc>
              <a:buNone/>
              <a:defRPr lang="en-GB" sz="1199" kern="1200" dirty="0">
                <a:solidFill>
                  <a:srgbClr val="F5F5F5"/>
                </a:solidFill>
                <a:latin typeface="Poppins Medium"/>
                <a:ea typeface="+mn-ea"/>
                <a:cs typeface="Poppins Medium"/>
              </a:defRPr>
            </a:lvl5pPr>
          </a:lstStyle>
          <a:p>
            <a:pPr marL="12685" marR="0" lvl="0" indent="0" algn="l" defTabSz="91328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60" name="Text Placeholder 29">
            <a:extLst>
              <a:ext uri="{FF2B5EF4-FFF2-40B4-BE49-F238E27FC236}">
                <a16:creationId xmlns:a16="http://schemas.microsoft.com/office/drawing/2014/main" id="{DACD1AEC-ADD9-41EA-891F-35696DF5D58D}"/>
              </a:ext>
            </a:extLst>
          </p:cNvPr>
          <p:cNvSpPr>
            <a:spLocks noGrp="1"/>
          </p:cNvSpPr>
          <p:nvPr>
            <p:ph type="body" sz="quarter" idx="18" hasCustomPrompt="1"/>
          </p:nvPr>
        </p:nvSpPr>
        <p:spPr>
          <a:xfrm>
            <a:off x="381000" y="364675"/>
            <a:ext cx="868048" cy="215315"/>
          </a:xfrm>
          <a:prstGeom prst="rect">
            <a:avLst/>
          </a:prstGeom>
        </p:spPr>
        <p:txBody>
          <a:bodyPr wrap="square">
            <a:spAutoFit/>
          </a:bodyPr>
          <a:lstStyle>
            <a:lvl1pPr>
              <a:defRPr sz="799" b="1">
                <a:solidFill>
                  <a:schemeClr val="accent1"/>
                </a:solidFill>
                <a:latin typeface="Poppins SemiBold" panose="000007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Timeline</a:t>
            </a:r>
          </a:p>
        </p:txBody>
      </p:sp>
      <p:cxnSp>
        <p:nvCxnSpPr>
          <p:cNvPr id="146" name="Straight Connector 145">
            <a:extLst>
              <a:ext uri="{FF2B5EF4-FFF2-40B4-BE49-F238E27FC236}">
                <a16:creationId xmlns:a16="http://schemas.microsoft.com/office/drawing/2014/main" id="{93738ED1-8C99-402A-B934-ED53B8EB88DC}"/>
              </a:ext>
            </a:extLst>
          </p:cNvPr>
          <p:cNvCxnSpPr/>
          <p:nvPr userDrawn="1"/>
        </p:nvCxnSpPr>
        <p:spPr>
          <a:xfrm>
            <a:off x="6104473" y="2800068"/>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EAE5D17-9D00-4573-85B6-F14BF14DCCBC}"/>
              </a:ext>
            </a:extLst>
          </p:cNvPr>
          <p:cNvCxnSpPr/>
          <p:nvPr userDrawn="1"/>
        </p:nvCxnSpPr>
        <p:spPr>
          <a:xfrm>
            <a:off x="4583218" y="1125735"/>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7691175-5EC8-44BC-99AD-11AF0EF735E0}"/>
              </a:ext>
            </a:extLst>
          </p:cNvPr>
          <p:cNvCxnSpPr/>
          <p:nvPr userDrawn="1"/>
        </p:nvCxnSpPr>
        <p:spPr>
          <a:xfrm>
            <a:off x="2432541" y="2723962"/>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5884FD5-FA5B-4AF7-AD7C-0F5C7D83FD13}"/>
              </a:ext>
            </a:extLst>
          </p:cNvPr>
          <p:cNvCxnSpPr/>
          <p:nvPr userDrawn="1"/>
        </p:nvCxnSpPr>
        <p:spPr>
          <a:xfrm>
            <a:off x="1566646" y="1125735"/>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object 7">
            <a:extLst>
              <a:ext uri="{FF2B5EF4-FFF2-40B4-BE49-F238E27FC236}">
                <a16:creationId xmlns:a16="http://schemas.microsoft.com/office/drawing/2014/main" id="{918EC78A-FE6B-4EC7-B8D8-18FD637F6EC9}"/>
              </a:ext>
            </a:extLst>
          </p:cNvPr>
          <p:cNvSpPr/>
          <p:nvPr userDrawn="1"/>
        </p:nvSpPr>
        <p:spPr>
          <a:xfrm>
            <a:off x="4485145" y="2571752"/>
            <a:ext cx="3277658" cy="66008"/>
          </a:xfrm>
          <a:custGeom>
            <a:avLst/>
            <a:gdLst/>
            <a:ahLst/>
            <a:cxnLst/>
            <a:rect l="l" t="t" r="r" b="b"/>
            <a:pathLst>
              <a:path w="1849754">
                <a:moveTo>
                  <a:pt x="0" y="0"/>
                </a:moveTo>
                <a:lnTo>
                  <a:pt x="1849577" y="0"/>
                </a:lnTo>
              </a:path>
            </a:pathLst>
          </a:custGeom>
          <a:ln w="50800">
            <a:solidFill>
              <a:srgbClr val="208BCC"/>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798"/>
          </a:p>
        </p:txBody>
      </p:sp>
      <p:sp>
        <p:nvSpPr>
          <p:cNvPr id="63" name="object 6">
            <a:extLst>
              <a:ext uri="{FF2B5EF4-FFF2-40B4-BE49-F238E27FC236}">
                <a16:creationId xmlns:a16="http://schemas.microsoft.com/office/drawing/2014/main" id="{FAD46924-6AC2-4639-9074-26E50788C3CC}"/>
              </a:ext>
            </a:extLst>
          </p:cNvPr>
          <p:cNvSpPr/>
          <p:nvPr userDrawn="1"/>
        </p:nvSpPr>
        <p:spPr>
          <a:xfrm>
            <a:off x="1566648" y="2579868"/>
            <a:ext cx="2918498" cy="45663"/>
          </a:xfrm>
          <a:custGeom>
            <a:avLst/>
            <a:gdLst/>
            <a:ahLst/>
            <a:cxnLst/>
            <a:rect l="l" t="t" r="r" b="b"/>
            <a:pathLst>
              <a:path w="3898265">
                <a:moveTo>
                  <a:pt x="0" y="0"/>
                </a:moveTo>
                <a:lnTo>
                  <a:pt x="3897706" y="0"/>
                </a:lnTo>
              </a:path>
            </a:pathLst>
          </a:custGeom>
          <a:ln w="50800">
            <a:solidFill>
              <a:srgbClr val="FFBA1A"/>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798"/>
          </a:p>
        </p:txBody>
      </p:sp>
      <p:sp>
        <p:nvSpPr>
          <p:cNvPr id="107" name="Oval 106">
            <a:extLst>
              <a:ext uri="{FF2B5EF4-FFF2-40B4-BE49-F238E27FC236}">
                <a16:creationId xmlns:a16="http://schemas.microsoft.com/office/drawing/2014/main" id="{24EA6E93-95E6-47A2-B93A-3AE59563C915}"/>
              </a:ext>
            </a:extLst>
          </p:cNvPr>
          <p:cNvSpPr/>
          <p:nvPr userDrawn="1"/>
        </p:nvSpPr>
        <p:spPr>
          <a:xfrm>
            <a:off x="2959329" y="2446810"/>
            <a:ext cx="277495" cy="277153"/>
          </a:xfrm>
          <a:prstGeom prst="ellipse">
            <a:avLst/>
          </a:prstGeom>
          <a:solidFill>
            <a:schemeClr val="accent4"/>
          </a:solidFill>
        </p:spPr>
        <p:txBody>
          <a:bodyPr wrap="square" lIns="0" tIns="0" rIns="0" bIns="0" rtlCol="0" anchor="ctr"/>
          <a:lstStyle/>
          <a:p>
            <a:pPr algn="l"/>
            <a:endParaRPr lang="en-GB" sz="2397"/>
          </a:p>
        </p:txBody>
      </p:sp>
      <p:sp>
        <p:nvSpPr>
          <p:cNvPr id="128" name="Text Placeholder 127">
            <a:extLst>
              <a:ext uri="{FF2B5EF4-FFF2-40B4-BE49-F238E27FC236}">
                <a16:creationId xmlns:a16="http://schemas.microsoft.com/office/drawing/2014/main" id="{583436E5-C808-4850-91E6-01FEBB8C4F97}"/>
              </a:ext>
            </a:extLst>
          </p:cNvPr>
          <p:cNvSpPr>
            <a:spLocks noGrp="1"/>
          </p:cNvSpPr>
          <p:nvPr>
            <p:ph type="body" sz="quarter" idx="19" hasCustomPrompt="1"/>
          </p:nvPr>
        </p:nvSpPr>
        <p:spPr>
          <a:xfrm>
            <a:off x="2875747" y="2469959"/>
            <a:ext cx="430160" cy="203582"/>
          </a:xfrm>
          <a:prstGeom prst="rect">
            <a:avLst/>
          </a:prstGeom>
        </p:spPr>
        <p:txBody>
          <a:bodyPr/>
          <a:lstStyle>
            <a:lvl1pPr marL="12685" algn="ctr" defTabSz="91328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06" name="Oval 105">
            <a:extLst>
              <a:ext uri="{FF2B5EF4-FFF2-40B4-BE49-F238E27FC236}">
                <a16:creationId xmlns:a16="http://schemas.microsoft.com/office/drawing/2014/main" id="{BC77877D-0B36-41E8-B04B-C5CEDC1EA608}"/>
              </a:ext>
            </a:extLst>
          </p:cNvPr>
          <p:cNvSpPr/>
          <p:nvPr userDrawn="1"/>
        </p:nvSpPr>
        <p:spPr>
          <a:xfrm>
            <a:off x="4459721" y="2433173"/>
            <a:ext cx="277495" cy="277153"/>
          </a:xfrm>
          <a:prstGeom prst="ellipse">
            <a:avLst/>
          </a:prstGeom>
          <a:solidFill>
            <a:schemeClr val="accent2"/>
          </a:solidFill>
        </p:spPr>
        <p:txBody>
          <a:bodyPr wrap="square" lIns="0" tIns="0" rIns="0" bIns="0" rtlCol="0" anchor="ctr"/>
          <a:lstStyle/>
          <a:p>
            <a:pPr algn="l"/>
            <a:endParaRPr lang="en-GB" sz="2397"/>
          </a:p>
        </p:txBody>
      </p:sp>
      <p:sp>
        <p:nvSpPr>
          <p:cNvPr id="130" name="Text Placeholder 127">
            <a:extLst>
              <a:ext uri="{FF2B5EF4-FFF2-40B4-BE49-F238E27FC236}">
                <a16:creationId xmlns:a16="http://schemas.microsoft.com/office/drawing/2014/main" id="{E60C3A5F-7B08-4C1D-B697-68CBF216AB02}"/>
              </a:ext>
            </a:extLst>
          </p:cNvPr>
          <p:cNvSpPr>
            <a:spLocks noGrp="1"/>
          </p:cNvSpPr>
          <p:nvPr>
            <p:ph type="body" sz="quarter" idx="21" hasCustomPrompt="1"/>
          </p:nvPr>
        </p:nvSpPr>
        <p:spPr>
          <a:xfrm>
            <a:off x="4378900" y="2469956"/>
            <a:ext cx="430160" cy="203582"/>
          </a:xfrm>
          <a:prstGeom prst="rect">
            <a:avLst/>
          </a:prstGeom>
        </p:spPr>
        <p:txBody>
          <a:bodyPr/>
          <a:lstStyle>
            <a:lvl1pPr marL="12685" algn="ctr" defTabSz="91328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32" name="Oval 131">
            <a:extLst>
              <a:ext uri="{FF2B5EF4-FFF2-40B4-BE49-F238E27FC236}">
                <a16:creationId xmlns:a16="http://schemas.microsoft.com/office/drawing/2014/main" id="{39407F9E-AD5A-48E2-A115-464F629B2B6F}"/>
              </a:ext>
            </a:extLst>
          </p:cNvPr>
          <p:cNvSpPr/>
          <p:nvPr userDrawn="1"/>
        </p:nvSpPr>
        <p:spPr>
          <a:xfrm>
            <a:off x="1427900" y="2446810"/>
            <a:ext cx="277495" cy="277153"/>
          </a:xfrm>
          <a:prstGeom prst="ellipse">
            <a:avLst/>
          </a:prstGeom>
          <a:solidFill>
            <a:schemeClr val="accent4"/>
          </a:solidFill>
        </p:spPr>
        <p:txBody>
          <a:bodyPr wrap="square" lIns="0" tIns="0" rIns="0" bIns="0" rtlCol="0" anchor="ctr"/>
          <a:lstStyle/>
          <a:p>
            <a:pPr algn="l"/>
            <a:endParaRPr lang="en-GB" sz="2397"/>
          </a:p>
        </p:txBody>
      </p:sp>
      <p:sp>
        <p:nvSpPr>
          <p:cNvPr id="133" name="Text Placeholder 127">
            <a:extLst>
              <a:ext uri="{FF2B5EF4-FFF2-40B4-BE49-F238E27FC236}">
                <a16:creationId xmlns:a16="http://schemas.microsoft.com/office/drawing/2014/main" id="{A9389D51-1C60-443E-95FB-B5370E568E0C}"/>
              </a:ext>
            </a:extLst>
          </p:cNvPr>
          <p:cNvSpPr>
            <a:spLocks noGrp="1"/>
          </p:cNvSpPr>
          <p:nvPr>
            <p:ph type="body" sz="quarter" idx="22" hasCustomPrompt="1"/>
          </p:nvPr>
        </p:nvSpPr>
        <p:spPr>
          <a:xfrm>
            <a:off x="1340215" y="2480706"/>
            <a:ext cx="430160" cy="203582"/>
          </a:xfrm>
          <a:prstGeom prst="rect">
            <a:avLst/>
          </a:prstGeom>
        </p:spPr>
        <p:txBody>
          <a:bodyPr/>
          <a:lstStyle>
            <a:lvl1pPr marL="12685" algn="ctr" defTabSz="91328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05" name="Oval 104">
            <a:extLst>
              <a:ext uri="{FF2B5EF4-FFF2-40B4-BE49-F238E27FC236}">
                <a16:creationId xmlns:a16="http://schemas.microsoft.com/office/drawing/2014/main" id="{D04B5561-DD42-4E51-99B9-006601C70C26}"/>
              </a:ext>
            </a:extLst>
          </p:cNvPr>
          <p:cNvSpPr/>
          <p:nvPr userDrawn="1"/>
        </p:nvSpPr>
        <p:spPr>
          <a:xfrm>
            <a:off x="5970425" y="2433174"/>
            <a:ext cx="277495" cy="277153"/>
          </a:xfrm>
          <a:prstGeom prst="ellipse">
            <a:avLst/>
          </a:prstGeom>
          <a:solidFill>
            <a:schemeClr val="accent2"/>
          </a:solidFill>
        </p:spPr>
        <p:txBody>
          <a:bodyPr wrap="square" lIns="0" tIns="0" rIns="0" bIns="0" rtlCol="0" anchor="ctr"/>
          <a:lstStyle/>
          <a:p>
            <a:pPr algn="l"/>
            <a:endParaRPr lang="en-GB" sz="2397"/>
          </a:p>
        </p:txBody>
      </p:sp>
      <p:sp>
        <p:nvSpPr>
          <p:cNvPr id="129" name="Text Placeholder 127">
            <a:extLst>
              <a:ext uri="{FF2B5EF4-FFF2-40B4-BE49-F238E27FC236}">
                <a16:creationId xmlns:a16="http://schemas.microsoft.com/office/drawing/2014/main" id="{B95631F3-2229-4468-932C-E126CCD42D6F}"/>
              </a:ext>
            </a:extLst>
          </p:cNvPr>
          <p:cNvSpPr>
            <a:spLocks noGrp="1"/>
          </p:cNvSpPr>
          <p:nvPr>
            <p:ph type="body" sz="quarter" idx="20" hasCustomPrompt="1"/>
          </p:nvPr>
        </p:nvSpPr>
        <p:spPr>
          <a:xfrm>
            <a:off x="5889394" y="2469957"/>
            <a:ext cx="430160" cy="203582"/>
          </a:xfrm>
          <a:prstGeom prst="rect">
            <a:avLst/>
          </a:prstGeom>
        </p:spPr>
        <p:txBody>
          <a:bodyPr/>
          <a:lstStyle>
            <a:lvl1pPr marL="12685" algn="ctr" defTabSz="91328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43" name="Oval 142">
            <a:extLst>
              <a:ext uri="{FF2B5EF4-FFF2-40B4-BE49-F238E27FC236}">
                <a16:creationId xmlns:a16="http://schemas.microsoft.com/office/drawing/2014/main" id="{584985EA-6C7A-49F8-9199-2659836071BA}"/>
              </a:ext>
            </a:extLst>
          </p:cNvPr>
          <p:cNvSpPr/>
          <p:nvPr userDrawn="1"/>
        </p:nvSpPr>
        <p:spPr>
          <a:xfrm>
            <a:off x="7499472" y="2446810"/>
            <a:ext cx="277495" cy="277153"/>
          </a:xfrm>
          <a:prstGeom prst="ellipse">
            <a:avLst/>
          </a:prstGeom>
          <a:solidFill>
            <a:schemeClr val="accent2"/>
          </a:solidFill>
        </p:spPr>
        <p:txBody>
          <a:bodyPr wrap="square" lIns="0" tIns="0" rIns="0" bIns="0" rtlCol="0" anchor="ctr"/>
          <a:lstStyle/>
          <a:p>
            <a:pPr algn="l"/>
            <a:endParaRPr lang="en-GB" sz="2397"/>
          </a:p>
        </p:txBody>
      </p:sp>
      <p:sp>
        <p:nvSpPr>
          <p:cNvPr id="144" name="Text Placeholder 127">
            <a:extLst>
              <a:ext uri="{FF2B5EF4-FFF2-40B4-BE49-F238E27FC236}">
                <a16:creationId xmlns:a16="http://schemas.microsoft.com/office/drawing/2014/main" id="{72748051-3C22-44A1-B273-2483CEE18EB6}"/>
              </a:ext>
            </a:extLst>
          </p:cNvPr>
          <p:cNvSpPr>
            <a:spLocks noGrp="1"/>
          </p:cNvSpPr>
          <p:nvPr>
            <p:ph type="body" sz="quarter" idx="23" hasCustomPrompt="1"/>
          </p:nvPr>
        </p:nvSpPr>
        <p:spPr>
          <a:xfrm>
            <a:off x="7418440" y="2483593"/>
            <a:ext cx="430160" cy="203582"/>
          </a:xfrm>
          <a:prstGeom prst="rect">
            <a:avLst/>
          </a:prstGeom>
        </p:spPr>
        <p:txBody>
          <a:bodyPr/>
          <a:lstStyle>
            <a:lvl1pPr marL="12685" algn="ctr" defTabSz="91328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30" name="Text Placeholder 6">
            <a:extLst>
              <a:ext uri="{FF2B5EF4-FFF2-40B4-BE49-F238E27FC236}">
                <a16:creationId xmlns:a16="http://schemas.microsoft.com/office/drawing/2014/main" id="{064B70C0-F55D-481A-97B4-6E5F54ECFBA7}"/>
              </a:ext>
            </a:extLst>
          </p:cNvPr>
          <p:cNvSpPr>
            <a:spLocks noGrp="1"/>
          </p:cNvSpPr>
          <p:nvPr>
            <p:ph type="body" sz="quarter" idx="28"/>
          </p:nvPr>
        </p:nvSpPr>
        <p:spPr>
          <a:xfrm>
            <a:off x="1601789" y="1014747"/>
            <a:ext cx="1273175" cy="952912"/>
          </a:xfrm>
          <a:prstGeom prst="rect">
            <a:avLst/>
          </a:prstGeom>
        </p:spPr>
        <p:txBody>
          <a:bodyPr/>
          <a:lstStyle>
            <a:lvl1pPr>
              <a:defRPr sz="799"/>
            </a:lvl1pPr>
            <a:lvl2pPr>
              <a:defRPr sz="799"/>
            </a:lvl2pPr>
            <a:lvl3pPr>
              <a:defRPr sz="799"/>
            </a:lvl3pPr>
            <a:lvl4pPr>
              <a:defRPr sz="799"/>
            </a:lvl4pPr>
            <a:lvl5pPr>
              <a:defRPr sz="799"/>
            </a:lvl5pPr>
          </a:lstStyle>
          <a:p>
            <a:pPr lvl="0"/>
            <a:r>
              <a:rPr lang="en-US"/>
              <a:t>Click to edit</a:t>
            </a:r>
            <a:endParaRPr lang="en-GB"/>
          </a:p>
        </p:txBody>
      </p:sp>
      <p:sp>
        <p:nvSpPr>
          <p:cNvPr id="32" name="Text Placeholder 6">
            <a:extLst>
              <a:ext uri="{FF2B5EF4-FFF2-40B4-BE49-F238E27FC236}">
                <a16:creationId xmlns:a16="http://schemas.microsoft.com/office/drawing/2014/main" id="{0833AFF6-F836-4E5D-8094-08EA6A233CA3}"/>
              </a:ext>
            </a:extLst>
          </p:cNvPr>
          <p:cNvSpPr>
            <a:spLocks noGrp="1"/>
          </p:cNvSpPr>
          <p:nvPr>
            <p:ph type="body" sz="quarter" idx="29"/>
          </p:nvPr>
        </p:nvSpPr>
        <p:spPr>
          <a:xfrm>
            <a:off x="4620662" y="1014747"/>
            <a:ext cx="1273175" cy="952912"/>
          </a:xfrm>
          <a:prstGeom prst="rect">
            <a:avLst/>
          </a:prstGeom>
        </p:spPr>
        <p:txBody>
          <a:bodyPr/>
          <a:lstStyle>
            <a:lvl1pPr>
              <a:defRPr sz="799"/>
            </a:lvl1pPr>
            <a:lvl2pPr>
              <a:defRPr sz="799"/>
            </a:lvl2pPr>
            <a:lvl3pPr>
              <a:defRPr sz="799"/>
            </a:lvl3pPr>
            <a:lvl4pPr>
              <a:defRPr sz="799"/>
            </a:lvl4pPr>
            <a:lvl5pPr>
              <a:defRPr sz="799"/>
            </a:lvl5pPr>
          </a:lstStyle>
          <a:p>
            <a:pPr lvl="0"/>
            <a:r>
              <a:rPr lang="en-US"/>
              <a:t>Click to edit</a:t>
            </a:r>
            <a:endParaRPr lang="en-GB"/>
          </a:p>
        </p:txBody>
      </p:sp>
      <p:sp>
        <p:nvSpPr>
          <p:cNvPr id="33" name="Text Placeholder 6">
            <a:extLst>
              <a:ext uri="{FF2B5EF4-FFF2-40B4-BE49-F238E27FC236}">
                <a16:creationId xmlns:a16="http://schemas.microsoft.com/office/drawing/2014/main" id="{AB3F3A29-C113-4F9E-BFE8-75374587DD6F}"/>
              </a:ext>
            </a:extLst>
          </p:cNvPr>
          <p:cNvSpPr>
            <a:spLocks noGrp="1"/>
          </p:cNvSpPr>
          <p:nvPr>
            <p:ph type="body" sz="quarter" idx="30"/>
          </p:nvPr>
        </p:nvSpPr>
        <p:spPr>
          <a:xfrm>
            <a:off x="2471706" y="3440077"/>
            <a:ext cx="1273175" cy="952912"/>
          </a:xfrm>
          <a:prstGeom prst="rect">
            <a:avLst/>
          </a:prstGeom>
        </p:spPr>
        <p:txBody>
          <a:bodyPr/>
          <a:lstStyle>
            <a:lvl1pPr>
              <a:defRPr sz="799"/>
            </a:lvl1pPr>
            <a:lvl2pPr>
              <a:defRPr sz="799"/>
            </a:lvl2pPr>
            <a:lvl3pPr>
              <a:defRPr sz="799"/>
            </a:lvl3pPr>
            <a:lvl4pPr>
              <a:defRPr sz="799"/>
            </a:lvl4pPr>
            <a:lvl5pPr>
              <a:defRPr sz="799"/>
            </a:lvl5pPr>
          </a:lstStyle>
          <a:p>
            <a:pPr lvl="0"/>
            <a:r>
              <a:rPr lang="en-US"/>
              <a:t>Click to edit</a:t>
            </a:r>
            <a:endParaRPr lang="en-GB"/>
          </a:p>
        </p:txBody>
      </p:sp>
      <p:sp>
        <p:nvSpPr>
          <p:cNvPr id="34" name="Text Placeholder 6">
            <a:extLst>
              <a:ext uri="{FF2B5EF4-FFF2-40B4-BE49-F238E27FC236}">
                <a16:creationId xmlns:a16="http://schemas.microsoft.com/office/drawing/2014/main" id="{D99BF041-BE14-4995-8DC0-A0E56316DE99}"/>
              </a:ext>
            </a:extLst>
          </p:cNvPr>
          <p:cNvSpPr>
            <a:spLocks noGrp="1"/>
          </p:cNvSpPr>
          <p:nvPr>
            <p:ph type="body" sz="quarter" idx="31"/>
          </p:nvPr>
        </p:nvSpPr>
        <p:spPr>
          <a:xfrm>
            <a:off x="6145266" y="3440077"/>
            <a:ext cx="1273175" cy="952912"/>
          </a:xfrm>
          <a:prstGeom prst="rect">
            <a:avLst/>
          </a:prstGeom>
        </p:spPr>
        <p:txBody>
          <a:bodyPr/>
          <a:lstStyle>
            <a:lvl1pPr>
              <a:defRPr sz="799"/>
            </a:lvl1pPr>
            <a:lvl2pPr>
              <a:defRPr sz="799"/>
            </a:lvl2pPr>
            <a:lvl3pPr>
              <a:defRPr sz="799"/>
            </a:lvl3pPr>
            <a:lvl4pPr>
              <a:defRPr sz="799"/>
            </a:lvl4pPr>
            <a:lvl5pPr>
              <a:defRPr sz="799"/>
            </a:lvl5pPr>
          </a:lstStyle>
          <a:p>
            <a:pPr lvl="0"/>
            <a:r>
              <a:rPr lang="en-US"/>
              <a:t>Click to edit</a:t>
            </a:r>
            <a:endParaRPr lang="en-GB"/>
          </a:p>
        </p:txBody>
      </p:sp>
      <p:sp>
        <p:nvSpPr>
          <p:cNvPr id="35" name="object 3">
            <a:extLst>
              <a:ext uri="{FF2B5EF4-FFF2-40B4-BE49-F238E27FC236}">
                <a16:creationId xmlns:a16="http://schemas.microsoft.com/office/drawing/2014/main" id="{A70F83EB-3152-49F4-92E9-AF1401763A89}"/>
              </a:ext>
            </a:extLst>
          </p:cNvPr>
          <p:cNvSpPr/>
          <p:nvPr userDrawn="1"/>
        </p:nvSpPr>
        <p:spPr>
          <a:xfrm rot="5400000">
            <a:off x="6665710" y="-2483770"/>
            <a:ext cx="4961411" cy="4967540"/>
          </a:xfrm>
          <a:prstGeom prst="pie">
            <a:avLst>
              <a:gd name="adj1" fmla="val 0"/>
              <a:gd name="adj2" fmla="val 5407787"/>
            </a:avLst>
          </a:prstGeom>
          <a:solidFill>
            <a:schemeClr val="accent4"/>
          </a:solidFill>
        </p:spPr>
        <p:txBody>
          <a:bodyPr wrap="square" lIns="0" tIns="0" rIns="0" bIns="0" rtlCol="0"/>
          <a:lstStyle/>
          <a:p>
            <a:endParaRPr sz="2397"/>
          </a:p>
        </p:txBody>
      </p:sp>
    </p:spTree>
    <p:extLst>
      <p:ext uri="{BB962C8B-B14F-4D97-AF65-F5344CB8AC3E}">
        <p14:creationId xmlns:p14="http://schemas.microsoft.com/office/powerpoint/2010/main" val="2417360620"/>
      </p:ext>
    </p:extLst>
  </p:cSld>
  <p:clrMapOvr>
    <a:masterClrMapping/>
  </p:clrMapOvr>
  <p:extLst>
    <p:ext uri="{DCECCB84-F9BA-43D5-87BE-67443E8EF086}">
      <p15:sldGuideLst xmlns:p15="http://schemas.microsoft.com/office/powerpoint/2012/main">
        <p15:guide id="1" orient="horz" pos="882">
          <p15:clr>
            <a:srgbClr val="FBAE40"/>
          </p15:clr>
        </p15:guide>
        <p15:guide id="2" pos="4224">
          <p15:clr>
            <a:srgbClr val="FBAE40"/>
          </p15:clr>
        </p15:guide>
        <p15:guide id="3" pos="4352">
          <p15:clr>
            <a:srgbClr val="FBAE40"/>
          </p15:clr>
        </p15:guide>
        <p15:guide id="4" pos="4416">
          <p15:clr>
            <a:srgbClr val="FBAE40"/>
          </p15:clr>
        </p15:guide>
        <p15:guide id="5" orient="horz" pos="81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Next Steps">
    <p:spTree>
      <p:nvGrpSpPr>
        <p:cNvPr id="1" name=""/>
        <p:cNvGrpSpPr/>
        <p:nvPr/>
      </p:nvGrpSpPr>
      <p:grpSpPr>
        <a:xfrm>
          <a:off x="0" y="0"/>
          <a:ext cx="0" cy="0"/>
          <a:chOff x="0" y="0"/>
          <a:chExt cx="0" cy="0"/>
        </a:xfrm>
      </p:grpSpPr>
      <p:sp>
        <p:nvSpPr>
          <p:cNvPr id="14" name="Text Placeholder 24">
            <a:extLst>
              <a:ext uri="{FF2B5EF4-FFF2-40B4-BE49-F238E27FC236}">
                <a16:creationId xmlns:a16="http://schemas.microsoft.com/office/drawing/2014/main" id="{7982E71F-2851-4CB8-9A35-7ED552D17B21}"/>
              </a:ext>
            </a:extLst>
          </p:cNvPr>
          <p:cNvSpPr>
            <a:spLocks noGrp="1"/>
          </p:cNvSpPr>
          <p:nvPr>
            <p:ph type="body" sz="quarter" idx="11" hasCustomPrompt="1"/>
          </p:nvPr>
        </p:nvSpPr>
        <p:spPr>
          <a:xfrm>
            <a:off x="440143" y="4622415"/>
            <a:ext cx="2836457" cy="245189"/>
          </a:xfrm>
          <a:prstGeom prst="rect">
            <a:avLst/>
          </a:prstGeom>
        </p:spPr>
        <p:txBody>
          <a:bodyPr/>
          <a:lstStyle>
            <a:lvl1pPr marL="12685" indent="0" algn="l" defTabSz="913280" rtl="0" eaLnBrk="1" latinLnBrk="0" hangingPunct="1">
              <a:lnSpc>
                <a:spcPct val="100000"/>
              </a:lnSpc>
              <a:spcBef>
                <a:spcPts val="150"/>
              </a:spcBef>
              <a:buNone/>
              <a:defRPr lang="en-GB" sz="999" kern="1200" dirty="0" smtClean="0">
                <a:solidFill>
                  <a:schemeClr val="accent1"/>
                </a:solidFill>
                <a:latin typeface="+mj-lt"/>
                <a:ea typeface="+mn-ea"/>
                <a:cs typeface="Poppins Medium" panose="00000600000000000000" pitchFamily="2" charset="0"/>
              </a:defRPr>
            </a:lvl1pPr>
            <a:lvl2pPr marL="45664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2pPr>
            <a:lvl3pPr marL="91328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3pPr>
            <a:lvl4pPr marL="1369920" indent="0" algn="l" defTabSz="913280" rtl="0" eaLnBrk="1" latinLnBrk="0" hangingPunct="1">
              <a:lnSpc>
                <a:spcPct val="100000"/>
              </a:lnSpc>
              <a:buNone/>
              <a:defRPr lang="en-US" sz="1199" kern="1200" dirty="0" smtClean="0">
                <a:solidFill>
                  <a:srgbClr val="F5F5F5"/>
                </a:solidFill>
                <a:latin typeface="Poppins Medium"/>
                <a:ea typeface="+mn-ea"/>
                <a:cs typeface="Poppins Medium"/>
              </a:defRPr>
            </a:lvl4pPr>
            <a:lvl5pPr marL="1826560" indent="0" algn="l" defTabSz="913280" rtl="0" eaLnBrk="1" latinLnBrk="0" hangingPunct="1">
              <a:lnSpc>
                <a:spcPct val="100000"/>
              </a:lnSpc>
              <a:buNone/>
              <a:defRPr lang="en-GB" sz="1199" kern="1200" dirty="0">
                <a:solidFill>
                  <a:srgbClr val="F5F5F5"/>
                </a:solidFill>
                <a:latin typeface="Poppins Medium"/>
                <a:ea typeface="+mn-ea"/>
                <a:cs typeface="Poppins Medium"/>
              </a:defRPr>
            </a:lvl5pPr>
          </a:lstStyle>
          <a:p>
            <a:pPr marL="12685" marR="0" lvl="0" indent="0" algn="l" defTabSz="91328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21" name="Oval 20">
            <a:extLst>
              <a:ext uri="{FF2B5EF4-FFF2-40B4-BE49-F238E27FC236}">
                <a16:creationId xmlns:a16="http://schemas.microsoft.com/office/drawing/2014/main" id="{F72C586B-CE1E-4E9D-A21C-3852754E76FD}"/>
              </a:ext>
            </a:extLst>
          </p:cNvPr>
          <p:cNvSpPr/>
          <p:nvPr userDrawn="1"/>
        </p:nvSpPr>
        <p:spPr>
          <a:xfrm>
            <a:off x="-533400" y="1048269"/>
            <a:ext cx="3064676" cy="3036010"/>
          </a:xfrm>
          <a:prstGeom prst="ellipse">
            <a:avLst/>
          </a:prstGeom>
          <a:solidFill>
            <a:schemeClr val="accent2"/>
          </a:solidFill>
        </p:spPr>
        <p:txBody>
          <a:bodyPr wrap="square" lIns="0" tIns="0" rIns="0" bIns="0" rtlCol="0" anchor="ctr"/>
          <a:lstStyle/>
          <a:p>
            <a:pPr algn="l"/>
            <a:endParaRPr lang="en-GB" sz="2397"/>
          </a:p>
        </p:txBody>
      </p:sp>
      <p:sp>
        <p:nvSpPr>
          <p:cNvPr id="16" name="Text Placeholder 8">
            <a:extLst>
              <a:ext uri="{FF2B5EF4-FFF2-40B4-BE49-F238E27FC236}">
                <a16:creationId xmlns:a16="http://schemas.microsoft.com/office/drawing/2014/main" id="{A6A168FE-5FB8-4A4E-87B1-09592342519D}"/>
              </a:ext>
            </a:extLst>
          </p:cNvPr>
          <p:cNvSpPr>
            <a:spLocks noGrp="1"/>
          </p:cNvSpPr>
          <p:nvPr>
            <p:ph type="body" sz="quarter" idx="18" hasCustomPrompt="1"/>
          </p:nvPr>
        </p:nvSpPr>
        <p:spPr>
          <a:xfrm>
            <a:off x="232755" y="1890593"/>
            <a:ext cx="1932372" cy="1351362"/>
          </a:xfrm>
          <a:prstGeom prst="rect">
            <a:avLst/>
          </a:prstGeom>
        </p:spPr>
        <p:txBody>
          <a:bodyPr/>
          <a:lstStyle>
            <a:lvl1pPr>
              <a:defRPr>
                <a:solidFill>
                  <a:schemeClr val="tx1"/>
                </a:solidFill>
                <a:latin typeface="Poppins Light" panose="00000400000000000000" pitchFamily="2" charset="0"/>
                <a:cs typeface="Poppins Light" panose="00000400000000000000" pitchFamily="2" charset="0"/>
              </a:defRPr>
            </a:lvl1pPr>
          </a:lstStyle>
          <a:p>
            <a:pPr marL="12685" marR="0" lvl="0" indent="0" algn="l" defTabSz="913280" rtl="0" eaLnBrk="1" fontAlgn="auto" latinLnBrk="0" hangingPunct="1">
              <a:lnSpc>
                <a:spcPct val="100000"/>
              </a:lnSpc>
              <a:spcBef>
                <a:spcPts val="220"/>
              </a:spcBef>
              <a:spcAft>
                <a:spcPts val="0"/>
              </a:spcAft>
              <a:buClrTx/>
              <a:buSzTx/>
              <a:buFontTx/>
              <a:buNone/>
              <a:tabLst/>
              <a:defRPr/>
            </a:pPr>
            <a:r>
              <a:rPr kumimoji="0" lang="en-GB" sz="1398" b="1" i="0" u="none" strike="noStrike" kern="1200" cap="none" spc="0" normalizeH="0" baseline="0" noProof="0">
                <a:ln>
                  <a:noFill/>
                </a:ln>
                <a:solidFill>
                  <a:srgbClr val="FFFFFF"/>
                </a:solidFill>
                <a:effectLst/>
                <a:uLnTx/>
                <a:uFillTx/>
                <a:latin typeface="Poppins"/>
                <a:ea typeface="+mn-ea"/>
                <a:cs typeface="Poppins"/>
              </a:rPr>
              <a:t>01</a:t>
            </a:r>
            <a:endParaRPr kumimoji="0" lang="en-GB" sz="1398"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280" rtl="0" eaLnBrk="1" fontAlgn="auto" latinLnBrk="0" hangingPunct="1">
              <a:lnSpc>
                <a:spcPct val="107200"/>
              </a:lnSpc>
              <a:spcBef>
                <a:spcPts val="0"/>
              </a:spcBef>
              <a:spcAft>
                <a:spcPts val="0"/>
              </a:spcAft>
              <a:buClrTx/>
              <a:buSzTx/>
              <a:buFontTx/>
              <a:buNone/>
              <a:tabLst/>
              <a:defRPr/>
            </a:pP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398"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398"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398"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398"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398" b="0" i="0" u="none" strike="noStrike" kern="1200" cap="none" spc="0" normalizeH="0" baseline="0" noProof="0">
              <a:ln>
                <a:noFill/>
              </a:ln>
              <a:solidFill>
                <a:prstClr val="black"/>
              </a:solidFill>
              <a:effectLst/>
              <a:uLnTx/>
              <a:uFillTx/>
              <a:latin typeface="Poppins Light"/>
              <a:ea typeface="+mn-ea"/>
              <a:cs typeface="Poppins Light"/>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20" name="Oval 19">
            <a:extLst>
              <a:ext uri="{FF2B5EF4-FFF2-40B4-BE49-F238E27FC236}">
                <a16:creationId xmlns:a16="http://schemas.microsoft.com/office/drawing/2014/main" id="{3ED07470-744A-4A95-9F44-8DDD3F3C4564}"/>
              </a:ext>
            </a:extLst>
          </p:cNvPr>
          <p:cNvSpPr/>
          <p:nvPr userDrawn="1"/>
        </p:nvSpPr>
        <p:spPr>
          <a:xfrm>
            <a:off x="2057401" y="1048269"/>
            <a:ext cx="3064676" cy="3036010"/>
          </a:xfrm>
          <a:prstGeom prst="ellipse">
            <a:avLst/>
          </a:prstGeom>
          <a:solidFill>
            <a:schemeClr val="accent3"/>
          </a:solidFill>
        </p:spPr>
        <p:txBody>
          <a:bodyPr wrap="square" lIns="0" tIns="0" rIns="0" bIns="0" rtlCol="0" anchor="ctr"/>
          <a:lstStyle/>
          <a:p>
            <a:pPr algn="l"/>
            <a:endParaRPr lang="en-GB" sz="2397"/>
          </a:p>
        </p:txBody>
      </p:sp>
      <p:sp>
        <p:nvSpPr>
          <p:cNvPr id="18" name="Oval 17">
            <a:extLst>
              <a:ext uri="{FF2B5EF4-FFF2-40B4-BE49-F238E27FC236}">
                <a16:creationId xmlns:a16="http://schemas.microsoft.com/office/drawing/2014/main" id="{63EEEACF-0771-4AA3-806D-3F0D187838B5}"/>
              </a:ext>
            </a:extLst>
          </p:cNvPr>
          <p:cNvSpPr/>
          <p:nvPr userDrawn="1"/>
        </p:nvSpPr>
        <p:spPr>
          <a:xfrm>
            <a:off x="4419601" y="1061750"/>
            <a:ext cx="3064676" cy="3036010"/>
          </a:xfrm>
          <a:prstGeom prst="ellipse">
            <a:avLst/>
          </a:prstGeom>
          <a:solidFill>
            <a:schemeClr val="accent4"/>
          </a:solidFill>
        </p:spPr>
        <p:txBody>
          <a:bodyPr wrap="square" lIns="0" tIns="0" rIns="0" bIns="0" rtlCol="0" anchor="ctr"/>
          <a:lstStyle/>
          <a:p>
            <a:pPr algn="l"/>
            <a:endParaRPr lang="en-GB" sz="2397"/>
          </a:p>
        </p:txBody>
      </p:sp>
      <p:sp>
        <p:nvSpPr>
          <p:cNvPr id="19" name="Oval 18">
            <a:extLst>
              <a:ext uri="{FF2B5EF4-FFF2-40B4-BE49-F238E27FC236}">
                <a16:creationId xmlns:a16="http://schemas.microsoft.com/office/drawing/2014/main" id="{1EB416A5-44DF-4E8A-BC83-417A3D92707A}"/>
              </a:ext>
            </a:extLst>
          </p:cNvPr>
          <p:cNvSpPr/>
          <p:nvPr userDrawn="1"/>
        </p:nvSpPr>
        <p:spPr>
          <a:xfrm>
            <a:off x="6841324" y="1048269"/>
            <a:ext cx="3064676" cy="3036010"/>
          </a:xfrm>
          <a:prstGeom prst="ellipse">
            <a:avLst/>
          </a:prstGeom>
          <a:solidFill>
            <a:schemeClr val="accent1"/>
          </a:solidFill>
        </p:spPr>
        <p:txBody>
          <a:bodyPr wrap="square" lIns="0" tIns="0" rIns="0" bIns="0" rtlCol="0" anchor="ctr"/>
          <a:lstStyle/>
          <a:p>
            <a:pPr algn="l"/>
            <a:endParaRPr lang="en-GB" sz="2397"/>
          </a:p>
        </p:txBody>
      </p:sp>
      <p:sp>
        <p:nvSpPr>
          <p:cNvPr id="22" name="Text Placeholder 8">
            <a:extLst>
              <a:ext uri="{FF2B5EF4-FFF2-40B4-BE49-F238E27FC236}">
                <a16:creationId xmlns:a16="http://schemas.microsoft.com/office/drawing/2014/main" id="{E3BF3EF1-7141-46D2-88A6-A838DBCFD114}"/>
              </a:ext>
            </a:extLst>
          </p:cNvPr>
          <p:cNvSpPr>
            <a:spLocks noGrp="1"/>
          </p:cNvSpPr>
          <p:nvPr>
            <p:ph type="body" sz="quarter" idx="19" hasCustomPrompt="1"/>
          </p:nvPr>
        </p:nvSpPr>
        <p:spPr>
          <a:xfrm>
            <a:off x="2759553" y="1890593"/>
            <a:ext cx="1932372" cy="1351362"/>
          </a:xfrm>
          <a:prstGeom prst="rect">
            <a:avLst/>
          </a:prstGeom>
        </p:spPr>
        <p:txBody>
          <a:bodyPr/>
          <a:lstStyle>
            <a:lvl1pPr>
              <a:defRPr>
                <a:solidFill>
                  <a:schemeClr val="tx1"/>
                </a:solidFill>
                <a:latin typeface="Poppins Light" panose="00000400000000000000" pitchFamily="2" charset="0"/>
                <a:cs typeface="Poppins Light" panose="00000400000000000000" pitchFamily="2" charset="0"/>
              </a:defRPr>
            </a:lvl1pPr>
          </a:lstStyle>
          <a:p>
            <a:pPr marL="12685" marR="0" lvl="0" indent="0" algn="l" defTabSz="913280" rtl="0" eaLnBrk="1" fontAlgn="auto" latinLnBrk="0" hangingPunct="1">
              <a:lnSpc>
                <a:spcPct val="100000"/>
              </a:lnSpc>
              <a:spcBef>
                <a:spcPts val="220"/>
              </a:spcBef>
              <a:spcAft>
                <a:spcPts val="0"/>
              </a:spcAft>
              <a:buClrTx/>
              <a:buSzTx/>
              <a:buFontTx/>
              <a:buNone/>
              <a:tabLst/>
              <a:defRPr/>
            </a:pPr>
            <a:r>
              <a:rPr kumimoji="0" lang="en-GB" sz="1398" b="1" i="0" u="none" strike="noStrike" kern="1200" cap="none" spc="0" normalizeH="0" baseline="0" noProof="0">
                <a:ln>
                  <a:noFill/>
                </a:ln>
                <a:solidFill>
                  <a:srgbClr val="FFFFFF"/>
                </a:solidFill>
                <a:effectLst/>
                <a:uLnTx/>
                <a:uFillTx/>
                <a:latin typeface="Poppins"/>
                <a:ea typeface="+mn-ea"/>
                <a:cs typeface="Poppins"/>
              </a:rPr>
              <a:t>02</a:t>
            </a:r>
            <a:endParaRPr kumimoji="0" lang="en-GB" sz="1398"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280" rtl="0" eaLnBrk="1" fontAlgn="auto" latinLnBrk="0" hangingPunct="1">
              <a:lnSpc>
                <a:spcPct val="107200"/>
              </a:lnSpc>
              <a:spcBef>
                <a:spcPts val="0"/>
              </a:spcBef>
              <a:spcAft>
                <a:spcPts val="0"/>
              </a:spcAft>
              <a:buClrTx/>
              <a:buSzTx/>
              <a:buFontTx/>
              <a:buNone/>
              <a:tabLst/>
              <a:defRPr/>
            </a:pP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398"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398"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398"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398"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398" b="0" i="0" u="none" strike="noStrike" kern="1200" cap="none" spc="0" normalizeH="0" baseline="0" noProof="0">
              <a:ln>
                <a:noFill/>
              </a:ln>
              <a:solidFill>
                <a:prstClr val="black"/>
              </a:solidFill>
              <a:effectLst/>
              <a:uLnTx/>
              <a:uFillTx/>
              <a:latin typeface="Poppins Light"/>
              <a:ea typeface="+mn-ea"/>
              <a:cs typeface="Poppins Light"/>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23" name="Text Placeholder 8">
            <a:extLst>
              <a:ext uri="{FF2B5EF4-FFF2-40B4-BE49-F238E27FC236}">
                <a16:creationId xmlns:a16="http://schemas.microsoft.com/office/drawing/2014/main" id="{E192DEFC-7E3B-4961-8A6D-46E8F2A24EA1}"/>
              </a:ext>
            </a:extLst>
          </p:cNvPr>
          <p:cNvSpPr>
            <a:spLocks noGrp="1"/>
          </p:cNvSpPr>
          <p:nvPr>
            <p:ph type="body" sz="quarter" idx="20" hasCustomPrompt="1"/>
          </p:nvPr>
        </p:nvSpPr>
        <p:spPr>
          <a:xfrm>
            <a:off x="5007121" y="1904518"/>
            <a:ext cx="1932372" cy="1351362"/>
          </a:xfrm>
          <a:prstGeom prst="rect">
            <a:avLst/>
          </a:prstGeom>
        </p:spPr>
        <p:txBody>
          <a:bodyPr/>
          <a:lstStyle>
            <a:lvl1pPr>
              <a:defRPr>
                <a:solidFill>
                  <a:schemeClr val="tx1"/>
                </a:solidFill>
                <a:latin typeface="Poppins Light" panose="00000400000000000000" pitchFamily="2" charset="0"/>
                <a:cs typeface="Poppins Light" panose="00000400000000000000" pitchFamily="2" charset="0"/>
              </a:defRPr>
            </a:lvl1pPr>
          </a:lstStyle>
          <a:p>
            <a:pPr marL="12685" marR="0" lvl="0" indent="0" algn="l" defTabSz="913280" rtl="0" eaLnBrk="1" fontAlgn="auto" latinLnBrk="0" hangingPunct="1">
              <a:lnSpc>
                <a:spcPct val="100000"/>
              </a:lnSpc>
              <a:spcBef>
                <a:spcPts val="220"/>
              </a:spcBef>
              <a:spcAft>
                <a:spcPts val="0"/>
              </a:spcAft>
              <a:buClrTx/>
              <a:buSzTx/>
              <a:buFontTx/>
              <a:buNone/>
              <a:tabLst/>
              <a:defRPr/>
            </a:pPr>
            <a:r>
              <a:rPr kumimoji="0" lang="en-GB" sz="1398" b="1" i="0" u="none" strike="noStrike" kern="1200" cap="none" spc="0" normalizeH="0" baseline="0" noProof="0">
                <a:ln>
                  <a:noFill/>
                </a:ln>
                <a:solidFill>
                  <a:srgbClr val="FFFFFF"/>
                </a:solidFill>
                <a:effectLst/>
                <a:uLnTx/>
                <a:uFillTx/>
                <a:latin typeface="Poppins"/>
                <a:ea typeface="+mn-ea"/>
                <a:cs typeface="Poppins"/>
              </a:rPr>
              <a:t>03</a:t>
            </a:r>
            <a:endParaRPr kumimoji="0" lang="en-GB" sz="1398"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280" rtl="0" eaLnBrk="1" fontAlgn="auto" latinLnBrk="0" hangingPunct="1">
              <a:lnSpc>
                <a:spcPct val="107200"/>
              </a:lnSpc>
              <a:spcBef>
                <a:spcPts val="0"/>
              </a:spcBef>
              <a:spcAft>
                <a:spcPts val="0"/>
              </a:spcAft>
              <a:buClrTx/>
              <a:buSzTx/>
              <a:buFontTx/>
              <a:buNone/>
              <a:tabLst/>
              <a:defRPr/>
            </a:pP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398"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398"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398"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398"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398" b="0" i="0" u="none" strike="noStrike" kern="1200" cap="none" spc="0" normalizeH="0" baseline="0" noProof="0">
              <a:ln>
                <a:noFill/>
              </a:ln>
              <a:solidFill>
                <a:prstClr val="black"/>
              </a:solidFill>
              <a:effectLst/>
              <a:uLnTx/>
              <a:uFillTx/>
              <a:latin typeface="Poppins Light"/>
              <a:ea typeface="+mn-ea"/>
              <a:cs typeface="Poppins Light"/>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24" name="Text Placeholder 8">
            <a:extLst>
              <a:ext uri="{FF2B5EF4-FFF2-40B4-BE49-F238E27FC236}">
                <a16:creationId xmlns:a16="http://schemas.microsoft.com/office/drawing/2014/main" id="{84470890-F401-48C5-A20E-2405F25F3D0B}"/>
              </a:ext>
            </a:extLst>
          </p:cNvPr>
          <p:cNvSpPr>
            <a:spLocks noGrp="1"/>
          </p:cNvSpPr>
          <p:nvPr>
            <p:ph type="body" sz="quarter" idx="21" hasCustomPrompt="1"/>
          </p:nvPr>
        </p:nvSpPr>
        <p:spPr>
          <a:xfrm>
            <a:off x="7527014" y="1888662"/>
            <a:ext cx="1932372" cy="1351362"/>
          </a:xfrm>
          <a:prstGeom prst="rect">
            <a:avLst/>
          </a:prstGeom>
        </p:spPr>
        <p:txBody>
          <a:bodyPr/>
          <a:lstStyle>
            <a:lvl1pPr>
              <a:defRPr>
                <a:solidFill>
                  <a:schemeClr val="tx1"/>
                </a:solidFill>
                <a:latin typeface="Poppins Light" panose="00000400000000000000" pitchFamily="2" charset="0"/>
                <a:cs typeface="Poppins Light" panose="00000400000000000000" pitchFamily="2" charset="0"/>
              </a:defRPr>
            </a:lvl1pPr>
          </a:lstStyle>
          <a:p>
            <a:pPr marL="12685" marR="0" lvl="0" indent="0" algn="l" defTabSz="913280" rtl="0" eaLnBrk="1" fontAlgn="auto" latinLnBrk="0" hangingPunct="1">
              <a:lnSpc>
                <a:spcPct val="100000"/>
              </a:lnSpc>
              <a:spcBef>
                <a:spcPts val="220"/>
              </a:spcBef>
              <a:spcAft>
                <a:spcPts val="0"/>
              </a:spcAft>
              <a:buClrTx/>
              <a:buSzTx/>
              <a:buFontTx/>
              <a:buNone/>
              <a:tabLst/>
              <a:defRPr/>
            </a:pPr>
            <a:r>
              <a:rPr kumimoji="0" lang="en-GB" sz="1398" b="1" i="0" u="none" strike="noStrike" kern="1200" cap="none" spc="0" normalizeH="0" baseline="0" noProof="0">
                <a:ln>
                  <a:noFill/>
                </a:ln>
                <a:solidFill>
                  <a:srgbClr val="FFFFFF"/>
                </a:solidFill>
                <a:effectLst/>
                <a:uLnTx/>
                <a:uFillTx/>
                <a:latin typeface="Poppins"/>
                <a:ea typeface="+mn-ea"/>
                <a:cs typeface="Poppins"/>
              </a:rPr>
              <a:t>04</a:t>
            </a:r>
            <a:endParaRPr kumimoji="0" lang="en-GB" sz="1398"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280" rtl="0" eaLnBrk="1" fontAlgn="auto" latinLnBrk="0" hangingPunct="1">
              <a:lnSpc>
                <a:spcPct val="107200"/>
              </a:lnSpc>
              <a:spcBef>
                <a:spcPts val="0"/>
              </a:spcBef>
              <a:spcAft>
                <a:spcPts val="0"/>
              </a:spcAft>
              <a:buClrTx/>
              <a:buSzTx/>
              <a:buFontTx/>
              <a:buNone/>
              <a:tabLst/>
              <a:defRPr/>
            </a:pP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398"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398"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398"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398"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398"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398"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398" b="0" i="0" u="none" strike="noStrike" kern="1200" cap="none" spc="0" normalizeH="0" baseline="0" noProof="0">
              <a:ln>
                <a:noFill/>
              </a:ln>
              <a:solidFill>
                <a:prstClr val="black"/>
              </a:solidFill>
              <a:effectLst/>
              <a:uLnTx/>
              <a:uFillTx/>
              <a:latin typeface="Poppins Light"/>
              <a:ea typeface="+mn-ea"/>
              <a:cs typeface="Poppins Light"/>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 Medium"/>
              <a:ea typeface="+mn-ea"/>
              <a:cs typeface="Poppins Medium"/>
            </a:endParaRPr>
          </a:p>
          <a:p>
            <a:pPr marL="12685" marR="5074" lvl="0" indent="0" algn="l" defTabSz="913280"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4" name="Title 3">
            <a:extLst>
              <a:ext uri="{FF2B5EF4-FFF2-40B4-BE49-F238E27FC236}">
                <a16:creationId xmlns:a16="http://schemas.microsoft.com/office/drawing/2014/main" id="{E9DCDEE6-6D9D-4483-9F57-C7EBF48B2C98}"/>
              </a:ext>
            </a:extLst>
          </p:cNvPr>
          <p:cNvSpPr>
            <a:spLocks noGrp="1"/>
          </p:cNvSpPr>
          <p:nvPr>
            <p:ph type="title"/>
          </p:nvPr>
        </p:nvSpPr>
        <p:spPr>
          <a:xfrm>
            <a:off x="628650" y="274299"/>
            <a:ext cx="7886700" cy="994135"/>
          </a:xfrm>
          <a:prstGeom prst="rect">
            <a:avLst/>
          </a:prstGeom>
        </p:spPr>
        <p:txBody>
          <a:bodyPr/>
          <a:lstStyle>
            <a:lvl1pPr algn="ctr">
              <a:defRPr sz="2596">
                <a:solidFill>
                  <a:schemeClr val="accent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41537348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D55C2BE-178E-47F7-845A-499A51F5C6B2}"/>
              </a:ext>
            </a:extLst>
          </p:cNvPr>
          <p:cNvSpPr/>
          <p:nvPr userDrawn="1"/>
        </p:nvSpPr>
        <p:spPr>
          <a:xfrm>
            <a:off x="0" y="-15855"/>
            <a:ext cx="9144000" cy="5177608"/>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1E1246"/>
          </a:solidFill>
        </p:spPr>
        <p:txBody>
          <a:bodyPr wrap="square" lIns="0" tIns="0" rIns="0" bIns="0" rtlCol="0"/>
          <a:lstStyle/>
          <a:p>
            <a:endParaRPr sz="2397"/>
          </a:p>
        </p:txBody>
      </p:sp>
      <p:pic>
        <p:nvPicPr>
          <p:cNvPr id="7" name="Picture 6">
            <a:extLst>
              <a:ext uri="{FF2B5EF4-FFF2-40B4-BE49-F238E27FC236}">
                <a16:creationId xmlns:a16="http://schemas.microsoft.com/office/drawing/2014/main" id="{A043D877-171E-4165-BA3D-45C76A85BC24}"/>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3728596" y="4398296"/>
            <a:ext cx="1686809" cy="353892"/>
          </a:xfrm>
          <a:prstGeom prst="rect">
            <a:avLst/>
          </a:prstGeom>
        </p:spPr>
      </p:pic>
      <p:sp>
        <p:nvSpPr>
          <p:cNvPr id="8" name="Text Placeholder 1">
            <a:extLst>
              <a:ext uri="{FF2B5EF4-FFF2-40B4-BE49-F238E27FC236}">
                <a16:creationId xmlns:a16="http://schemas.microsoft.com/office/drawing/2014/main" id="{52059D80-4FFD-4716-9169-FCC17F3A184D}"/>
              </a:ext>
            </a:extLst>
          </p:cNvPr>
          <p:cNvSpPr>
            <a:spLocks noGrp="1"/>
          </p:cNvSpPr>
          <p:nvPr>
            <p:ph type="body" sz="quarter" idx="17" hasCustomPrompt="1"/>
          </p:nvPr>
        </p:nvSpPr>
        <p:spPr>
          <a:xfrm>
            <a:off x="2443932" y="2191220"/>
            <a:ext cx="4414068" cy="476466"/>
          </a:xfrm>
          <a:prstGeom prst="rect">
            <a:avLst/>
          </a:prstGeom>
        </p:spPr>
        <p:txBody>
          <a:bodyPr/>
          <a:lstStyle>
            <a:lvl1pPr algn="ctr">
              <a:defRPr sz="2397">
                <a:solidFill>
                  <a:schemeClr val="tx1"/>
                </a:solidFill>
              </a:defRPr>
            </a:lvl1pPr>
          </a:lstStyle>
          <a:p>
            <a:r>
              <a:rPr lang="en-GB"/>
              <a:t>Thank you</a:t>
            </a:r>
          </a:p>
        </p:txBody>
      </p:sp>
    </p:spTree>
    <p:extLst>
      <p:ext uri="{BB962C8B-B14F-4D97-AF65-F5344CB8AC3E}">
        <p14:creationId xmlns:p14="http://schemas.microsoft.com/office/powerpoint/2010/main" val="3585268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2_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2" y="4447448"/>
            <a:ext cx="8239127" cy="238868"/>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965622"/>
            <a:ext cx="8239127" cy="1743076"/>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2708697"/>
            <a:ext cx="8239126" cy="714376"/>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5995482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832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defRPr>
          <a:latin typeface="+mj-lt"/>
          <a:ea typeface="+mj-ea"/>
          <a:cs typeface="+mj-cs"/>
        </a:defRPr>
      </a:lvl1pPr>
    </p:titleStyle>
    <p:bodyStyle>
      <a:lvl1pPr marL="0">
        <a:defRPr>
          <a:latin typeface="+mn-lt"/>
          <a:ea typeface="+mn-ea"/>
          <a:cs typeface="+mn-cs"/>
        </a:defRPr>
      </a:lvl1pPr>
      <a:lvl2pPr marL="456640">
        <a:defRPr>
          <a:latin typeface="+mn-lt"/>
          <a:ea typeface="+mn-ea"/>
          <a:cs typeface="+mn-cs"/>
        </a:defRPr>
      </a:lvl2pPr>
      <a:lvl3pPr marL="913280">
        <a:defRPr>
          <a:latin typeface="+mn-lt"/>
          <a:ea typeface="+mn-ea"/>
          <a:cs typeface="+mn-cs"/>
        </a:defRPr>
      </a:lvl3pPr>
      <a:lvl4pPr marL="1369920">
        <a:defRPr>
          <a:latin typeface="+mn-lt"/>
          <a:ea typeface="+mn-ea"/>
          <a:cs typeface="+mn-cs"/>
        </a:defRPr>
      </a:lvl4pPr>
      <a:lvl5pPr marL="1826560">
        <a:defRPr>
          <a:latin typeface="+mn-lt"/>
          <a:ea typeface="+mn-ea"/>
          <a:cs typeface="+mn-cs"/>
        </a:defRPr>
      </a:lvl5pPr>
      <a:lvl6pPr marL="2283200">
        <a:defRPr>
          <a:latin typeface="+mn-lt"/>
          <a:ea typeface="+mn-ea"/>
          <a:cs typeface="+mn-cs"/>
        </a:defRPr>
      </a:lvl6pPr>
      <a:lvl7pPr marL="2739839">
        <a:defRPr>
          <a:latin typeface="+mn-lt"/>
          <a:ea typeface="+mn-ea"/>
          <a:cs typeface="+mn-cs"/>
        </a:defRPr>
      </a:lvl7pPr>
      <a:lvl8pPr marL="3196480">
        <a:defRPr>
          <a:latin typeface="+mn-lt"/>
          <a:ea typeface="+mn-ea"/>
          <a:cs typeface="+mn-cs"/>
        </a:defRPr>
      </a:lvl8pPr>
      <a:lvl9pPr marL="3653120">
        <a:defRPr>
          <a:latin typeface="+mn-lt"/>
          <a:ea typeface="+mn-ea"/>
          <a:cs typeface="+mn-cs"/>
        </a:defRPr>
      </a:lvl9pPr>
    </p:bodyStyle>
    <p:otherStyle>
      <a:lvl1pPr marL="0">
        <a:defRPr>
          <a:latin typeface="+mn-lt"/>
          <a:ea typeface="+mn-ea"/>
          <a:cs typeface="+mn-cs"/>
        </a:defRPr>
      </a:lvl1pPr>
      <a:lvl2pPr marL="456640">
        <a:defRPr>
          <a:latin typeface="+mn-lt"/>
          <a:ea typeface="+mn-ea"/>
          <a:cs typeface="+mn-cs"/>
        </a:defRPr>
      </a:lvl2pPr>
      <a:lvl3pPr marL="913280">
        <a:defRPr>
          <a:latin typeface="+mn-lt"/>
          <a:ea typeface="+mn-ea"/>
          <a:cs typeface="+mn-cs"/>
        </a:defRPr>
      </a:lvl3pPr>
      <a:lvl4pPr marL="1369920">
        <a:defRPr>
          <a:latin typeface="+mn-lt"/>
          <a:ea typeface="+mn-ea"/>
          <a:cs typeface="+mn-cs"/>
        </a:defRPr>
      </a:lvl4pPr>
      <a:lvl5pPr marL="1826560">
        <a:defRPr>
          <a:latin typeface="+mn-lt"/>
          <a:ea typeface="+mn-ea"/>
          <a:cs typeface="+mn-cs"/>
        </a:defRPr>
      </a:lvl5pPr>
      <a:lvl6pPr marL="2283200">
        <a:defRPr>
          <a:latin typeface="+mn-lt"/>
          <a:ea typeface="+mn-ea"/>
          <a:cs typeface="+mn-cs"/>
        </a:defRPr>
      </a:lvl6pPr>
      <a:lvl7pPr marL="2739839">
        <a:defRPr>
          <a:latin typeface="+mn-lt"/>
          <a:ea typeface="+mn-ea"/>
          <a:cs typeface="+mn-cs"/>
        </a:defRPr>
      </a:lvl7pPr>
      <a:lvl8pPr marL="3196480">
        <a:defRPr>
          <a:latin typeface="+mn-lt"/>
          <a:ea typeface="+mn-ea"/>
          <a:cs typeface="+mn-cs"/>
        </a:defRPr>
      </a:lvl8pPr>
      <a:lvl9pPr marL="365312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lstStyle/>
          <a:p>
            <a:r>
              <a:rPr lang="en-US" dirty="0">
                <a:latin typeface="Arial"/>
                <a:cs typeface="Arial"/>
              </a:rPr>
              <a:t>DDP October CHMC update</a:t>
            </a:r>
            <a:endParaRPr lang="en-US" dirty="0"/>
          </a:p>
        </p:txBody>
      </p:sp>
    </p:spTree>
    <p:extLst>
      <p:ext uri="{BB962C8B-B14F-4D97-AF65-F5344CB8AC3E}">
        <p14:creationId xmlns:p14="http://schemas.microsoft.com/office/powerpoint/2010/main" val="192479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96E762-454F-456B-AFE2-EC06D551C2E9}"/>
              </a:ext>
            </a:extLst>
          </p:cNvPr>
          <p:cNvSpPr>
            <a:spLocks noGrp="1"/>
          </p:cNvSpPr>
          <p:nvPr>
            <p:ph type="body" sz="quarter" idx="18"/>
          </p:nvPr>
        </p:nvSpPr>
        <p:spPr>
          <a:xfrm>
            <a:off x="157850" y="4708830"/>
            <a:ext cx="3576984" cy="348355"/>
          </a:xfrm>
        </p:spPr>
        <p:txBody>
          <a:bodyPr/>
          <a:lstStyle/>
          <a:p>
            <a:r>
              <a:rPr lang="en-GB"/>
              <a:t>Roadmap is subject to change without notice</a:t>
            </a:r>
          </a:p>
        </p:txBody>
      </p:sp>
      <p:graphicFrame>
        <p:nvGraphicFramePr>
          <p:cNvPr id="4" name="Table 4">
            <a:extLst>
              <a:ext uri="{FF2B5EF4-FFF2-40B4-BE49-F238E27FC236}">
                <a16:creationId xmlns:a16="http://schemas.microsoft.com/office/drawing/2014/main" id="{C3E9E796-3360-45B6-B1C1-8A806DCE9B6F}"/>
              </a:ext>
            </a:extLst>
          </p:cNvPr>
          <p:cNvGraphicFramePr>
            <a:graphicFrameLocks noGrp="1"/>
          </p:cNvGraphicFramePr>
          <p:nvPr/>
        </p:nvGraphicFramePr>
        <p:xfrm>
          <a:off x="233956" y="789834"/>
          <a:ext cx="8676089" cy="1619839"/>
        </p:xfrm>
        <a:graphic>
          <a:graphicData uri="http://schemas.openxmlformats.org/drawingml/2006/table">
            <a:tbl>
              <a:tblPr firstRow="1" bandRow="1">
                <a:tableStyleId>{073A0DAA-6AF3-43AB-8588-CEC1D06C72B9}</a:tableStyleId>
              </a:tblPr>
              <a:tblGrid>
                <a:gridCol w="1293803">
                  <a:extLst>
                    <a:ext uri="{9D8B030D-6E8A-4147-A177-3AD203B41FA5}">
                      <a16:colId xmlns:a16="http://schemas.microsoft.com/office/drawing/2014/main" val="2827090166"/>
                    </a:ext>
                  </a:extLst>
                </a:gridCol>
                <a:gridCol w="7382286">
                  <a:extLst>
                    <a:ext uri="{9D8B030D-6E8A-4147-A177-3AD203B41FA5}">
                      <a16:colId xmlns:a16="http://schemas.microsoft.com/office/drawing/2014/main" val="1266592773"/>
                    </a:ext>
                  </a:extLst>
                </a:gridCol>
              </a:tblGrid>
              <a:tr h="370383">
                <a:tc>
                  <a:txBody>
                    <a:bodyPr/>
                    <a:lstStyle/>
                    <a:p>
                      <a:r>
                        <a:rPr lang="en-GB" sz="1000" b="1">
                          <a:solidFill>
                            <a:schemeClr val="bg1"/>
                          </a:solidFill>
                        </a:rPr>
                        <a:t>Product Name</a:t>
                      </a:r>
                    </a:p>
                  </a:txBody>
                  <a:tcPr marL="91328" marR="91328" marT="45664" marB="45664">
                    <a:solidFill>
                      <a:srgbClr val="FFC000"/>
                    </a:solidFill>
                  </a:tcPr>
                </a:tc>
                <a:tc>
                  <a:txBody>
                    <a:bodyPr/>
                    <a:lstStyle/>
                    <a:p>
                      <a:r>
                        <a:rPr lang="en-GB" sz="1000">
                          <a:solidFill>
                            <a:schemeClr val="bg1"/>
                          </a:solidFill>
                        </a:rPr>
                        <a:t>DDP Core</a:t>
                      </a:r>
                    </a:p>
                  </a:txBody>
                  <a:tcPr marL="91328" marR="91328" marT="45664" marB="45664"/>
                </a:tc>
                <a:extLst>
                  <a:ext uri="{0D108BD9-81ED-4DB2-BD59-A6C34878D82A}">
                    <a16:rowId xmlns:a16="http://schemas.microsoft.com/office/drawing/2014/main" val="3585362785"/>
                  </a:ext>
                </a:extLst>
              </a:tr>
              <a:tr h="547964">
                <a:tc>
                  <a:txBody>
                    <a:bodyPr/>
                    <a:lstStyle/>
                    <a:p>
                      <a:r>
                        <a:rPr lang="en-GB" sz="1000" b="1">
                          <a:solidFill>
                            <a:schemeClr val="bg1"/>
                          </a:solidFill>
                        </a:rPr>
                        <a:t>Product Vision</a:t>
                      </a:r>
                    </a:p>
                  </a:txBody>
                  <a:tcPr marL="91328" marR="91328" marT="45664" marB="45664">
                    <a:solidFill>
                      <a:srgbClr val="FFC000"/>
                    </a:solidFill>
                  </a:tcPr>
                </a:tc>
                <a:tc>
                  <a:txBody>
                    <a:bodyPr/>
                    <a:lstStyle/>
                    <a:p>
                      <a:r>
                        <a:rPr lang="en-GB" sz="1000" i="1" kern="0">
                          <a:solidFill>
                            <a:schemeClr val="bg1"/>
                          </a:solidFill>
                        </a:rPr>
                        <a:t>Unique and value generating access to CDSP data enabling better decisions by product users and embedding the product to deliver unrivalled access, insight, and value to customers.</a:t>
                      </a:r>
                    </a:p>
                    <a:p>
                      <a:endParaRPr lang="en-GB" sz="1000">
                        <a:solidFill>
                          <a:schemeClr val="bg1"/>
                        </a:solidFill>
                      </a:endParaRPr>
                    </a:p>
                  </a:txBody>
                  <a:tcPr marL="91328" marR="91328" marT="45664" marB="45664"/>
                </a:tc>
                <a:extLst>
                  <a:ext uri="{0D108BD9-81ED-4DB2-BD59-A6C34878D82A}">
                    <a16:rowId xmlns:a16="http://schemas.microsoft.com/office/drawing/2014/main" val="2738578492"/>
                  </a:ext>
                </a:extLst>
              </a:tr>
              <a:tr h="700175">
                <a:tc>
                  <a:txBody>
                    <a:bodyPr/>
                    <a:lstStyle/>
                    <a:p>
                      <a:r>
                        <a:rPr lang="en-GB" sz="1000" b="1">
                          <a:solidFill>
                            <a:schemeClr val="bg1"/>
                          </a:solidFill>
                        </a:rPr>
                        <a:t>Product Objectives</a:t>
                      </a:r>
                    </a:p>
                  </a:txBody>
                  <a:tcPr marL="91328" marR="91328" marT="45664" marB="45664">
                    <a:solidFill>
                      <a:srgbClr val="FFC000"/>
                    </a:solidFill>
                  </a:tcPr>
                </a:tc>
                <a:tc>
                  <a:txBody>
                    <a:bodyPr/>
                    <a:lstStyle/>
                    <a:p>
                      <a:pPr marL="171450" marR="0" lvl="0" indent="-171450" algn="l" eaLnBrk="1" fontAlgn="auto" latinLnBrk="0" hangingPunct="1">
                        <a:lnSpc>
                          <a:spcPct val="100000"/>
                        </a:lnSpc>
                        <a:spcBef>
                          <a:spcPts val="0"/>
                        </a:spcBef>
                        <a:spcAft>
                          <a:spcPts val="0"/>
                        </a:spcAft>
                        <a:buClrTx/>
                        <a:buSzTx/>
                        <a:buFont typeface="Arial" panose="020B0604020202020204" pitchFamily="34" charset="0"/>
                        <a:buChar char="•"/>
                      </a:pPr>
                      <a:r>
                        <a:rPr lang="en-GB" sz="1000">
                          <a:solidFill>
                            <a:schemeClr val="bg1"/>
                          </a:solidFill>
                        </a:rPr>
                        <a:t>Enable customers to self serve </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chemeClr val="bg1"/>
                          </a:solidFill>
                        </a:rPr>
                        <a:t>Liberate customers from industry complexity</a:t>
                      </a:r>
                    </a:p>
                    <a:p>
                      <a:pPr marL="171450" marR="0" lvl="0" indent="-171450" algn="l">
                        <a:lnSpc>
                          <a:spcPct val="100000"/>
                        </a:lnSpc>
                        <a:spcBef>
                          <a:spcPts val="0"/>
                        </a:spcBef>
                        <a:spcAft>
                          <a:spcPts val="0"/>
                        </a:spcAft>
                        <a:buClrTx/>
                        <a:buSzTx/>
                        <a:buFont typeface="Arial" panose="020B0604020202020204" pitchFamily="34" charset="0"/>
                        <a:buChar char="•"/>
                      </a:pPr>
                      <a:r>
                        <a:rPr lang="en-GB" sz="1000">
                          <a:solidFill>
                            <a:schemeClr val="bg1"/>
                          </a:solidFill>
                        </a:rPr>
                        <a:t>Remain relevant with customers</a:t>
                      </a:r>
                    </a:p>
                    <a:p>
                      <a:pPr marL="171450" marR="0" lvl="0" indent="-171450" algn="l" eaLnBrk="1" fontAlgn="auto" latinLnBrk="0" hangingPunct="1">
                        <a:lnSpc>
                          <a:spcPct val="100000"/>
                        </a:lnSpc>
                        <a:spcBef>
                          <a:spcPts val="0"/>
                        </a:spcBef>
                        <a:spcAft>
                          <a:spcPts val="0"/>
                        </a:spcAft>
                        <a:buClrTx/>
                        <a:buSzTx/>
                        <a:buFont typeface="Arial" panose="020B0604020202020204" pitchFamily="34" charset="0"/>
                        <a:buChar char="•"/>
                      </a:pPr>
                      <a:endParaRPr lang="en-GB" sz="1000">
                        <a:solidFill>
                          <a:schemeClr val="bg1"/>
                        </a:solidFill>
                      </a:endParaRPr>
                    </a:p>
                  </a:txBody>
                  <a:tcPr marL="91328" marR="91328" marT="45664" marB="45664"/>
                </a:tc>
                <a:extLst>
                  <a:ext uri="{0D108BD9-81ED-4DB2-BD59-A6C34878D82A}">
                    <a16:rowId xmlns:a16="http://schemas.microsoft.com/office/drawing/2014/main" val="1227554950"/>
                  </a:ext>
                </a:extLst>
              </a:tr>
            </a:tbl>
          </a:graphicData>
        </a:graphic>
      </p:graphicFrame>
      <p:graphicFrame>
        <p:nvGraphicFramePr>
          <p:cNvPr id="6" name="Table 6">
            <a:extLst>
              <a:ext uri="{FF2B5EF4-FFF2-40B4-BE49-F238E27FC236}">
                <a16:creationId xmlns:a16="http://schemas.microsoft.com/office/drawing/2014/main" id="{F46D36B3-7598-4985-B3A5-54D549E75DA0}"/>
              </a:ext>
            </a:extLst>
          </p:cNvPr>
          <p:cNvGraphicFramePr>
            <a:graphicFrameLocks noGrp="1"/>
          </p:cNvGraphicFramePr>
          <p:nvPr/>
        </p:nvGraphicFramePr>
        <p:xfrm>
          <a:off x="233956" y="2480423"/>
          <a:ext cx="8676091" cy="1846726"/>
        </p:xfrm>
        <a:graphic>
          <a:graphicData uri="http://schemas.openxmlformats.org/drawingml/2006/table">
            <a:tbl>
              <a:tblPr firstRow="1" bandRow="1">
                <a:tableStyleId>{073A0DAA-6AF3-43AB-8588-CEC1D06C72B9}</a:tableStyleId>
              </a:tblPr>
              <a:tblGrid>
                <a:gridCol w="1293803">
                  <a:extLst>
                    <a:ext uri="{9D8B030D-6E8A-4147-A177-3AD203B41FA5}">
                      <a16:colId xmlns:a16="http://schemas.microsoft.com/office/drawing/2014/main" val="3139256243"/>
                    </a:ext>
                  </a:extLst>
                </a:gridCol>
                <a:gridCol w="2579452">
                  <a:extLst>
                    <a:ext uri="{9D8B030D-6E8A-4147-A177-3AD203B41FA5}">
                      <a16:colId xmlns:a16="http://schemas.microsoft.com/office/drawing/2014/main" val="1590354332"/>
                    </a:ext>
                  </a:extLst>
                </a:gridCol>
                <a:gridCol w="2401418">
                  <a:extLst>
                    <a:ext uri="{9D8B030D-6E8A-4147-A177-3AD203B41FA5}">
                      <a16:colId xmlns:a16="http://schemas.microsoft.com/office/drawing/2014/main" val="1346515499"/>
                    </a:ext>
                  </a:extLst>
                </a:gridCol>
                <a:gridCol w="2401418">
                  <a:extLst>
                    <a:ext uri="{9D8B030D-6E8A-4147-A177-3AD203B41FA5}">
                      <a16:colId xmlns:a16="http://schemas.microsoft.com/office/drawing/2014/main" val="1569504548"/>
                    </a:ext>
                  </a:extLst>
                </a:gridCol>
              </a:tblGrid>
              <a:tr h="370383">
                <a:tc>
                  <a:txBody>
                    <a:bodyPr/>
                    <a:lstStyle/>
                    <a:p>
                      <a:pPr algn="ctr"/>
                      <a:r>
                        <a:rPr lang="en-GB" sz="1000"/>
                        <a:t>Timeframe</a:t>
                      </a:r>
                    </a:p>
                  </a:txBody>
                  <a:tcPr marL="91328" marR="91328" marT="45664" marB="45664">
                    <a:solidFill>
                      <a:srgbClr val="FFC000"/>
                    </a:solidFill>
                  </a:tcPr>
                </a:tc>
                <a:tc>
                  <a:txBody>
                    <a:bodyPr/>
                    <a:lstStyle/>
                    <a:p>
                      <a:pPr algn="ctr"/>
                      <a:r>
                        <a:rPr lang="en-GB" sz="1000"/>
                        <a:t>Now</a:t>
                      </a:r>
                    </a:p>
                  </a:txBody>
                  <a:tcPr marL="91328" marR="91328" marT="45664" marB="45664">
                    <a:solidFill>
                      <a:srgbClr val="FFC000"/>
                    </a:solidFill>
                  </a:tcPr>
                </a:tc>
                <a:tc>
                  <a:txBody>
                    <a:bodyPr/>
                    <a:lstStyle/>
                    <a:p>
                      <a:pPr algn="ctr"/>
                      <a:r>
                        <a:rPr lang="en-GB" sz="1000"/>
                        <a:t>Next </a:t>
                      </a:r>
                    </a:p>
                  </a:txBody>
                  <a:tcPr marL="91328" marR="91328" marT="45664" marB="45664">
                    <a:solidFill>
                      <a:srgbClr val="FFC000"/>
                    </a:solidFill>
                  </a:tcPr>
                </a:tc>
                <a:tc>
                  <a:txBody>
                    <a:bodyPr/>
                    <a:lstStyle/>
                    <a:p>
                      <a:pPr algn="ctr"/>
                      <a:r>
                        <a:rPr lang="en-GB" sz="1000"/>
                        <a:t>Future</a:t>
                      </a:r>
                    </a:p>
                  </a:txBody>
                  <a:tcPr marL="91328" marR="91328" marT="45664" marB="45664">
                    <a:solidFill>
                      <a:srgbClr val="FFC000"/>
                    </a:solidFill>
                  </a:tcPr>
                </a:tc>
                <a:extLst>
                  <a:ext uri="{0D108BD9-81ED-4DB2-BD59-A6C34878D82A}">
                    <a16:rowId xmlns:a16="http://schemas.microsoft.com/office/drawing/2014/main" val="1524119344"/>
                  </a:ext>
                </a:extLst>
              </a:tr>
              <a:tr h="370383">
                <a:tc rowSpan="4">
                  <a:txBody>
                    <a:bodyPr/>
                    <a:lstStyle/>
                    <a:p>
                      <a:pPr algn="ctr"/>
                      <a:r>
                        <a:rPr lang="en-GB" sz="1000" b="1">
                          <a:solidFill>
                            <a:schemeClr val="bg1"/>
                          </a:solidFill>
                        </a:rPr>
                        <a:t>Themes</a:t>
                      </a:r>
                    </a:p>
                  </a:txBody>
                  <a:tcPr marL="91328" marR="91328" marT="45664" marB="45664" anchor="ctr">
                    <a:solidFill>
                      <a:schemeClr val="accent6">
                        <a:lumMod val="85000"/>
                      </a:schemeClr>
                    </a:solidFill>
                  </a:tcPr>
                </a:tc>
                <a:tc>
                  <a:txBody>
                    <a:bodyPr/>
                    <a:lstStyle/>
                    <a:p>
                      <a:r>
                        <a:rPr lang="en-GB" sz="800" b="1">
                          <a:solidFill>
                            <a:schemeClr val="bg1"/>
                          </a:solidFill>
                        </a:rPr>
                        <a:t>Enable customers to self serve reports</a:t>
                      </a:r>
                    </a:p>
                  </a:txBody>
                  <a:tcPr marL="91328" marR="91328" marT="45664" marB="45664">
                    <a:solidFill>
                      <a:schemeClr val="accent6">
                        <a:lumMod val="85000"/>
                      </a:schemeClr>
                    </a:solidFill>
                  </a:tcPr>
                </a:tc>
                <a:tc>
                  <a:txBody>
                    <a:bodyPr/>
                    <a:lstStyle/>
                    <a:p>
                      <a:r>
                        <a:rPr lang="en-GB" sz="800" b="1">
                          <a:solidFill>
                            <a:schemeClr val="bg1"/>
                          </a:solidFill>
                        </a:rPr>
                        <a:t>Reconciliation</a:t>
                      </a:r>
                    </a:p>
                  </a:txBody>
                  <a:tcPr marL="91328" marR="91328" marT="45664" marB="45664">
                    <a:solidFill>
                      <a:schemeClr val="accent6">
                        <a:lumMod val="85000"/>
                      </a:schemeClr>
                    </a:solidFill>
                  </a:tcPr>
                </a:tc>
                <a:tc>
                  <a:txBody>
                    <a:bodyPr/>
                    <a:lstStyle/>
                    <a:p>
                      <a:r>
                        <a:rPr lang="en-GB" sz="800" b="1">
                          <a:solidFill>
                            <a:schemeClr val="bg1"/>
                          </a:solidFill>
                        </a:rPr>
                        <a:t>Support Hydrogen trials</a:t>
                      </a:r>
                    </a:p>
                  </a:txBody>
                  <a:tcPr marL="91328" marR="91328" marT="45664" marB="45664">
                    <a:solidFill>
                      <a:schemeClr val="accent6">
                        <a:lumMod val="85000"/>
                      </a:schemeClr>
                    </a:solidFill>
                  </a:tcPr>
                </a:tc>
                <a:extLst>
                  <a:ext uri="{0D108BD9-81ED-4DB2-BD59-A6C34878D82A}">
                    <a16:rowId xmlns:a16="http://schemas.microsoft.com/office/drawing/2014/main" val="135709009"/>
                  </a:ext>
                </a:extLst>
              </a:tr>
              <a:tr h="365194">
                <a:tc vMerge="1">
                  <a:txBody>
                    <a:bodyPr/>
                    <a:lstStyle/>
                    <a:p>
                      <a:endParaRPr lang="en-GB" sz="1500">
                        <a:solidFill>
                          <a:schemeClr val="bg1"/>
                        </a:solidFill>
                      </a:endParaRPr>
                    </a:p>
                  </a:txBody>
                  <a:tcPr marL="121770" marR="121770" marT="60885" marB="60885"/>
                </a:tc>
                <a:tc>
                  <a:txBody>
                    <a:bodyPr/>
                    <a:lstStyle/>
                    <a:p>
                      <a:r>
                        <a:rPr lang="en-GB" sz="800">
                          <a:solidFill>
                            <a:schemeClr val="bg1"/>
                          </a:solidFill>
                        </a:rPr>
                        <a:t>Shipper Pack</a:t>
                      </a:r>
                    </a:p>
                  </a:txBody>
                  <a:tcPr marL="91328" marR="91328" marT="45664" marB="45664"/>
                </a:tc>
                <a:tc>
                  <a:txBody>
                    <a:bodyPr/>
                    <a:lstStyle/>
                    <a:p>
                      <a:r>
                        <a:rPr lang="en-GB" sz="800">
                          <a:solidFill>
                            <a:schemeClr val="bg1"/>
                          </a:solidFill>
                        </a:rPr>
                        <a:t>Rec aggregated data</a:t>
                      </a:r>
                    </a:p>
                  </a:txBody>
                  <a:tcPr marL="91328" marR="91328" marT="45664" marB="45664"/>
                </a:tc>
                <a:tc>
                  <a:txBody>
                    <a:bodyPr/>
                    <a:lstStyle/>
                    <a:p>
                      <a:r>
                        <a:rPr lang="en-GB" sz="800" b="0" err="1">
                          <a:solidFill>
                            <a:schemeClr val="bg1"/>
                          </a:solidFill>
                        </a:rPr>
                        <a:t>HyNet</a:t>
                      </a:r>
                      <a:endParaRPr lang="en-GB" sz="800" b="0">
                        <a:solidFill>
                          <a:schemeClr val="bg1"/>
                        </a:solidFill>
                      </a:endParaRPr>
                    </a:p>
                  </a:txBody>
                  <a:tcPr marL="91328" marR="91328" marT="45664" marB="45664">
                    <a:solidFill>
                      <a:schemeClr val="tx1"/>
                    </a:solidFill>
                  </a:tcPr>
                </a:tc>
                <a:extLst>
                  <a:ext uri="{0D108BD9-81ED-4DB2-BD59-A6C34878D82A}">
                    <a16:rowId xmlns:a16="http://schemas.microsoft.com/office/drawing/2014/main" val="3959889273"/>
                  </a:ext>
                </a:extLst>
              </a:tr>
              <a:tr h="375572">
                <a:tc vMerge="1">
                  <a:txBody>
                    <a:bodyPr/>
                    <a:lstStyle/>
                    <a:p>
                      <a:endParaRPr lang="en-GB" sz="1500">
                        <a:solidFill>
                          <a:schemeClr val="bg1"/>
                        </a:solidFill>
                      </a:endParaRPr>
                    </a:p>
                  </a:txBody>
                  <a:tcPr marL="121770" marR="121770" marT="60885" marB="60885"/>
                </a:tc>
                <a:tc>
                  <a:txBody>
                    <a:bodyPr/>
                    <a:lstStyle/>
                    <a:p>
                      <a:r>
                        <a:rPr lang="en-GB" sz="800">
                          <a:solidFill>
                            <a:schemeClr val="bg1"/>
                          </a:solidFill>
                        </a:rPr>
                        <a:t>Golden Bullet Invoice</a:t>
                      </a:r>
                    </a:p>
                  </a:txBody>
                  <a:tcPr marL="91328" marR="91328" marT="45664" marB="45664"/>
                </a:tc>
                <a:tc>
                  <a:txBody>
                    <a:bodyPr/>
                    <a:lstStyle/>
                    <a:p>
                      <a:r>
                        <a:rPr lang="en-GB" sz="800">
                          <a:solidFill>
                            <a:schemeClr val="bg1"/>
                          </a:solidFill>
                        </a:rPr>
                        <a:t>Rec and Invoice MPRN Level Data </a:t>
                      </a:r>
                    </a:p>
                  </a:txBody>
                  <a:tcPr marL="91328" marR="91328" marT="45664" marB="45664"/>
                </a:tc>
                <a:tc>
                  <a:txBody>
                    <a:bodyPr/>
                    <a:lstStyle/>
                    <a:p>
                      <a:r>
                        <a:rPr lang="en-GB" sz="800" b="0">
                          <a:solidFill>
                            <a:schemeClr val="bg1"/>
                          </a:solidFill>
                        </a:rPr>
                        <a:t>H100</a:t>
                      </a:r>
                    </a:p>
                  </a:txBody>
                  <a:tcPr marL="91328" marR="91328" marT="45664" marB="45664">
                    <a:solidFill>
                      <a:schemeClr val="tx1"/>
                    </a:solidFill>
                  </a:tcPr>
                </a:tc>
                <a:extLst>
                  <a:ext uri="{0D108BD9-81ED-4DB2-BD59-A6C34878D82A}">
                    <a16:rowId xmlns:a16="http://schemas.microsoft.com/office/drawing/2014/main" val="3184392243"/>
                  </a:ext>
                </a:extLst>
              </a:tr>
              <a:tr h="365194">
                <a:tc vMerge="1">
                  <a:txBody>
                    <a:bodyPr/>
                    <a:lstStyle/>
                    <a:p>
                      <a:endParaRPr lang="en-GB" sz="1500">
                        <a:solidFill>
                          <a:schemeClr val="bg1"/>
                        </a:solidFill>
                      </a:endParaRPr>
                    </a:p>
                  </a:txBody>
                  <a:tcPr marL="121770" marR="121770" marT="60885" marB="60885"/>
                </a:tc>
                <a:tc>
                  <a:txBody>
                    <a:bodyPr/>
                    <a:lstStyle/>
                    <a:p>
                      <a:r>
                        <a:rPr lang="en-GB" sz="800" b="0">
                          <a:solidFill>
                            <a:schemeClr val="bg1"/>
                          </a:solidFill>
                        </a:rPr>
                        <a:t>XRN4990</a:t>
                      </a:r>
                    </a:p>
                  </a:txBody>
                  <a:tcPr marL="91328" marR="91328" marT="45664" marB="45664">
                    <a:solidFill>
                      <a:schemeClr val="tx1"/>
                    </a:solidFill>
                  </a:tcPr>
                </a:tc>
                <a:tc>
                  <a:txBody>
                    <a:bodyPr/>
                    <a:lstStyle/>
                    <a:p>
                      <a:pPr lvl="0">
                        <a:buNone/>
                      </a:pPr>
                      <a:r>
                        <a:rPr lang="en-GB" sz="800" b="1" i="0" u="none" strike="noStrike" noProof="0">
                          <a:solidFill>
                            <a:schemeClr val="bg1"/>
                          </a:solidFill>
                          <a:latin typeface="Poppins Medium"/>
                        </a:rPr>
                        <a:t>Data Quality Analysis (IGTs)</a:t>
                      </a:r>
                      <a:endParaRPr lang="en-GB" sz="800" b="1">
                        <a:solidFill>
                          <a:schemeClr val="bg1"/>
                        </a:solidFill>
                      </a:endParaRPr>
                    </a:p>
                  </a:txBody>
                  <a:tcPr marL="91328" marR="91328" marT="45664" marB="45664">
                    <a:solidFill>
                      <a:schemeClr val="accent5">
                        <a:lumMod val="90000"/>
                      </a:schemeClr>
                    </a:solidFill>
                  </a:tcPr>
                </a:tc>
                <a:tc>
                  <a:txBody>
                    <a:bodyPr/>
                    <a:lstStyle/>
                    <a:p>
                      <a:r>
                        <a:rPr lang="en-GB" sz="800" b="0">
                          <a:solidFill>
                            <a:schemeClr val="bg1"/>
                          </a:solidFill>
                        </a:rPr>
                        <a:t>Hydrogen village</a:t>
                      </a:r>
                    </a:p>
                  </a:txBody>
                  <a:tcPr marL="91328" marR="91328" marT="45664" marB="45664">
                    <a:solidFill>
                      <a:schemeClr val="tx1"/>
                    </a:solidFill>
                  </a:tcPr>
                </a:tc>
                <a:extLst>
                  <a:ext uri="{0D108BD9-81ED-4DB2-BD59-A6C34878D82A}">
                    <a16:rowId xmlns:a16="http://schemas.microsoft.com/office/drawing/2014/main" val="3403991184"/>
                  </a:ext>
                </a:extLst>
              </a:tr>
            </a:tbl>
          </a:graphicData>
        </a:graphic>
      </p:graphicFrame>
      <p:pic>
        <p:nvPicPr>
          <p:cNvPr id="7" name="Picture 6">
            <a:extLst>
              <a:ext uri="{FF2B5EF4-FFF2-40B4-BE49-F238E27FC236}">
                <a16:creationId xmlns:a16="http://schemas.microsoft.com/office/drawing/2014/main" id="{5D967749-6B99-4986-A8D1-AA82C699B34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3956" y="145152"/>
            <a:ext cx="2606632" cy="456436"/>
          </a:xfrm>
          <a:prstGeom prst="rect">
            <a:avLst/>
          </a:prstGeom>
        </p:spPr>
      </p:pic>
    </p:spTree>
    <p:extLst>
      <p:ext uri="{BB962C8B-B14F-4D97-AF65-F5344CB8AC3E}">
        <p14:creationId xmlns:p14="http://schemas.microsoft.com/office/powerpoint/2010/main" val="295613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ircle">
            <a:extLst>
              <a:ext uri="{FF2B5EF4-FFF2-40B4-BE49-F238E27FC236}">
                <a16:creationId xmlns:a16="http://schemas.microsoft.com/office/drawing/2014/main" id="{CEEB2682-08B6-4DF0-A4D6-0801E01154F1}"/>
              </a:ext>
            </a:extLst>
          </p:cNvPr>
          <p:cNvSpPr/>
          <p:nvPr/>
        </p:nvSpPr>
        <p:spPr>
          <a:xfrm>
            <a:off x="7223980" y="1426398"/>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587" name="Rounded Rectangle"/>
          <p:cNvSpPr/>
          <p:nvPr/>
        </p:nvSpPr>
        <p:spPr>
          <a:xfrm>
            <a:off x="306236" y="1062113"/>
            <a:ext cx="8566183" cy="2677497"/>
          </a:xfrm>
          <a:prstGeom prst="roundRect">
            <a:avLst>
              <a:gd name="adj" fmla="val 3839"/>
            </a:avLst>
          </a:prstGeom>
          <a:solidFill>
            <a:srgbClr val="E0E1E5">
              <a:alpha val="42767"/>
            </a:srgbClr>
          </a:solidFill>
          <a:ln w="12700">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grpSp>
        <p:nvGrpSpPr>
          <p:cNvPr id="614" name="Group"/>
          <p:cNvGrpSpPr/>
          <p:nvPr/>
        </p:nvGrpSpPr>
        <p:grpSpPr>
          <a:xfrm>
            <a:off x="2092325" y="1748400"/>
            <a:ext cx="6745439" cy="1967728"/>
            <a:chOff x="0" y="0"/>
            <a:chExt cx="17987835" cy="5247272"/>
          </a:xfrm>
        </p:grpSpPr>
        <p:sp>
          <p:nvSpPr>
            <p:cNvPr id="588" name="Line"/>
            <p:cNvSpPr/>
            <p:nvPr/>
          </p:nvSpPr>
          <p:spPr>
            <a:xfrm flipV="1">
              <a:off x="-1" y="0"/>
              <a:ext cx="2"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89" name="Line"/>
            <p:cNvSpPr/>
            <p:nvPr/>
          </p:nvSpPr>
          <p:spPr>
            <a:xfrm flipV="1">
              <a:off x="71120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0" name="Line"/>
            <p:cNvSpPr/>
            <p:nvPr/>
          </p:nvSpPr>
          <p:spPr>
            <a:xfrm flipV="1">
              <a:off x="14327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1" name="Line"/>
            <p:cNvSpPr/>
            <p:nvPr/>
          </p:nvSpPr>
          <p:spPr>
            <a:xfrm flipV="1">
              <a:off x="21566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2" name="Line"/>
            <p:cNvSpPr/>
            <p:nvPr/>
          </p:nvSpPr>
          <p:spPr>
            <a:xfrm flipV="1">
              <a:off x="28913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3" name="Line"/>
            <p:cNvSpPr/>
            <p:nvPr/>
          </p:nvSpPr>
          <p:spPr>
            <a:xfrm flipV="1">
              <a:off x="36025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4" name="Line"/>
            <p:cNvSpPr/>
            <p:nvPr/>
          </p:nvSpPr>
          <p:spPr>
            <a:xfrm flipV="1">
              <a:off x="43241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5" name="Line"/>
            <p:cNvSpPr/>
            <p:nvPr/>
          </p:nvSpPr>
          <p:spPr>
            <a:xfrm flipV="1">
              <a:off x="50480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6" name="Line"/>
            <p:cNvSpPr/>
            <p:nvPr/>
          </p:nvSpPr>
          <p:spPr>
            <a:xfrm flipV="1">
              <a:off x="57521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7" name="Line"/>
            <p:cNvSpPr/>
            <p:nvPr/>
          </p:nvSpPr>
          <p:spPr>
            <a:xfrm flipV="1">
              <a:off x="64633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8" name="Line"/>
            <p:cNvSpPr/>
            <p:nvPr/>
          </p:nvSpPr>
          <p:spPr>
            <a:xfrm flipV="1">
              <a:off x="71849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9" name="Line"/>
            <p:cNvSpPr/>
            <p:nvPr/>
          </p:nvSpPr>
          <p:spPr>
            <a:xfrm flipV="1">
              <a:off x="79088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0" name="Line"/>
            <p:cNvSpPr/>
            <p:nvPr/>
          </p:nvSpPr>
          <p:spPr>
            <a:xfrm flipV="1">
              <a:off x="86435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1" name="Line"/>
            <p:cNvSpPr/>
            <p:nvPr/>
          </p:nvSpPr>
          <p:spPr>
            <a:xfrm flipV="1">
              <a:off x="93547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2" name="Line"/>
            <p:cNvSpPr/>
            <p:nvPr/>
          </p:nvSpPr>
          <p:spPr>
            <a:xfrm flipV="1">
              <a:off x="100762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3" name="Line"/>
            <p:cNvSpPr/>
            <p:nvPr/>
          </p:nvSpPr>
          <p:spPr>
            <a:xfrm flipV="1">
              <a:off x="108001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4" name="Line"/>
            <p:cNvSpPr/>
            <p:nvPr/>
          </p:nvSpPr>
          <p:spPr>
            <a:xfrm flipV="1">
              <a:off x="115273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5" name="Line"/>
            <p:cNvSpPr/>
            <p:nvPr/>
          </p:nvSpPr>
          <p:spPr>
            <a:xfrm flipV="1">
              <a:off x="122385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6" name="Line"/>
            <p:cNvSpPr/>
            <p:nvPr/>
          </p:nvSpPr>
          <p:spPr>
            <a:xfrm flipV="1">
              <a:off x="129601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7" name="Line"/>
            <p:cNvSpPr/>
            <p:nvPr/>
          </p:nvSpPr>
          <p:spPr>
            <a:xfrm flipV="1">
              <a:off x="136840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8" name="Line"/>
            <p:cNvSpPr/>
            <p:nvPr/>
          </p:nvSpPr>
          <p:spPr>
            <a:xfrm flipV="1">
              <a:off x="144187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9" name="Line"/>
            <p:cNvSpPr/>
            <p:nvPr/>
          </p:nvSpPr>
          <p:spPr>
            <a:xfrm flipV="1">
              <a:off x="151299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0" name="Line"/>
            <p:cNvSpPr/>
            <p:nvPr/>
          </p:nvSpPr>
          <p:spPr>
            <a:xfrm flipV="1">
              <a:off x="158180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1" name="Line"/>
            <p:cNvSpPr/>
            <p:nvPr/>
          </p:nvSpPr>
          <p:spPr>
            <a:xfrm flipV="1">
              <a:off x="165419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2" name="Line"/>
            <p:cNvSpPr/>
            <p:nvPr/>
          </p:nvSpPr>
          <p:spPr>
            <a:xfrm flipV="1">
              <a:off x="172766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3" name="Line"/>
            <p:cNvSpPr/>
            <p:nvPr/>
          </p:nvSpPr>
          <p:spPr>
            <a:xfrm flipV="1">
              <a:off x="179878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grpSp>
      <p:sp>
        <p:nvSpPr>
          <p:cNvPr id="615" name="Future plans"/>
          <p:cNvSpPr txBox="1"/>
          <p:nvPr/>
        </p:nvSpPr>
        <p:spPr>
          <a:xfrm>
            <a:off x="355624" y="-107835"/>
            <a:ext cx="2557613" cy="804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ctr">
            <a:spAutoFit/>
          </a:bodyPr>
          <a:lstStyle>
            <a:lvl1pPr algn="l">
              <a:lnSpc>
                <a:spcPts val="7500"/>
              </a:lnSpc>
              <a:defRPr sz="3300">
                <a:solidFill>
                  <a:srgbClr val="1D1143"/>
                </a:solidFill>
                <a:latin typeface="Poppins SemiBold"/>
                <a:ea typeface="Poppins SemiBold"/>
                <a:cs typeface="Poppins SemiBold"/>
                <a:sym typeface="Poppins SemiBold"/>
              </a:defRPr>
            </a:lvl1pPr>
          </a:lstStyle>
          <a:p>
            <a:r>
              <a:rPr lang="en-GB" sz="1238" dirty="0"/>
              <a:t>Roadmap</a:t>
            </a:r>
            <a:endParaRPr sz="1238" dirty="0"/>
          </a:p>
        </p:txBody>
      </p:sp>
      <p:sp>
        <p:nvSpPr>
          <p:cNvPr id="616" name="PRODUCT DEVELOPMENT AND ROLLOUT"/>
          <p:cNvSpPr txBox="1"/>
          <p:nvPr/>
        </p:nvSpPr>
        <p:spPr>
          <a:xfrm>
            <a:off x="359816" y="277175"/>
            <a:ext cx="2598714" cy="7840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spAutoFit/>
          </a:bodyPr>
          <a:lstStyle>
            <a:lvl1pPr algn="l">
              <a:lnSpc>
                <a:spcPts val="7500"/>
              </a:lnSpc>
              <a:defRPr sz="1800" spc="90">
                <a:solidFill>
                  <a:srgbClr val="4385F7"/>
                </a:solidFill>
                <a:latin typeface="Poppins Medium"/>
                <a:ea typeface="Poppins Medium"/>
                <a:cs typeface="Poppins Medium"/>
                <a:sym typeface="Poppins Medium"/>
              </a:defRPr>
            </a:lvl1pPr>
          </a:lstStyle>
          <a:p>
            <a:r>
              <a:rPr sz="675" dirty="0"/>
              <a:t>PRODUCT DEVELOPMENT AND ROLLOUT</a:t>
            </a:r>
          </a:p>
        </p:txBody>
      </p:sp>
      <p:sp>
        <p:nvSpPr>
          <p:cNvPr id="618" name="2021"/>
          <p:cNvSpPr txBox="1"/>
          <p:nvPr/>
        </p:nvSpPr>
        <p:spPr>
          <a:xfrm>
            <a:off x="1821533" y="1181456"/>
            <a:ext cx="243656"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dirty="0"/>
              <a:t>202</a:t>
            </a:r>
            <a:r>
              <a:rPr lang="en-GB" sz="675" dirty="0"/>
              <a:t>2</a:t>
            </a:r>
            <a:endParaRPr sz="675" dirty="0"/>
          </a:p>
        </p:txBody>
      </p:sp>
      <p:sp>
        <p:nvSpPr>
          <p:cNvPr id="619" name="Circle"/>
          <p:cNvSpPr/>
          <p:nvPr/>
        </p:nvSpPr>
        <p:spPr>
          <a:xfrm>
            <a:off x="1837748"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0" name="05"/>
          <p:cNvSpPr txBox="1"/>
          <p:nvPr/>
        </p:nvSpPr>
        <p:spPr>
          <a:xfrm>
            <a:off x="1873831"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4</a:t>
            </a:r>
            <a:endParaRPr sz="675" dirty="0"/>
          </a:p>
        </p:txBody>
      </p:sp>
      <p:sp>
        <p:nvSpPr>
          <p:cNvPr id="621" name="Circle"/>
          <p:cNvSpPr/>
          <p:nvPr/>
        </p:nvSpPr>
        <p:spPr>
          <a:xfrm>
            <a:off x="210762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2" name="06"/>
          <p:cNvSpPr txBox="1"/>
          <p:nvPr/>
        </p:nvSpPr>
        <p:spPr>
          <a:xfrm>
            <a:off x="214370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5</a:t>
            </a:r>
            <a:endParaRPr sz="675" dirty="0"/>
          </a:p>
        </p:txBody>
      </p:sp>
      <p:sp>
        <p:nvSpPr>
          <p:cNvPr id="623" name="Circle"/>
          <p:cNvSpPr/>
          <p:nvPr/>
        </p:nvSpPr>
        <p:spPr>
          <a:xfrm>
            <a:off x="23774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4" name="07"/>
          <p:cNvSpPr txBox="1"/>
          <p:nvPr/>
        </p:nvSpPr>
        <p:spPr>
          <a:xfrm>
            <a:off x="2413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6</a:t>
            </a:r>
            <a:endParaRPr sz="675" dirty="0"/>
          </a:p>
        </p:txBody>
      </p:sp>
      <p:sp>
        <p:nvSpPr>
          <p:cNvPr id="625" name="Circle"/>
          <p:cNvSpPr/>
          <p:nvPr/>
        </p:nvSpPr>
        <p:spPr>
          <a:xfrm>
            <a:off x="264737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6" name="08"/>
          <p:cNvSpPr txBox="1"/>
          <p:nvPr/>
        </p:nvSpPr>
        <p:spPr>
          <a:xfrm>
            <a:off x="268345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7</a:t>
            </a:r>
            <a:endParaRPr sz="675" dirty="0"/>
          </a:p>
        </p:txBody>
      </p:sp>
      <p:sp>
        <p:nvSpPr>
          <p:cNvPr id="627" name="Circle"/>
          <p:cNvSpPr/>
          <p:nvPr/>
        </p:nvSpPr>
        <p:spPr>
          <a:xfrm>
            <a:off x="291724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8" name="09"/>
          <p:cNvSpPr txBox="1"/>
          <p:nvPr/>
        </p:nvSpPr>
        <p:spPr>
          <a:xfrm>
            <a:off x="29533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8</a:t>
            </a:r>
            <a:endParaRPr sz="675" dirty="0"/>
          </a:p>
        </p:txBody>
      </p:sp>
      <p:sp>
        <p:nvSpPr>
          <p:cNvPr id="629" name="Circle"/>
          <p:cNvSpPr/>
          <p:nvPr/>
        </p:nvSpPr>
        <p:spPr>
          <a:xfrm>
            <a:off x="318712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0" name="10"/>
          <p:cNvSpPr txBox="1"/>
          <p:nvPr/>
        </p:nvSpPr>
        <p:spPr>
          <a:xfrm>
            <a:off x="32232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dirty="0"/>
              <a:t>09</a:t>
            </a:r>
            <a:endParaRPr sz="675" dirty="0"/>
          </a:p>
        </p:txBody>
      </p:sp>
      <p:sp>
        <p:nvSpPr>
          <p:cNvPr id="631" name="Circle"/>
          <p:cNvSpPr/>
          <p:nvPr/>
        </p:nvSpPr>
        <p:spPr>
          <a:xfrm>
            <a:off x="34569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2" name="11"/>
          <p:cNvSpPr txBox="1"/>
          <p:nvPr/>
        </p:nvSpPr>
        <p:spPr>
          <a:xfrm>
            <a:off x="3493081"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1</a:t>
            </a:r>
            <a:r>
              <a:rPr lang="en-GB" sz="675" dirty="0"/>
              <a:t>0</a:t>
            </a:r>
            <a:endParaRPr sz="675" dirty="0"/>
          </a:p>
        </p:txBody>
      </p:sp>
      <p:sp>
        <p:nvSpPr>
          <p:cNvPr id="633" name="Circle"/>
          <p:cNvSpPr/>
          <p:nvPr/>
        </p:nvSpPr>
        <p:spPr>
          <a:xfrm>
            <a:off x="372687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4" name="12"/>
          <p:cNvSpPr txBox="1"/>
          <p:nvPr/>
        </p:nvSpPr>
        <p:spPr>
          <a:xfrm>
            <a:off x="37629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dirty="0"/>
              <a:t>11</a:t>
            </a:r>
            <a:endParaRPr sz="675" dirty="0"/>
          </a:p>
        </p:txBody>
      </p:sp>
      <p:sp>
        <p:nvSpPr>
          <p:cNvPr id="635" name="Circle"/>
          <p:cNvSpPr/>
          <p:nvPr/>
        </p:nvSpPr>
        <p:spPr>
          <a:xfrm>
            <a:off x="3996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6" name="01"/>
          <p:cNvSpPr txBox="1"/>
          <p:nvPr/>
        </p:nvSpPr>
        <p:spPr>
          <a:xfrm>
            <a:off x="40328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dirty="0"/>
              <a:t>12</a:t>
            </a:r>
            <a:endParaRPr sz="675" dirty="0"/>
          </a:p>
        </p:txBody>
      </p:sp>
      <p:sp>
        <p:nvSpPr>
          <p:cNvPr id="637" name="Circle"/>
          <p:cNvSpPr/>
          <p:nvPr/>
        </p:nvSpPr>
        <p:spPr>
          <a:xfrm>
            <a:off x="4266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8" name="02"/>
          <p:cNvSpPr txBox="1"/>
          <p:nvPr/>
        </p:nvSpPr>
        <p:spPr>
          <a:xfrm>
            <a:off x="430270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1</a:t>
            </a:r>
            <a:endParaRPr sz="675" dirty="0"/>
          </a:p>
        </p:txBody>
      </p:sp>
      <p:sp>
        <p:nvSpPr>
          <p:cNvPr id="639" name="Circle"/>
          <p:cNvSpPr/>
          <p:nvPr/>
        </p:nvSpPr>
        <p:spPr>
          <a:xfrm>
            <a:off x="4536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0" name="03"/>
          <p:cNvSpPr txBox="1"/>
          <p:nvPr/>
        </p:nvSpPr>
        <p:spPr>
          <a:xfrm>
            <a:off x="4572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2</a:t>
            </a:r>
            <a:endParaRPr sz="675" dirty="0"/>
          </a:p>
        </p:txBody>
      </p:sp>
      <p:sp>
        <p:nvSpPr>
          <p:cNvPr id="641" name="Circle"/>
          <p:cNvSpPr/>
          <p:nvPr/>
        </p:nvSpPr>
        <p:spPr>
          <a:xfrm>
            <a:off x="4806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2" name="04"/>
          <p:cNvSpPr txBox="1"/>
          <p:nvPr/>
        </p:nvSpPr>
        <p:spPr>
          <a:xfrm>
            <a:off x="48424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3</a:t>
            </a:r>
            <a:endParaRPr sz="675" dirty="0"/>
          </a:p>
        </p:txBody>
      </p:sp>
      <p:sp>
        <p:nvSpPr>
          <p:cNvPr id="643" name="Circle"/>
          <p:cNvSpPr/>
          <p:nvPr/>
        </p:nvSpPr>
        <p:spPr>
          <a:xfrm>
            <a:off x="50762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4" name="05"/>
          <p:cNvSpPr txBox="1"/>
          <p:nvPr/>
        </p:nvSpPr>
        <p:spPr>
          <a:xfrm>
            <a:off x="51123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4</a:t>
            </a:r>
            <a:endParaRPr sz="675" dirty="0"/>
          </a:p>
        </p:txBody>
      </p:sp>
      <p:sp>
        <p:nvSpPr>
          <p:cNvPr id="645" name="Circle"/>
          <p:cNvSpPr/>
          <p:nvPr/>
        </p:nvSpPr>
        <p:spPr>
          <a:xfrm>
            <a:off x="53461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6" name="06"/>
          <p:cNvSpPr txBox="1"/>
          <p:nvPr/>
        </p:nvSpPr>
        <p:spPr>
          <a:xfrm>
            <a:off x="53822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5</a:t>
            </a:r>
            <a:endParaRPr sz="675" dirty="0"/>
          </a:p>
        </p:txBody>
      </p:sp>
      <p:sp>
        <p:nvSpPr>
          <p:cNvPr id="647" name="Circle"/>
          <p:cNvSpPr/>
          <p:nvPr/>
        </p:nvSpPr>
        <p:spPr>
          <a:xfrm>
            <a:off x="56159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8" name="07"/>
          <p:cNvSpPr txBox="1"/>
          <p:nvPr/>
        </p:nvSpPr>
        <p:spPr>
          <a:xfrm>
            <a:off x="56520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6</a:t>
            </a:r>
            <a:endParaRPr sz="675" dirty="0"/>
          </a:p>
        </p:txBody>
      </p:sp>
      <p:sp>
        <p:nvSpPr>
          <p:cNvPr id="649" name="Circle"/>
          <p:cNvSpPr/>
          <p:nvPr/>
        </p:nvSpPr>
        <p:spPr>
          <a:xfrm>
            <a:off x="5885871"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0" name="08"/>
          <p:cNvSpPr txBox="1"/>
          <p:nvPr/>
        </p:nvSpPr>
        <p:spPr>
          <a:xfrm>
            <a:off x="5921954"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7</a:t>
            </a:r>
            <a:endParaRPr sz="675" dirty="0"/>
          </a:p>
        </p:txBody>
      </p:sp>
      <p:sp>
        <p:nvSpPr>
          <p:cNvPr id="651" name="Circle"/>
          <p:cNvSpPr/>
          <p:nvPr/>
        </p:nvSpPr>
        <p:spPr>
          <a:xfrm>
            <a:off x="6155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2" name="09"/>
          <p:cNvSpPr txBox="1"/>
          <p:nvPr/>
        </p:nvSpPr>
        <p:spPr>
          <a:xfrm>
            <a:off x="61918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8</a:t>
            </a:r>
            <a:endParaRPr sz="675" dirty="0"/>
          </a:p>
        </p:txBody>
      </p:sp>
      <p:sp>
        <p:nvSpPr>
          <p:cNvPr id="653" name="Circle"/>
          <p:cNvSpPr/>
          <p:nvPr/>
        </p:nvSpPr>
        <p:spPr>
          <a:xfrm>
            <a:off x="6425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4" name="10"/>
          <p:cNvSpPr txBox="1"/>
          <p:nvPr/>
        </p:nvSpPr>
        <p:spPr>
          <a:xfrm>
            <a:off x="64617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dirty="0"/>
              <a:t>09</a:t>
            </a:r>
            <a:endParaRPr sz="675" dirty="0"/>
          </a:p>
        </p:txBody>
      </p:sp>
      <p:sp>
        <p:nvSpPr>
          <p:cNvPr id="655" name="Circle"/>
          <p:cNvSpPr/>
          <p:nvPr/>
        </p:nvSpPr>
        <p:spPr>
          <a:xfrm>
            <a:off x="6695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6" name="11"/>
          <p:cNvSpPr txBox="1"/>
          <p:nvPr/>
        </p:nvSpPr>
        <p:spPr>
          <a:xfrm>
            <a:off x="6731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dirty="0"/>
              <a:t>10</a:t>
            </a:r>
            <a:endParaRPr sz="675" dirty="0"/>
          </a:p>
        </p:txBody>
      </p:sp>
      <p:sp>
        <p:nvSpPr>
          <p:cNvPr id="657" name="Circle"/>
          <p:cNvSpPr/>
          <p:nvPr/>
        </p:nvSpPr>
        <p:spPr>
          <a:xfrm>
            <a:off x="6965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8" name="12"/>
          <p:cNvSpPr txBox="1"/>
          <p:nvPr/>
        </p:nvSpPr>
        <p:spPr>
          <a:xfrm>
            <a:off x="70014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dirty="0"/>
              <a:t>11</a:t>
            </a:r>
            <a:endParaRPr sz="675" dirty="0"/>
          </a:p>
        </p:txBody>
      </p:sp>
      <p:sp>
        <p:nvSpPr>
          <p:cNvPr id="660" name="01"/>
          <p:cNvSpPr txBox="1"/>
          <p:nvPr/>
        </p:nvSpPr>
        <p:spPr>
          <a:xfrm>
            <a:off x="7271330" y="1479759"/>
            <a:ext cx="134652" cy="142347"/>
          </a:xfrm>
          <a:prstGeom prst="rect">
            <a:avLst/>
          </a:prstGeom>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dirty="0"/>
              <a:t>12</a:t>
            </a:r>
            <a:endParaRPr sz="675" dirty="0"/>
          </a:p>
        </p:txBody>
      </p:sp>
      <p:sp>
        <p:nvSpPr>
          <p:cNvPr id="661" name="Circle"/>
          <p:cNvSpPr/>
          <p:nvPr/>
        </p:nvSpPr>
        <p:spPr>
          <a:xfrm>
            <a:off x="7505121"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2" name="02"/>
          <p:cNvSpPr txBox="1"/>
          <p:nvPr/>
        </p:nvSpPr>
        <p:spPr>
          <a:xfrm>
            <a:off x="7541204"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1</a:t>
            </a:r>
            <a:endParaRPr sz="675" dirty="0"/>
          </a:p>
        </p:txBody>
      </p:sp>
      <p:sp>
        <p:nvSpPr>
          <p:cNvPr id="663" name="Circle"/>
          <p:cNvSpPr/>
          <p:nvPr/>
        </p:nvSpPr>
        <p:spPr>
          <a:xfrm>
            <a:off x="7774996"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4" name="03"/>
          <p:cNvSpPr txBox="1"/>
          <p:nvPr/>
        </p:nvSpPr>
        <p:spPr>
          <a:xfrm>
            <a:off x="7811079"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2</a:t>
            </a:r>
            <a:endParaRPr sz="675" dirty="0"/>
          </a:p>
        </p:txBody>
      </p:sp>
      <p:sp>
        <p:nvSpPr>
          <p:cNvPr id="665" name="2022"/>
          <p:cNvSpPr txBox="1"/>
          <p:nvPr/>
        </p:nvSpPr>
        <p:spPr>
          <a:xfrm>
            <a:off x="3980533" y="1181456"/>
            <a:ext cx="245260"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dirty="0"/>
              <a:t>202</a:t>
            </a:r>
            <a:r>
              <a:rPr lang="en-GB" sz="675" dirty="0"/>
              <a:t>3</a:t>
            </a:r>
            <a:endParaRPr sz="675" dirty="0"/>
          </a:p>
        </p:txBody>
      </p:sp>
      <p:sp>
        <p:nvSpPr>
          <p:cNvPr id="666" name="2023"/>
          <p:cNvSpPr txBox="1"/>
          <p:nvPr/>
        </p:nvSpPr>
        <p:spPr>
          <a:xfrm>
            <a:off x="7219032" y="1181456"/>
            <a:ext cx="25167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dirty="0"/>
              <a:t>202</a:t>
            </a:r>
            <a:r>
              <a:rPr lang="en-GB" sz="675" dirty="0"/>
              <a:t>4</a:t>
            </a:r>
            <a:endParaRPr sz="675" dirty="0"/>
          </a:p>
        </p:txBody>
      </p:sp>
      <p:sp>
        <p:nvSpPr>
          <p:cNvPr id="667" name="Rounded Rectangle"/>
          <p:cNvSpPr/>
          <p:nvPr/>
        </p:nvSpPr>
        <p:spPr>
          <a:xfrm>
            <a:off x="1798556" y="1797139"/>
            <a:ext cx="501507" cy="102416"/>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70" name="MOBILISATION"/>
          <p:cNvSpPr txBox="1"/>
          <p:nvPr/>
        </p:nvSpPr>
        <p:spPr>
          <a:xfrm>
            <a:off x="466860" y="1766502"/>
            <a:ext cx="1146004"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dirty="0">
                <a:solidFill>
                  <a:schemeClr val="bg2">
                    <a:lumMod val="10000"/>
                  </a:schemeClr>
                </a:solidFill>
              </a:rPr>
              <a:t>Release 1 – Shipper Pack </a:t>
            </a:r>
            <a:endParaRPr sz="600" dirty="0">
              <a:solidFill>
                <a:schemeClr val="bg2">
                  <a:lumMod val="10000"/>
                </a:schemeClr>
              </a:solidFill>
            </a:endParaRPr>
          </a:p>
        </p:txBody>
      </p:sp>
      <p:sp>
        <p:nvSpPr>
          <p:cNvPr id="673" name="Location Pin"/>
          <p:cNvSpPr/>
          <p:nvPr/>
        </p:nvSpPr>
        <p:spPr>
          <a:xfrm>
            <a:off x="2305913" y="171007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75" name="Location Pin"/>
          <p:cNvSpPr/>
          <p:nvPr/>
        </p:nvSpPr>
        <p:spPr>
          <a:xfrm>
            <a:off x="2897875" y="182904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2" name="Circle"/>
          <p:cNvSpPr/>
          <p:nvPr/>
        </p:nvSpPr>
        <p:spPr>
          <a:xfrm>
            <a:off x="8044872"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3" name="04"/>
          <p:cNvSpPr txBox="1"/>
          <p:nvPr/>
        </p:nvSpPr>
        <p:spPr>
          <a:xfrm>
            <a:off x="80809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dirty="0"/>
              <a:t>0</a:t>
            </a:r>
            <a:r>
              <a:rPr lang="en-GB" sz="675" dirty="0"/>
              <a:t>3</a:t>
            </a:r>
            <a:endParaRPr sz="675" dirty="0"/>
          </a:p>
        </p:txBody>
      </p:sp>
      <p:sp>
        <p:nvSpPr>
          <p:cNvPr id="688" name="ACTIVITY"/>
          <p:cNvSpPr txBox="1"/>
          <p:nvPr/>
        </p:nvSpPr>
        <p:spPr>
          <a:xfrm>
            <a:off x="459444" y="1514510"/>
            <a:ext cx="1521151" cy="148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spAutoFit/>
          </a:bodyPr>
          <a:lstStyle>
            <a:lvl1pPr algn="l">
              <a:lnSpc>
                <a:spcPct val="110000"/>
              </a:lnSpc>
              <a:defRPr sz="1800" spc="36">
                <a:latin typeface="Poppins SemiBold"/>
                <a:ea typeface="Poppins SemiBold"/>
                <a:cs typeface="Poppins SemiBold"/>
                <a:sym typeface="Poppins SemiBold"/>
              </a:defRPr>
            </a:lvl1pPr>
          </a:lstStyle>
          <a:p>
            <a:r>
              <a:rPr sz="675"/>
              <a:t>ACTIVITY</a:t>
            </a:r>
          </a:p>
        </p:txBody>
      </p:sp>
      <p:sp>
        <p:nvSpPr>
          <p:cNvPr id="702" name="Onboarding 4 per Q"/>
          <p:cNvSpPr txBox="1"/>
          <p:nvPr/>
        </p:nvSpPr>
        <p:spPr>
          <a:xfrm>
            <a:off x="3924155" y="1843789"/>
            <a:ext cx="498534" cy="113557"/>
          </a:xfrm>
          <a:prstGeom prst="rect">
            <a:avLst/>
          </a:prstGeom>
          <a:solidFill>
            <a:srgbClr val="FFFFFF"/>
          </a:solidFill>
          <a:ln w="12700">
            <a:solidFill>
              <a:srgbClr val="E0512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300">
                <a:solidFill>
                  <a:srgbClr val="E0512C"/>
                </a:solidFill>
                <a:latin typeface="Poppins SemiBold"/>
                <a:ea typeface="Poppins SemiBold"/>
                <a:cs typeface="Poppins SemiBold"/>
                <a:sym typeface="Poppins SemiBold"/>
              </a:defRPr>
            </a:lvl1pPr>
          </a:lstStyle>
          <a:p>
            <a:r>
              <a:rPr lang="en-GB" sz="488" dirty="0"/>
              <a:t>Change freeze</a:t>
            </a:r>
            <a:endParaRPr sz="488" dirty="0"/>
          </a:p>
        </p:txBody>
      </p:sp>
      <p:sp>
        <p:nvSpPr>
          <p:cNvPr id="707" name="Circle"/>
          <p:cNvSpPr/>
          <p:nvPr/>
        </p:nvSpPr>
        <p:spPr>
          <a:xfrm>
            <a:off x="466557" y="4235099"/>
            <a:ext cx="51312" cy="51312"/>
          </a:xfrm>
          <a:prstGeom prst="ellipse">
            <a:avLst/>
          </a:prstGeom>
          <a:solidFill>
            <a:srgbClr val="FF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08" name="Circle"/>
          <p:cNvSpPr/>
          <p:nvPr/>
        </p:nvSpPr>
        <p:spPr>
          <a:xfrm>
            <a:off x="466557" y="4354838"/>
            <a:ext cx="51312" cy="51312"/>
          </a:xfrm>
          <a:prstGeom prst="ellipse">
            <a:avLst/>
          </a:prstGeom>
          <a:solidFill>
            <a:srgbClr val="F5BE4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09" name="Suppliers - Supplier portfolio"/>
          <p:cNvSpPr txBox="1"/>
          <p:nvPr/>
        </p:nvSpPr>
        <p:spPr>
          <a:xfrm>
            <a:off x="532179" y="4206894"/>
            <a:ext cx="1122102"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dirty="0"/>
              <a:t>Issue – (Requires escalation/support)</a:t>
            </a:r>
            <a:endParaRPr sz="450" dirty="0"/>
          </a:p>
        </p:txBody>
      </p:sp>
      <p:sp>
        <p:nvSpPr>
          <p:cNvPr id="710" name="MAPS - MAP portfolio"/>
          <p:cNvSpPr txBox="1"/>
          <p:nvPr/>
        </p:nvSpPr>
        <p:spPr>
          <a:xfrm>
            <a:off x="532179" y="4323644"/>
            <a:ext cx="977832"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dirty="0"/>
              <a:t>At risk - (Risk is being managed)</a:t>
            </a:r>
            <a:endParaRPr sz="450" dirty="0"/>
          </a:p>
        </p:txBody>
      </p:sp>
      <p:sp>
        <p:nvSpPr>
          <p:cNvPr id="711" name="Circle"/>
          <p:cNvSpPr/>
          <p:nvPr/>
        </p:nvSpPr>
        <p:spPr>
          <a:xfrm>
            <a:off x="466557" y="4113587"/>
            <a:ext cx="51312" cy="51312"/>
          </a:xfrm>
          <a:prstGeom prst="ellipse">
            <a:avLst/>
          </a:prstGeom>
          <a:solidFill>
            <a:srgbClr val="5AB278"/>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2" name="Local Authorities - Decarbonisation dashboard"/>
          <p:cNvSpPr txBox="1"/>
          <p:nvPr/>
        </p:nvSpPr>
        <p:spPr>
          <a:xfrm>
            <a:off x="532179" y="4085382"/>
            <a:ext cx="282129"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dirty="0"/>
              <a:t>On track</a:t>
            </a:r>
            <a:endParaRPr sz="450" dirty="0"/>
          </a:p>
        </p:txBody>
      </p:sp>
      <p:sp>
        <p:nvSpPr>
          <p:cNvPr id="713" name="Rounded Rectangle"/>
          <p:cNvSpPr/>
          <p:nvPr/>
        </p:nvSpPr>
        <p:spPr>
          <a:xfrm>
            <a:off x="365109" y="3900882"/>
            <a:ext cx="1709822" cy="980659"/>
          </a:xfrm>
          <a:custGeom>
            <a:avLst/>
            <a:gdLst/>
            <a:ahLst/>
            <a:cxnLst>
              <a:cxn ang="0">
                <a:pos x="wd2" y="hd2"/>
              </a:cxn>
              <a:cxn ang="5400000">
                <a:pos x="wd2" y="hd2"/>
              </a:cxn>
              <a:cxn ang="10800000">
                <a:pos x="wd2" y="hd2"/>
              </a:cxn>
              <a:cxn ang="16200000">
                <a:pos x="wd2" y="hd2"/>
              </a:cxn>
            </a:cxnLst>
            <a:rect l="0" t="0" r="r" b="b"/>
            <a:pathLst>
              <a:path w="21600" h="21600" extrusionOk="0">
                <a:moveTo>
                  <a:pt x="1970" y="21600"/>
                </a:moveTo>
                <a:lnTo>
                  <a:pt x="19630" y="21600"/>
                </a:lnTo>
                <a:cubicBezTo>
                  <a:pt x="20208" y="21600"/>
                  <a:pt x="20555" y="21600"/>
                  <a:pt x="20786" y="21407"/>
                </a:cubicBezTo>
                <a:cubicBezTo>
                  <a:pt x="21120" y="21165"/>
                  <a:pt x="21382" y="20641"/>
                  <a:pt x="21503" y="19976"/>
                </a:cubicBezTo>
                <a:cubicBezTo>
                  <a:pt x="21600" y="19515"/>
                  <a:pt x="21600" y="18823"/>
                  <a:pt x="21600" y="17670"/>
                </a:cubicBezTo>
                <a:lnTo>
                  <a:pt x="21600" y="3930"/>
                </a:lnTo>
                <a:cubicBezTo>
                  <a:pt x="21600" y="2777"/>
                  <a:pt x="21600" y="2085"/>
                  <a:pt x="21503" y="1624"/>
                </a:cubicBezTo>
                <a:cubicBezTo>
                  <a:pt x="21382" y="959"/>
                  <a:pt x="21120" y="435"/>
                  <a:pt x="20786" y="193"/>
                </a:cubicBezTo>
                <a:cubicBezTo>
                  <a:pt x="20555" y="0"/>
                  <a:pt x="20208" y="0"/>
                  <a:pt x="19630" y="0"/>
                </a:cubicBezTo>
                <a:lnTo>
                  <a:pt x="1970" y="0"/>
                </a:lnTo>
                <a:cubicBezTo>
                  <a:pt x="1392" y="0"/>
                  <a:pt x="1045" y="0"/>
                  <a:pt x="814" y="193"/>
                </a:cubicBezTo>
                <a:cubicBezTo>
                  <a:pt x="480" y="435"/>
                  <a:pt x="218" y="959"/>
                  <a:pt x="97" y="1624"/>
                </a:cubicBezTo>
                <a:cubicBezTo>
                  <a:pt x="0" y="2085"/>
                  <a:pt x="0" y="2777"/>
                  <a:pt x="0" y="3930"/>
                </a:cubicBezTo>
                <a:lnTo>
                  <a:pt x="0" y="17670"/>
                </a:lnTo>
                <a:cubicBezTo>
                  <a:pt x="0" y="18823"/>
                  <a:pt x="0" y="19515"/>
                  <a:pt x="97" y="19976"/>
                </a:cubicBezTo>
                <a:cubicBezTo>
                  <a:pt x="218" y="20641"/>
                  <a:pt x="480" y="21165"/>
                  <a:pt x="814" y="21407"/>
                </a:cubicBezTo>
                <a:cubicBezTo>
                  <a:pt x="1045" y="21600"/>
                  <a:pt x="1392" y="21600"/>
                  <a:pt x="1970" y="21600"/>
                </a:cubicBezTo>
                <a:close/>
              </a:path>
            </a:pathLst>
          </a:custGeom>
          <a:ln w="12700">
            <a:solidFill>
              <a:srgbClr val="5E5E5E">
                <a:alpha val="42767"/>
              </a:srgbClr>
            </a:solidFill>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4" name="KEY"/>
          <p:cNvSpPr txBox="1"/>
          <p:nvPr/>
        </p:nvSpPr>
        <p:spPr>
          <a:xfrm>
            <a:off x="466271" y="3930533"/>
            <a:ext cx="147476"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sz="1200">
                <a:latin typeface="Poppins Bold"/>
                <a:ea typeface="Poppins Bold"/>
                <a:cs typeface="Poppins Bold"/>
                <a:sym typeface="Poppins Bold"/>
              </a:defRPr>
            </a:lvl1pPr>
          </a:lstStyle>
          <a:p>
            <a:r>
              <a:rPr sz="450" b="1" dirty="0"/>
              <a:t>KEY</a:t>
            </a:r>
          </a:p>
        </p:txBody>
      </p:sp>
      <p:sp>
        <p:nvSpPr>
          <p:cNvPr id="715" name="Circle"/>
          <p:cNvSpPr/>
          <p:nvPr/>
        </p:nvSpPr>
        <p:spPr>
          <a:xfrm>
            <a:off x="466557" y="4466751"/>
            <a:ext cx="51312" cy="51312"/>
          </a:xfrm>
          <a:prstGeom prst="ellipse">
            <a:avLst/>
          </a:prstGeom>
          <a:solidFill>
            <a:schemeClr val="bg2">
              <a:lumMod val="10000"/>
            </a:schemeClr>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16" name="Business activity"/>
          <p:cNvSpPr txBox="1"/>
          <p:nvPr/>
        </p:nvSpPr>
        <p:spPr>
          <a:xfrm>
            <a:off x="532179" y="4435558"/>
            <a:ext cx="323807"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dirty="0"/>
              <a:t>Complete</a:t>
            </a:r>
            <a:endParaRPr sz="450" dirty="0"/>
          </a:p>
        </p:txBody>
      </p:sp>
      <p:sp>
        <p:nvSpPr>
          <p:cNvPr id="717" name="Location Pin"/>
          <p:cNvSpPr/>
          <p:nvPr/>
        </p:nvSpPr>
        <p:spPr>
          <a:xfrm>
            <a:off x="466557" y="4587034"/>
            <a:ext cx="51312" cy="82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E0512C"/>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8" name="Milestone"/>
          <p:cNvSpPr txBox="1"/>
          <p:nvPr/>
        </p:nvSpPr>
        <p:spPr>
          <a:xfrm>
            <a:off x="532179" y="4564896"/>
            <a:ext cx="312586"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sz="450" dirty="0"/>
              <a:t>Milestone</a:t>
            </a:r>
          </a:p>
        </p:txBody>
      </p:sp>
      <p:sp>
        <p:nvSpPr>
          <p:cNvPr id="134" name="MOBILISATION">
            <a:extLst>
              <a:ext uri="{FF2B5EF4-FFF2-40B4-BE49-F238E27FC236}">
                <a16:creationId xmlns:a16="http://schemas.microsoft.com/office/drawing/2014/main" id="{54D18EA2-A4A2-4A4B-A156-7CAFE81873C9}"/>
              </a:ext>
            </a:extLst>
          </p:cNvPr>
          <p:cNvSpPr txBox="1"/>
          <p:nvPr/>
        </p:nvSpPr>
        <p:spPr>
          <a:xfrm>
            <a:off x="456784" y="1932464"/>
            <a:ext cx="1600885" cy="237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dirty="0">
                <a:solidFill>
                  <a:schemeClr val="bg2">
                    <a:lumMod val="10000"/>
                  </a:schemeClr>
                </a:solidFill>
              </a:rPr>
              <a:t>Release 2 –  Golden Bullet forecast &amp; IGT MDD data analysis </a:t>
            </a:r>
          </a:p>
        </p:txBody>
      </p:sp>
      <p:sp>
        <p:nvSpPr>
          <p:cNvPr id="135" name="Rounded Rectangle">
            <a:extLst>
              <a:ext uri="{FF2B5EF4-FFF2-40B4-BE49-F238E27FC236}">
                <a16:creationId xmlns:a16="http://schemas.microsoft.com/office/drawing/2014/main" id="{4BDBFBEF-9E05-4816-87A8-D88EBB6429EB}"/>
              </a:ext>
            </a:extLst>
          </p:cNvPr>
          <p:cNvSpPr/>
          <p:nvPr/>
        </p:nvSpPr>
        <p:spPr>
          <a:xfrm>
            <a:off x="2351854" y="1934495"/>
            <a:ext cx="540213" cy="109029"/>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6" name="MOBILISATION">
            <a:extLst>
              <a:ext uri="{FF2B5EF4-FFF2-40B4-BE49-F238E27FC236}">
                <a16:creationId xmlns:a16="http://schemas.microsoft.com/office/drawing/2014/main" id="{771A0BA8-47B0-4180-AF0A-93D451001CE7}"/>
              </a:ext>
            </a:extLst>
          </p:cNvPr>
          <p:cNvSpPr txBox="1"/>
          <p:nvPr/>
        </p:nvSpPr>
        <p:spPr>
          <a:xfrm>
            <a:off x="449209" y="2153413"/>
            <a:ext cx="1701352"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dirty="0">
                <a:solidFill>
                  <a:schemeClr val="bg2">
                    <a:lumMod val="10000"/>
                  </a:schemeClr>
                </a:solidFill>
              </a:rPr>
              <a:t>Release 3 – </a:t>
            </a:r>
            <a:r>
              <a:rPr lang="en-GB" sz="525" dirty="0">
                <a:solidFill>
                  <a:schemeClr val="bg2">
                    <a:lumMod val="10000"/>
                  </a:schemeClr>
                </a:solidFill>
              </a:rPr>
              <a:t>Golden Bullet invoice</a:t>
            </a:r>
            <a:endParaRPr sz="600" dirty="0">
              <a:solidFill>
                <a:schemeClr val="bg2">
                  <a:lumMod val="10000"/>
                </a:schemeClr>
              </a:solidFill>
            </a:endParaRPr>
          </a:p>
        </p:txBody>
      </p:sp>
      <p:sp>
        <p:nvSpPr>
          <p:cNvPr id="137" name="Rounded Rectangle">
            <a:extLst>
              <a:ext uri="{FF2B5EF4-FFF2-40B4-BE49-F238E27FC236}">
                <a16:creationId xmlns:a16="http://schemas.microsoft.com/office/drawing/2014/main" id="{65620BDE-435E-4501-BD8F-59A796A5DA2F}"/>
              </a:ext>
            </a:extLst>
          </p:cNvPr>
          <p:cNvSpPr/>
          <p:nvPr/>
        </p:nvSpPr>
        <p:spPr>
          <a:xfrm>
            <a:off x="2906240" y="2108763"/>
            <a:ext cx="552497" cy="105210"/>
          </a:xfrm>
          <a:prstGeom prst="roundRect">
            <a:avLst>
              <a:gd name="adj" fmla="val 50000"/>
            </a:avLst>
          </a:prstGeom>
          <a:solidFill>
            <a:srgbClr val="92D05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8" name="Location Pin">
            <a:extLst>
              <a:ext uri="{FF2B5EF4-FFF2-40B4-BE49-F238E27FC236}">
                <a16:creationId xmlns:a16="http://schemas.microsoft.com/office/drawing/2014/main" id="{A77188BA-376D-447D-9748-9BAFCB4F1DE3}"/>
              </a:ext>
            </a:extLst>
          </p:cNvPr>
          <p:cNvSpPr/>
          <p:nvPr/>
        </p:nvSpPr>
        <p:spPr>
          <a:xfrm>
            <a:off x="3459824" y="2018534"/>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9" name="MOBILISATION">
            <a:extLst>
              <a:ext uri="{FF2B5EF4-FFF2-40B4-BE49-F238E27FC236}">
                <a16:creationId xmlns:a16="http://schemas.microsoft.com/office/drawing/2014/main" id="{A07069C9-4CC8-4D5B-AB3D-2D4F7692FE17}"/>
              </a:ext>
            </a:extLst>
          </p:cNvPr>
          <p:cNvSpPr txBox="1"/>
          <p:nvPr/>
        </p:nvSpPr>
        <p:spPr>
          <a:xfrm>
            <a:off x="450988" y="2279160"/>
            <a:ext cx="1504481"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dirty="0">
                <a:solidFill>
                  <a:schemeClr val="bg2">
                    <a:lumMod val="10000"/>
                  </a:schemeClr>
                </a:solidFill>
              </a:rPr>
              <a:t>Release 4 – XRN4990</a:t>
            </a:r>
            <a:endParaRPr sz="600" dirty="0">
              <a:solidFill>
                <a:schemeClr val="bg2">
                  <a:lumMod val="10000"/>
                </a:schemeClr>
              </a:solidFill>
            </a:endParaRPr>
          </a:p>
        </p:txBody>
      </p:sp>
      <p:sp>
        <p:nvSpPr>
          <p:cNvPr id="140" name="Rounded Rectangle">
            <a:extLst>
              <a:ext uri="{FF2B5EF4-FFF2-40B4-BE49-F238E27FC236}">
                <a16:creationId xmlns:a16="http://schemas.microsoft.com/office/drawing/2014/main" id="{C5B1BA05-CBA2-4EFC-B1C8-17926B0D5DF5}"/>
              </a:ext>
            </a:extLst>
          </p:cNvPr>
          <p:cNvSpPr/>
          <p:nvPr/>
        </p:nvSpPr>
        <p:spPr>
          <a:xfrm>
            <a:off x="3449961" y="2263881"/>
            <a:ext cx="500727" cy="121428"/>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1" name="Location Pin">
            <a:extLst>
              <a:ext uri="{FF2B5EF4-FFF2-40B4-BE49-F238E27FC236}">
                <a16:creationId xmlns:a16="http://schemas.microsoft.com/office/drawing/2014/main" id="{ACEB2535-5AC0-4BD5-AE91-B7AB5F841F29}"/>
              </a:ext>
            </a:extLst>
          </p:cNvPr>
          <p:cNvSpPr/>
          <p:nvPr/>
        </p:nvSpPr>
        <p:spPr>
          <a:xfrm>
            <a:off x="3923950" y="219196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2" name="MOBILISATION">
            <a:extLst>
              <a:ext uri="{FF2B5EF4-FFF2-40B4-BE49-F238E27FC236}">
                <a16:creationId xmlns:a16="http://schemas.microsoft.com/office/drawing/2014/main" id="{9AA70ECF-1D6A-493E-A0AB-9F99D01D3F49}"/>
              </a:ext>
            </a:extLst>
          </p:cNvPr>
          <p:cNvSpPr txBox="1"/>
          <p:nvPr/>
        </p:nvSpPr>
        <p:spPr>
          <a:xfrm>
            <a:off x="451851" y="2435301"/>
            <a:ext cx="1581963"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dirty="0">
                <a:solidFill>
                  <a:schemeClr val="bg2">
                    <a:lumMod val="10000"/>
                  </a:schemeClr>
                </a:solidFill>
              </a:rPr>
              <a:t>Release 5 – XRN4990</a:t>
            </a:r>
            <a:endParaRPr sz="600" dirty="0">
              <a:solidFill>
                <a:schemeClr val="bg2">
                  <a:lumMod val="10000"/>
                </a:schemeClr>
              </a:solidFill>
            </a:endParaRPr>
          </a:p>
        </p:txBody>
      </p:sp>
      <p:sp>
        <p:nvSpPr>
          <p:cNvPr id="143" name="Rounded Rectangle">
            <a:extLst>
              <a:ext uri="{FF2B5EF4-FFF2-40B4-BE49-F238E27FC236}">
                <a16:creationId xmlns:a16="http://schemas.microsoft.com/office/drawing/2014/main" id="{341BE7A7-88F7-4247-85DB-C3AB15629F1A}"/>
              </a:ext>
            </a:extLst>
          </p:cNvPr>
          <p:cNvSpPr/>
          <p:nvPr/>
        </p:nvSpPr>
        <p:spPr>
          <a:xfrm>
            <a:off x="3963310" y="2401424"/>
            <a:ext cx="555365" cy="113493"/>
          </a:xfrm>
          <a:prstGeom prst="roundRect">
            <a:avLst>
              <a:gd name="adj" fmla="val 50000"/>
            </a:avLst>
          </a:prstGeom>
          <a:solidFill>
            <a:srgbClr val="92D050"/>
          </a:solidFill>
          <a:ln w="12700">
            <a:miter lim="400000"/>
          </a:ln>
        </p:spPr>
        <p:txBody>
          <a:bodyPr lIns="19050" tIns="19050" rIns="19050" bIns="19050" anchor="ctr"/>
          <a:lstStyle/>
          <a:p>
            <a:pPr defTabSz="309563"/>
            <a:endParaRPr sz="1200" dirty="0">
              <a:solidFill>
                <a:srgbClr val="FFFFFF"/>
              </a:solidFill>
              <a:highlight>
                <a:srgbClr val="FFFF00"/>
              </a:highlight>
              <a:latin typeface="Helvetica Neue Medium"/>
            </a:endParaRPr>
          </a:p>
        </p:txBody>
      </p:sp>
      <p:sp>
        <p:nvSpPr>
          <p:cNvPr id="2" name="Right Brace 1">
            <a:extLst>
              <a:ext uri="{FF2B5EF4-FFF2-40B4-BE49-F238E27FC236}">
                <a16:creationId xmlns:a16="http://schemas.microsoft.com/office/drawing/2014/main" id="{AB15E77C-35E6-4C86-8067-A2EE963F512E}"/>
              </a:ext>
            </a:extLst>
          </p:cNvPr>
          <p:cNvSpPr/>
          <p:nvPr/>
        </p:nvSpPr>
        <p:spPr>
          <a:xfrm rot="5400000">
            <a:off x="4091179" y="1643612"/>
            <a:ext cx="68105" cy="238950"/>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defTabSz="342900" latinLnBrk="1" hangingPunct="0"/>
            <a:endParaRPr lang="en-GB" sz="675">
              <a:solidFill>
                <a:srgbClr val="000000"/>
              </a:solidFill>
            </a:endParaRPr>
          </a:p>
        </p:txBody>
      </p:sp>
      <p:sp>
        <p:nvSpPr>
          <p:cNvPr id="146" name="MOBILISATION">
            <a:extLst>
              <a:ext uri="{FF2B5EF4-FFF2-40B4-BE49-F238E27FC236}">
                <a16:creationId xmlns:a16="http://schemas.microsoft.com/office/drawing/2014/main" id="{9161EE47-187B-4009-B55D-341E7BE4CDEB}"/>
              </a:ext>
            </a:extLst>
          </p:cNvPr>
          <p:cNvSpPr txBox="1"/>
          <p:nvPr/>
        </p:nvSpPr>
        <p:spPr>
          <a:xfrm>
            <a:off x="477952" y="2604311"/>
            <a:ext cx="1187278"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dirty="0">
                <a:solidFill>
                  <a:schemeClr val="bg2">
                    <a:lumMod val="10000"/>
                  </a:schemeClr>
                </a:solidFill>
              </a:rPr>
              <a:t>Release 6 – tbc </a:t>
            </a:r>
          </a:p>
        </p:txBody>
      </p:sp>
      <p:sp>
        <p:nvSpPr>
          <p:cNvPr id="147" name="Rounded Rectangle">
            <a:extLst>
              <a:ext uri="{FF2B5EF4-FFF2-40B4-BE49-F238E27FC236}">
                <a16:creationId xmlns:a16="http://schemas.microsoft.com/office/drawing/2014/main" id="{FE54CB8E-10BC-4AD2-B2B7-DA538D2C7511}"/>
              </a:ext>
            </a:extLst>
          </p:cNvPr>
          <p:cNvSpPr/>
          <p:nvPr/>
        </p:nvSpPr>
        <p:spPr>
          <a:xfrm>
            <a:off x="4476846" y="2571750"/>
            <a:ext cx="525695" cy="98460"/>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8" name="Location Pin">
            <a:extLst>
              <a:ext uri="{FF2B5EF4-FFF2-40B4-BE49-F238E27FC236}">
                <a16:creationId xmlns:a16="http://schemas.microsoft.com/office/drawing/2014/main" id="{E766AFF6-414B-4A50-B27F-A8766617414B}"/>
              </a:ext>
            </a:extLst>
          </p:cNvPr>
          <p:cNvSpPr/>
          <p:nvPr/>
        </p:nvSpPr>
        <p:spPr>
          <a:xfrm>
            <a:off x="5008212" y="2470926"/>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1" name="Location Pin">
            <a:extLst>
              <a:ext uri="{FF2B5EF4-FFF2-40B4-BE49-F238E27FC236}">
                <a16:creationId xmlns:a16="http://schemas.microsoft.com/office/drawing/2014/main" id="{942E5D4B-8630-4907-9429-40DD5263666F}"/>
              </a:ext>
            </a:extLst>
          </p:cNvPr>
          <p:cNvSpPr/>
          <p:nvPr/>
        </p:nvSpPr>
        <p:spPr>
          <a:xfrm>
            <a:off x="4500334" y="2313269"/>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2" name="Rounded Rectangle">
            <a:extLst>
              <a:ext uri="{FF2B5EF4-FFF2-40B4-BE49-F238E27FC236}">
                <a16:creationId xmlns:a16="http://schemas.microsoft.com/office/drawing/2014/main" id="{472A6F9E-7946-409A-9689-823AB33E3D96}"/>
              </a:ext>
            </a:extLst>
          </p:cNvPr>
          <p:cNvSpPr/>
          <p:nvPr/>
        </p:nvSpPr>
        <p:spPr>
          <a:xfrm>
            <a:off x="1743143" y="3255259"/>
            <a:ext cx="1497215" cy="134941"/>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3" name="Location Pin">
            <a:extLst>
              <a:ext uri="{FF2B5EF4-FFF2-40B4-BE49-F238E27FC236}">
                <a16:creationId xmlns:a16="http://schemas.microsoft.com/office/drawing/2014/main" id="{F5481F81-9E3B-4155-8076-658427241104}"/>
              </a:ext>
            </a:extLst>
          </p:cNvPr>
          <p:cNvSpPr/>
          <p:nvPr/>
        </p:nvSpPr>
        <p:spPr>
          <a:xfrm>
            <a:off x="3295481" y="320564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4" name="MOBILISATION">
            <a:extLst>
              <a:ext uri="{FF2B5EF4-FFF2-40B4-BE49-F238E27FC236}">
                <a16:creationId xmlns:a16="http://schemas.microsoft.com/office/drawing/2014/main" id="{4D2A2845-1F79-47D5-970D-3608931BE40D}"/>
              </a:ext>
            </a:extLst>
          </p:cNvPr>
          <p:cNvSpPr txBox="1"/>
          <p:nvPr/>
        </p:nvSpPr>
        <p:spPr>
          <a:xfrm>
            <a:off x="433320" y="3271809"/>
            <a:ext cx="1187278" cy="237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b="1" dirty="0">
                <a:solidFill>
                  <a:schemeClr val="bg2">
                    <a:lumMod val="10000"/>
                  </a:schemeClr>
                </a:solidFill>
              </a:rPr>
              <a:t>REC / Golden Bullet  data modelling </a:t>
            </a:r>
          </a:p>
        </p:txBody>
      </p:sp>
      <p:sp>
        <p:nvSpPr>
          <p:cNvPr id="3" name="TextBox 2">
            <a:extLst>
              <a:ext uri="{FF2B5EF4-FFF2-40B4-BE49-F238E27FC236}">
                <a16:creationId xmlns:a16="http://schemas.microsoft.com/office/drawing/2014/main" id="{96C2ADFE-12F9-45A7-9B0C-0B6FD2721082}"/>
              </a:ext>
            </a:extLst>
          </p:cNvPr>
          <p:cNvSpPr txBox="1"/>
          <p:nvPr/>
        </p:nvSpPr>
        <p:spPr>
          <a:xfrm>
            <a:off x="2470439" y="4197174"/>
            <a:ext cx="4621259" cy="1769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377" hangingPunct="0"/>
            <a:r>
              <a:rPr lang="en-GB" sz="900" dirty="0" err="1">
                <a:solidFill>
                  <a:srgbClr val="5E5E5E"/>
                </a:solidFill>
                <a:sym typeface="Helvetica Neue"/>
              </a:rPr>
              <a:t>Ti</a:t>
            </a:r>
            <a:endParaRPr lang="en-GB" sz="900" dirty="0">
              <a:solidFill>
                <a:srgbClr val="5E5E5E"/>
              </a:solidFill>
              <a:sym typeface="Helvetica Neue"/>
            </a:endParaRPr>
          </a:p>
        </p:txBody>
      </p:sp>
    </p:spTree>
    <p:extLst>
      <p:ext uri="{BB962C8B-B14F-4D97-AF65-F5344CB8AC3E}">
        <p14:creationId xmlns:p14="http://schemas.microsoft.com/office/powerpoint/2010/main" val="211169707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A4638FF-EE41-4161-91EB-02772D2449A8}"/>
              </a:ext>
            </a:extLst>
          </p:cNvPr>
          <p:cNvGraphicFramePr>
            <a:graphicFrameLocks noGrp="1"/>
          </p:cNvGraphicFramePr>
          <p:nvPr/>
        </p:nvGraphicFramePr>
        <p:xfrm>
          <a:off x="585439" y="283553"/>
          <a:ext cx="8171056" cy="4616533"/>
        </p:xfrm>
        <a:graphic>
          <a:graphicData uri="http://schemas.openxmlformats.org/drawingml/2006/table">
            <a:tbl>
              <a:tblPr firstRow="1" bandRow="1">
                <a:tableStyleId>{5940675A-B579-460E-94D1-54222C63F5DA}</a:tableStyleId>
              </a:tblPr>
              <a:tblGrid>
                <a:gridCol w="4085528">
                  <a:extLst>
                    <a:ext uri="{9D8B030D-6E8A-4147-A177-3AD203B41FA5}">
                      <a16:colId xmlns:a16="http://schemas.microsoft.com/office/drawing/2014/main" val="421334891"/>
                    </a:ext>
                  </a:extLst>
                </a:gridCol>
                <a:gridCol w="4085528">
                  <a:extLst>
                    <a:ext uri="{9D8B030D-6E8A-4147-A177-3AD203B41FA5}">
                      <a16:colId xmlns:a16="http://schemas.microsoft.com/office/drawing/2014/main" val="2119268424"/>
                    </a:ext>
                  </a:extLst>
                </a:gridCol>
              </a:tblGrid>
              <a:tr h="448393">
                <a:tc>
                  <a:txBody>
                    <a:bodyPr/>
                    <a:lstStyle/>
                    <a:p>
                      <a:pPr algn="ctr"/>
                      <a:r>
                        <a:rPr lang="en-GB" sz="1400" dirty="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dirty="0">
                          <a:solidFill>
                            <a:schemeClr val="bg1"/>
                          </a:solidFill>
                          <a:latin typeface="Poppins Medium" panose="00000600000000000000" pitchFamily="2" charset="0"/>
                          <a:cs typeface="Poppins Medium" panose="00000600000000000000" pitchFamily="2" charset="0"/>
                        </a:rPr>
                        <a:t>Release 2 </a:t>
                      </a:r>
                    </a:p>
                  </a:txBody>
                  <a:tcPr marL="34290" marR="34290" marT="17145" marB="17145" anchor="ctr">
                    <a:solidFill>
                      <a:srgbClr val="000000"/>
                    </a:solidFill>
                  </a:tcPr>
                </a:tc>
                <a:extLst>
                  <a:ext uri="{0D108BD9-81ED-4DB2-BD59-A6C34878D82A}">
                    <a16:rowId xmlns:a16="http://schemas.microsoft.com/office/drawing/2014/main" val="577186565"/>
                  </a:ext>
                </a:extLst>
              </a:tr>
              <a:tr h="560070">
                <a:tc gridSpan="2">
                  <a:txBody>
                    <a:bodyPr/>
                    <a:lstStyle/>
                    <a:p>
                      <a:pPr algn="l"/>
                      <a:r>
                        <a:rPr lang="en-GB" sz="1400" dirty="0">
                          <a:solidFill>
                            <a:srgbClr val="000000"/>
                          </a:solidFill>
                          <a:latin typeface="Poppins Medium" panose="00000600000000000000" pitchFamily="2" charset="0"/>
                          <a:cs typeface="Poppins Medium" panose="00000600000000000000" pitchFamily="2" charset="0"/>
                        </a:rPr>
                        <a:t>Goal: </a:t>
                      </a:r>
                    </a:p>
                    <a:p>
                      <a:pPr algn="l"/>
                      <a:r>
                        <a:rPr lang="en-GB" sz="1100" dirty="0">
                          <a:solidFill>
                            <a:srgbClr val="000000"/>
                          </a:solidFill>
                          <a:latin typeface="Poppins Medium" panose="00000600000000000000" pitchFamily="2" charset="0"/>
                          <a:cs typeface="Poppins Medium" panose="00000600000000000000" pitchFamily="2" charset="0"/>
                        </a:rPr>
                        <a:t>Enable Distribution Network Users to access a financial forecasting report (part of the golden bullet), to understand variances between formula year AQ / SOQ and rolling AQ / SOQ to understand the impact this has on revenue.</a:t>
                      </a:r>
                      <a:endParaRPr lang="en-GB" sz="1200" dirty="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dirty="0"/>
                    </a:p>
                  </a:txBody>
                  <a:tcPr/>
                </a:tc>
                <a:extLst>
                  <a:ext uri="{0D108BD9-81ED-4DB2-BD59-A6C34878D82A}">
                    <a16:rowId xmlns:a16="http://schemas.microsoft.com/office/drawing/2014/main" val="232056708"/>
                  </a:ext>
                </a:extLst>
              </a:tr>
              <a:tr h="3567931">
                <a:tc gridSpan="2">
                  <a:txBody>
                    <a:bodyPr/>
                    <a:lstStyle/>
                    <a:p>
                      <a:pPr algn="l"/>
                      <a:r>
                        <a:rPr lang="en-GB" sz="1400" dirty="0">
                          <a:solidFill>
                            <a:srgbClr val="000000"/>
                          </a:solidFill>
                          <a:latin typeface="Poppins Medium" panose="00000600000000000000" pitchFamily="2" charset="0"/>
                          <a:cs typeface="Poppins Medium" panose="00000600000000000000" pitchFamily="2" charset="0"/>
                        </a:rPr>
                        <a:t>User Stories:</a:t>
                      </a:r>
                    </a:p>
                    <a:p>
                      <a:pPr algn="l"/>
                      <a:endParaRPr lang="en-GB" sz="900" dirty="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a:t>
                      </a: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 a DN I want a view of my Formula year AQ/ SOQ and Rolling AQ / SOQ simulation data grouped by: LDZ, Exit Zone, Shipper Short, EUC, Code, Charge Type, Charge Rate, Asset Type, AQ Band and Class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FY AQ / SOQ and Rolling AQ / SOQ displayed in kwh and as a percentage, and the difference between the two</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charges by Rolling and Formula Year AQ / SOQ totals and difference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charge type between Formula year AQ / SOQ and Rolling AQ /SOQ (by kwh and percentage difference) so I can see how many MPRNs fall into each group and the difference between FY and Rolling for each charge type in both kwh and percent age and split by LDZ, Exit Zone, Class, AQ band, Shipper Short Code and Asset Type Charge types: ZCA, 891, CCA, CFI, ECN, C04</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a trend view between Formula Year and Rolling AQ and SOQ with the total charge position for both</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Stretch element:</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 difference between FY AQ and rolling AQ and between FY SOQ and Rolling SOQ</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kwh difference between FY AQ and Rolling AQ and FY SOQ and rolling SOQ so I can see how many MPRNs fall into each group</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to see the total number of MPRNs that have had a rate change within the last month, and have these split by reason for the rate change (Shipper change, Class change, other) so I can understand how rate changes are affecting my revenues</a:t>
                      </a:r>
                    </a:p>
                  </a:txBody>
                  <a:tcPr marL="34290" marR="34290" marT="17145" marB="17145"/>
                </a:tc>
                <a:tc hMerge="1">
                  <a:txBody>
                    <a:bodyPr/>
                    <a:lstStyle/>
                    <a:p>
                      <a:endParaRPr lang="en-GB" dirty="0"/>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12636734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extLst>
              <p:ext uri="{D42A27DB-BD31-4B8C-83A1-F6EECF244321}">
                <p14:modId xmlns:p14="http://schemas.microsoft.com/office/powerpoint/2010/main" val="1751279494"/>
              </p:ext>
            </p:extLst>
          </p:nvPr>
        </p:nvGraphicFramePr>
        <p:xfrm>
          <a:off x="365202" y="118680"/>
          <a:ext cx="8413595" cy="4908328"/>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dirty="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dirty="0">
                          <a:solidFill>
                            <a:schemeClr val="bg1"/>
                          </a:solidFill>
                          <a:latin typeface="Poppins Medium" panose="00000600000000000000" pitchFamily="2" charset="0"/>
                          <a:cs typeface="Poppins Medium" panose="00000600000000000000" pitchFamily="2" charset="0"/>
                        </a:rPr>
                        <a:t>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dirty="0">
                          <a:solidFill>
                            <a:srgbClr val="000000"/>
                          </a:solidFill>
                          <a:latin typeface="Poppins Medium" panose="00000600000000000000" pitchFamily="2" charset="0"/>
                          <a:cs typeface="Poppins Medium" panose="00000600000000000000" pitchFamily="2" charset="0"/>
                        </a:rPr>
                        <a:t>Goals:</a:t>
                      </a:r>
                      <a:endParaRPr lang="en-GB" sz="900" dirty="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Complete model to enable the aggregated invoice element of the Golden Bullet Report </a:t>
                      </a:r>
                    </a:p>
                    <a:p>
                      <a:pPr marL="571500" indent="-57150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Enable more elements of the Shipper pack to be self served </a:t>
                      </a:r>
                    </a:p>
                  </a:txBody>
                  <a:tcPr marL="34290" marR="34290" marT="17145" marB="17145"/>
                </a:tc>
                <a:tc hMerge="1">
                  <a:txBody>
                    <a:bodyPr/>
                    <a:lstStyle/>
                    <a:p>
                      <a:endParaRPr lang="en-GB" dirty="0"/>
                    </a:p>
                  </a:txBody>
                  <a:tcPr/>
                </a:tc>
                <a:extLst>
                  <a:ext uri="{0D108BD9-81ED-4DB2-BD59-A6C34878D82A}">
                    <a16:rowId xmlns:a16="http://schemas.microsoft.com/office/drawing/2014/main" val="232056708"/>
                  </a:ext>
                </a:extLst>
              </a:tr>
              <a:tr h="3896593">
                <a:tc gridSpan="2">
                  <a:txBody>
                    <a:bodyPr/>
                    <a:lstStyle/>
                    <a:p>
                      <a:pPr algn="l"/>
                      <a:r>
                        <a:rPr lang="en-GB" sz="800" b="1" dirty="0">
                          <a:solidFill>
                            <a:srgbClr val="000000"/>
                          </a:solidFill>
                          <a:latin typeface="Poppins Medium" panose="00000600000000000000" pitchFamily="2" charset="0"/>
                          <a:cs typeface="Poppins Medium" panose="00000600000000000000" pitchFamily="2" charset="0"/>
                        </a:rPr>
                        <a:t>User Stories:</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Build the data model to enable the DN aggregated  invoice element of the golden bullet to be delivered via DDP  including A new monthly report that consolidates all the detail information shown in : </a:t>
                      </a:r>
                    </a:p>
                    <a:p>
                      <a:pPr algn="l"/>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dirty="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t>
                      </a:r>
                      <a:r>
                        <a:rPr lang="en-US" sz="800" b="0" i="0" u="none" strike="noStrike" cap="none" spc="0" baseline="0" dirty="0" err="1">
                          <a:solidFill>
                            <a:srgbClr val="000000"/>
                          </a:solidFill>
                          <a:uFillTx/>
                          <a:latin typeface="Poppins Medium" panose="00000600000000000000" pitchFamily="2" charset="0"/>
                          <a:ea typeface="+mn-ea"/>
                          <a:cs typeface="Poppins Medium" panose="00000600000000000000" pitchFamily="2" charset="0"/>
                          <a:sym typeface="Helvetica Neue"/>
                        </a:rPr>
                        <a:t>aswell</a:t>
                      </a: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 that we have received </a:t>
                      </a:r>
                    </a:p>
                    <a:p>
                      <a:pPr marL="342900" indent="-342900" algn="l">
                        <a:buFont typeface="Arial" panose="020B0604020202020204" pitchFamily="34" charset="0"/>
                        <a:buChar char="•"/>
                      </a:pPr>
                      <a:r>
                        <a:rPr lang="en-US" sz="800" b="0" i="0" u="none" strike="noStrike" cap="none" spc="0" baseline="0" dirty="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be able to report on Dead meters via a monthly snapshot and see a trend over 12 months, so that the dead report in the Shipper pack can be retired</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Shipper I want my read performance for class 3 sites to be displayed as 'MET' when I have achieved 90% of reads accepted so that I can monitor my read performance</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Analysis of the below user story; As a Shipper I want an industry view of read rejection reasons so that I can compare my performance with industry Read rejections by reason code (numbers). Existing report need enhancing to give;</a:t>
                      </a:r>
                    </a:p>
                    <a:p>
                      <a:pPr marL="457200" lvl="2" indent="-457200" algn="l">
                        <a:buFont typeface="+mj-lt"/>
                        <a:buAutoNum type="arabicPeriod"/>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Read rejections by reason code percentage value for a Shipper needs to be added to current dashboard</a:t>
                      </a:r>
                    </a:p>
                    <a:p>
                      <a:pPr marL="457200" lvl="2" indent="-457200" algn="l">
                        <a:buFont typeface="+mj-lt"/>
                        <a:buAutoNum type="arabicPeriod"/>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Industry average number of read rejections (number and percentage) needs adding</a:t>
                      </a:r>
                    </a:p>
                    <a:p>
                      <a:pPr marL="457200" lvl="2" indent="-457200" algn="l">
                        <a:buFont typeface="+mj-lt"/>
                        <a:buAutoNum type="arabicPeriod"/>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Performance enhancement to give a greater user experience of the large volumes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Stretch targets:</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285750" marR="0" lvl="0" indent="-28575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see a list of sites in my portfolio containing plot addresses so that I can assess and update the address details correctly &amp; in a timely manner.</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the WAR Bands dashboard to be moved out of UIG area of DDP and added to the Reads area of DDP so that it sits more logically from a business process perspective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dirty="0"/>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359103677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extLst>
              <p:ext uri="{D42A27DB-BD31-4B8C-83A1-F6EECF244321}">
                <p14:modId xmlns:p14="http://schemas.microsoft.com/office/powerpoint/2010/main" val="4293361665"/>
              </p:ext>
            </p:extLst>
          </p:nvPr>
        </p:nvGraphicFramePr>
        <p:xfrm>
          <a:off x="365202" y="118680"/>
          <a:ext cx="8413595" cy="4747271"/>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dirty="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dirty="0">
                          <a:solidFill>
                            <a:schemeClr val="bg1"/>
                          </a:solidFill>
                          <a:latin typeface="Poppins Medium" panose="00000600000000000000" pitchFamily="2" charset="0"/>
                          <a:cs typeface="Poppins Medium" panose="00000600000000000000" pitchFamily="2" charset="0"/>
                        </a:rPr>
                        <a:t>Inflight Sprint (part of release 3)</a:t>
                      </a:r>
                    </a:p>
                  </a:txBody>
                  <a:tcPr marL="34290" marR="34290" marT="17145" marB="17145" anchor="ctr">
                    <a:solidFill>
                      <a:srgbClr val="92D050"/>
                    </a:solidFill>
                  </a:tcPr>
                </a:tc>
                <a:extLst>
                  <a:ext uri="{0D108BD9-81ED-4DB2-BD59-A6C34878D82A}">
                    <a16:rowId xmlns:a16="http://schemas.microsoft.com/office/drawing/2014/main" val="577186565"/>
                  </a:ext>
                </a:extLst>
              </a:tr>
              <a:tr h="428076">
                <a:tc gridSpan="2">
                  <a:txBody>
                    <a:bodyPr/>
                    <a:lstStyle/>
                    <a:p>
                      <a:pPr algn="l"/>
                      <a:r>
                        <a:rPr lang="en-GB" sz="1100" dirty="0">
                          <a:solidFill>
                            <a:srgbClr val="000000"/>
                          </a:solidFill>
                          <a:latin typeface="Poppins Medium" panose="00000600000000000000" pitchFamily="2" charset="0"/>
                          <a:cs typeface="Poppins Medium" panose="00000600000000000000" pitchFamily="2" charset="0"/>
                        </a:rPr>
                        <a:t>Goals:</a:t>
                      </a:r>
                      <a:endParaRPr lang="en-GB" sz="900" dirty="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Build the golden bullet invoice report </a:t>
                      </a:r>
                    </a:p>
                    <a:p>
                      <a:pPr marL="571500" indent="-57150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Build the detailed design for the XRN4990 solution</a:t>
                      </a:r>
                    </a:p>
                  </a:txBody>
                  <a:tcPr marL="34290" marR="34290" marT="17145" marB="17145"/>
                </a:tc>
                <a:tc hMerge="1">
                  <a:txBody>
                    <a:bodyPr/>
                    <a:lstStyle/>
                    <a:p>
                      <a:endParaRPr lang="en-GB" dirty="0"/>
                    </a:p>
                  </a:txBody>
                  <a:tcPr/>
                </a:tc>
                <a:extLst>
                  <a:ext uri="{0D108BD9-81ED-4DB2-BD59-A6C34878D82A}">
                    <a16:rowId xmlns:a16="http://schemas.microsoft.com/office/drawing/2014/main" val="232056708"/>
                  </a:ext>
                </a:extLst>
              </a:tr>
              <a:tr h="3896593">
                <a:tc gridSpan="2">
                  <a:txBody>
                    <a:bodyPr/>
                    <a:lstStyle/>
                    <a:p>
                      <a:pPr algn="l"/>
                      <a:r>
                        <a:rPr lang="en-GB" sz="800" b="1" dirty="0">
                          <a:solidFill>
                            <a:srgbClr val="000000"/>
                          </a:solidFill>
                          <a:latin typeface="Poppins Medium" panose="00000600000000000000" pitchFamily="2" charset="0"/>
                          <a:cs typeface="Poppins Medium" panose="00000600000000000000" pitchFamily="2" charset="0"/>
                        </a:rPr>
                        <a:t>User Stories:</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Build the dashboards to enable the DN aggregated  invoice element of the golden bullet to be delivered via DDP  including A new monthly report that consolidates all the detail information shown in : </a:t>
                      </a:r>
                    </a:p>
                    <a:p>
                      <a:pPr algn="l"/>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dirty="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as well that we have received </a:t>
                      </a:r>
                    </a:p>
                    <a:p>
                      <a:pPr marL="342900" indent="-342900" algn="l">
                        <a:buFont typeface="Arial" panose="020B0604020202020204" pitchFamily="34" charset="0"/>
                        <a:buChar char="•"/>
                      </a:pPr>
                      <a:r>
                        <a:rPr lang="en-US" sz="800" b="0" i="0" u="none" strike="noStrike" cap="none" spc="0" baseline="0" dirty="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rgbClr val="000000"/>
                          </a:solidFill>
                          <a:latin typeface="Poppins Medium" panose="00000600000000000000" pitchFamily="2" charset="0"/>
                          <a:cs typeface="Poppins Medium" panose="00000600000000000000" pitchFamily="2" charset="0"/>
                        </a:rPr>
                        <a:t>      Performance optimisation for read dashboards</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algn="l"/>
                      <a:endParaRPr lang="en-GB" sz="800" dirty="0">
                        <a:solidFill>
                          <a:srgbClr val="000000"/>
                        </a:solidFill>
                        <a:latin typeface="Poppins Medium" panose="00000600000000000000" pitchFamily="2" charset="0"/>
                        <a:cs typeface="Poppins Medium" panose="00000600000000000000" pitchFamily="2" charset="0"/>
                      </a:endParaRPr>
                    </a:p>
                    <a:p>
                      <a:pPr algn="l"/>
                      <a:endParaRPr lang="en-GB" sz="800" dirty="0">
                        <a:solidFill>
                          <a:srgbClr val="000000"/>
                        </a:solidFill>
                        <a:latin typeface="Poppins Medium" panose="00000600000000000000" pitchFamily="2" charset="0"/>
                        <a:cs typeface="Poppins Medium" panose="00000600000000000000" pitchFamily="2" charset="0"/>
                      </a:endParaRPr>
                    </a:p>
                    <a:p>
                      <a:pPr algn="l"/>
                      <a:r>
                        <a:rPr lang="en-GB" sz="800" dirty="0">
                          <a:solidFill>
                            <a:srgbClr val="000000"/>
                          </a:solidFill>
                          <a:latin typeface="Poppins Medium" panose="00000600000000000000" pitchFamily="2" charset="0"/>
                          <a:cs typeface="Poppins Medium" panose="00000600000000000000" pitchFamily="2" charset="0"/>
                        </a:rPr>
                        <a:t>Stretch Target: </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Must read enhancement to align BAU enhancement to DDP</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Industry view of number of MPRN associated to MRF (part of Shipper Pack XRN 5200)</a:t>
                      </a:r>
                    </a:p>
                    <a:p>
                      <a:pPr marL="171450" indent="-171450" algn="l">
                        <a:buFont typeface="Arial" panose="020B0604020202020204" pitchFamily="34" charset="0"/>
                        <a:buChar char="•"/>
                      </a:pPr>
                      <a:endParaRPr lang="en-GB" sz="800" dirty="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dirty="0"/>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642911669"/>
      </p:ext>
    </p:extLst>
  </p:cSld>
  <p:clrMapOvr>
    <a:masterClrMapping/>
  </p:clrMapOvr>
  <p:transition spd="med"/>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orrela">
      <a:dk1>
        <a:srgbClr val="F5F5F5"/>
      </a:dk1>
      <a:lt1>
        <a:srgbClr val="1E1246"/>
      </a:lt1>
      <a:dk2>
        <a:srgbClr val="FFFFFF"/>
      </a:dk2>
      <a:lt2>
        <a:srgbClr val="000000"/>
      </a:lt2>
      <a:accent1>
        <a:srgbClr val="1E1246"/>
      </a:accent1>
      <a:accent2>
        <a:srgbClr val="218CCC"/>
      </a:accent2>
      <a:accent3>
        <a:srgbClr val="2BB573"/>
      </a:accent3>
      <a:accent4>
        <a:srgbClr val="FFBB1A"/>
      </a:accent4>
      <a:accent5>
        <a:srgbClr val="F5F5F5"/>
      </a:accent5>
      <a:accent6>
        <a:srgbClr val="FFFFFF"/>
      </a:accent6>
      <a:hlink>
        <a:srgbClr val="218CCC"/>
      </a:hlink>
      <a:folHlink>
        <a:srgbClr val="FFBB1A"/>
      </a:folHlink>
    </a:clrScheme>
    <a:fontScheme name="Correla">
      <a:majorFont>
        <a:latin typeface="Poppins Light"/>
        <a:ea typeface=""/>
        <a:cs typeface=""/>
      </a:majorFont>
      <a:minorFont>
        <a:latin typeface="Poppins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08BCC"/>
        </a:solidFill>
      </a:spPr>
      <a:bodyPr wrap="square" lIns="0" tIns="0" rIns="0" bIns="0" rtlCol="0"/>
      <a:lstStyle>
        <a:defPPr algn="l">
          <a:defRPr dirty="0"/>
        </a:defPPr>
      </a:lstStyle>
    </a:spDef>
    <a:txDef>
      <a:spPr/>
      <a:bodyPr vert="horz" wrap="square" lIns="0" tIns="12700" rIns="0" bIns="0" rtlCol="0">
        <a:spAutoFit/>
      </a:bodyPr>
      <a:lstStyle>
        <a:defPPr marL="161925" indent="-149860" algn="l">
          <a:lnSpc>
            <a:spcPct val="100000"/>
          </a:lnSpc>
          <a:spcBef>
            <a:spcPts val="100"/>
          </a:spcBef>
          <a:buChar char="•"/>
          <a:tabLst>
            <a:tab pos="162560" algn="l"/>
          </a:tabLst>
          <a:defRPr sz="1200" dirty="0">
            <a:solidFill>
              <a:srgbClr val="F5F5F5"/>
            </a:solidFill>
            <a:latin typeface="Poppins Medium"/>
            <a:cs typeface="Poppins Medium"/>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efb0c983-77a3-4edc-9303-e1cb655c76c7" xsi:nil="true"/>
    <TaxCatchAll xmlns="3ee84ff3-1fa2-4b0e-bbc1-9d3729ac2ba9" xsi:nil="true"/>
    <lcf76f155ced4ddcb4097134ff3c332f xmlns="efb0c983-77a3-4edc-9303-e1cb655c76c7">
      <Terms xmlns="http://schemas.microsoft.com/office/infopath/2007/PartnerControls"/>
    </lcf76f155ced4ddcb4097134ff3c332f>
    <Sign_x002d_offBy xmlns="efb0c983-77a3-4edc-9303-e1cb655c76c7">
      <UserInfo>
        <DisplayName/>
        <AccountId xsi:nil="true"/>
        <AccountType/>
      </UserInfo>
    </Sign_x002d_offB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6CA555-216C-4261-AF87-A8E955167736}">
  <ds:schemaRefs>
    <ds:schemaRef ds:uri="http://www.w3.org/XML/1998/namespace"/>
    <ds:schemaRef ds:uri="http://schemas.microsoft.com/office/2006/metadata/properties"/>
    <ds:schemaRef ds:uri="a87c85c4-96fb-403e-abe6-602a2f9688d5"/>
    <ds:schemaRef ds:uri="http://schemas.openxmlformats.org/package/2006/metadata/core-properties"/>
    <ds:schemaRef ds:uri="http://schemas.microsoft.com/office/2006/documentManagement/types"/>
    <ds:schemaRef ds:uri="http://purl.org/dc/terms/"/>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5C7B2C2E-158B-4EE9-A61A-0AD6D8CF1B73}"/>
</file>

<file path=customXml/itemProps3.xml><?xml version="1.0" encoding="utf-8"?>
<ds:datastoreItem xmlns:ds="http://schemas.openxmlformats.org/officeDocument/2006/customXml" ds:itemID="{EA728B58-601E-4027-AF0C-C2329912A9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1242</Words>
  <Application>Microsoft Office PowerPoint</Application>
  <PresentationFormat>On-screen Show (16:9)</PresentationFormat>
  <Paragraphs>145</Paragraphs>
  <Slides>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vt:i4>
      </vt:variant>
    </vt:vector>
  </HeadingPairs>
  <TitlesOfParts>
    <vt:vector size="17" baseType="lpstr">
      <vt:lpstr>Arial</vt:lpstr>
      <vt:lpstr>Calibri</vt:lpstr>
      <vt:lpstr>Helvetica Neue Medium</vt:lpstr>
      <vt:lpstr>Poppins</vt:lpstr>
      <vt:lpstr>Poppins Bold</vt:lpstr>
      <vt:lpstr>Poppins Light</vt:lpstr>
      <vt:lpstr>Poppins Medium</vt:lpstr>
      <vt:lpstr>Poppins Regular</vt:lpstr>
      <vt:lpstr>Poppins SemiBold</vt:lpstr>
      <vt:lpstr>Office Theme</vt:lpstr>
      <vt:lpstr>1_Office Theme</vt:lpstr>
      <vt:lpstr>DDP October CHMC update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
  <cp:lastModifiedBy/>
  <cp:revision>24</cp:revision>
  <dcterms:created xsi:type="dcterms:W3CDTF">2020-08-12T15:25:03Z</dcterms:created>
  <dcterms:modified xsi:type="dcterms:W3CDTF">2022-09-30T11:52:01Z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0x0101001A137980F70DB84C90659959D4D095F3</vt:lpwstr>
  </property>
  <property fmtid="{D5CDD505-2E9C-101B-9397-08002B2CF9AE}" pid="3" name="ppcDepartment">
    <vt:lpwstr>53;#Communications|4eb75792-310c-4340-9b16-fa97df071d2d</vt:lpwstr>
  </property>
  <property fmtid="{D5CDD505-2E9C-101B-9397-08002B2CF9AE}" pid="4" name="DocumentType">
    <vt:lpwstr>70;#Template|aa851b79-e671-40ab-aebb-d6113815f54a</vt:lpwstr>
  </property>
  <property fmtid="{D5CDD505-2E9C-101B-9397-08002B2CF9AE}" pid="5" name="DocumentTypeTaxHTField">
    <vt:lpwstr>Template|aa851b79-e671-40ab-aebb-d6113815f54a</vt:lpwstr>
  </property>
  <property fmtid="{D5CDD505-2E9C-101B-9397-08002B2CF9AE}" pid="6" name="Order">
    <vt:r8>1300</vt:r8>
  </property>
  <property fmtid="{D5CDD505-2E9C-101B-9397-08002B2CF9AE}" pid="7" name="xd_Signature">
    <vt:bool>false</vt:bool>
  </property>
  <property fmtid="{D5CDD505-2E9C-101B-9397-08002B2CF9AE}" pid="8" name="xd_ProgID">
    <vt:lpwstr/>
  </property>
  <property fmtid="{D5CDD505-2E9C-101B-9397-08002B2CF9AE}" pid="9" name="ppcDepartmentTaxHTField">
    <vt:lpwstr>Communications|4eb75792-310c-4340-9b16-fa97df071d2d</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