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B3B"/>
    <a:srgbClr val="FFBF00"/>
    <a:srgbClr val="FFFFFF"/>
    <a:srgbClr val="B1D6E8"/>
    <a:srgbClr val="CCFF99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8262FA-73F2-441C-8FC9-43F8ACBD3598}" v="3" dt="2022-02-24T21:07:18.201"/>
    <p1510:client id="{A2F73F0F-1337-4F24-ACCC-B5D0A41B5699}" v="5" dt="2022-02-25T11:10:07.837"/>
    <p1510:client id="{B9CA71FD-CE44-4AD8-BF92-6B8229775B13}" v="29" dt="2022-02-25T11:06:46.641"/>
    <p1510:client id="{ECBDC1E8-0F0A-4C74-96D1-8B614C69AAF0}" v="90" dt="2022-02-25T11:09:47.4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3" d="100"/>
          <a:sy n="153" d="100"/>
        </p:scale>
        <p:origin x="-1032" y="-22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y OConnor" userId="c165d205-f988-41c6-a790-ae0515e39fe0" providerId="ADAL" clId="{ECBDC1E8-0F0A-4C74-96D1-8B614C69AAF0}"/>
    <pc:docChg chg="modSld">
      <pc:chgData name="Tracy OConnor" userId="c165d205-f988-41c6-a790-ae0515e39fe0" providerId="ADAL" clId="{ECBDC1E8-0F0A-4C74-96D1-8B614C69AAF0}" dt="2022-02-25T11:09:47.443" v="89" actId="20577"/>
      <pc:docMkLst>
        <pc:docMk/>
      </pc:docMkLst>
      <pc:sldChg chg="modSp">
        <pc:chgData name="Tracy OConnor" userId="c165d205-f988-41c6-a790-ae0515e39fe0" providerId="ADAL" clId="{ECBDC1E8-0F0A-4C74-96D1-8B614C69AAF0}" dt="2022-02-25T11:09:47.443" v="89" actId="20577"/>
        <pc:sldMkLst>
          <pc:docMk/>
          <pc:sldMk cId="416191731" sldId="885"/>
        </pc:sldMkLst>
        <pc:graphicFrameChg chg="modGraphic">
          <ac:chgData name="Tracy OConnor" userId="c165d205-f988-41c6-a790-ae0515e39fe0" providerId="ADAL" clId="{ECBDC1E8-0F0A-4C74-96D1-8B614C69AAF0}" dt="2022-02-25T11:09:47.443" v="89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Tara Ross" userId="S::tara.ross@xoserve.com::eebeb48c-0abb-434f-9a90-69fd5ba60182" providerId="AD" clId="Web-{B9CA71FD-CE44-4AD8-BF92-6B8229775B13}"/>
    <pc:docChg chg="modSld">
      <pc:chgData name="Tara Ross" userId="S::tara.ross@xoserve.com::eebeb48c-0abb-434f-9a90-69fd5ba60182" providerId="AD" clId="Web-{B9CA71FD-CE44-4AD8-BF92-6B8229775B13}" dt="2022-02-25T11:06:46.641" v="27" actId="14100"/>
      <pc:docMkLst>
        <pc:docMk/>
      </pc:docMkLst>
      <pc:sldChg chg="addSp delSp modSp">
        <pc:chgData name="Tara Ross" userId="S::tara.ross@xoserve.com::eebeb48c-0abb-434f-9a90-69fd5ba60182" providerId="AD" clId="Web-{B9CA71FD-CE44-4AD8-BF92-6B8229775B13}" dt="2022-02-25T11:06:46.641" v="27" actId="14100"/>
        <pc:sldMkLst>
          <pc:docMk/>
          <pc:sldMk cId="416191731" sldId="885"/>
        </pc:sldMkLst>
        <pc:graphicFrameChg chg="mod modGraphic">
          <ac:chgData name="Tara Ross" userId="S::tara.ross@xoserve.com::eebeb48c-0abb-434f-9a90-69fd5ba60182" providerId="AD" clId="Web-{B9CA71FD-CE44-4AD8-BF92-6B8229775B13}" dt="2022-02-25T11:03:48.386" v="21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add mod">
          <ac:chgData name="Tara Ross" userId="S::tara.ross@xoserve.com::eebeb48c-0abb-434f-9a90-69fd5ba60182" providerId="AD" clId="Web-{B9CA71FD-CE44-4AD8-BF92-6B8229775B13}" dt="2022-02-25T11:06:46.641" v="27" actId="14100"/>
          <ac:picMkLst>
            <pc:docMk/>
            <pc:sldMk cId="416191731" sldId="885"/>
            <ac:picMk id="5" creationId="{5FD861AA-60AD-4BFE-A48F-949F203A436C}"/>
          </ac:picMkLst>
        </pc:picChg>
        <pc:picChg chg="del">
          <ac:chgData name="Tara Ross" userId="S::tara.ross@xoserve.com::eebeb48c-0abb-434f-9a90-69fd5ba60182" providerId="AD" clId="Web-{B9CA71FD-CE44-4AD8-BF92-6B8229775B13}" dt="2022-02-25T11:06:26.828" v="22"/>
          <ac:picMkLst>
            <pc:docMk/>
            <pc:sldMk cId="416191731" sldId="885"/>
            <ac:picMk id="24" creationId="{C5ADE9D6-D911-43E3-90F8-971750A346A8}"/>
          </ac:picMkLst>
        </pc:picChg>
      </pc:sldChg>
    </pc:docChg>
  </pc:docChgLst>
  <pc:docChgLst>
    <pc:chgData name="Tara Ross" userId="S::tara.ross@xoserve.com::eebeb48c-0abb-434f-9a90-69fd5ba60182" providerId="AD" clId="Web-{A2F73F0F-1337-4F24-ACCC-B5D0A41B5699}"/>
    <pc:docChg chg="modSld">
      <pc:chgData name="Tara Ross" userId="S::tara.ross@xoserve.com::eebeb48c-0abb-434f-9a90-69fd5ba60182" providerId="AD" clId="Web-{A2F73F0F-1337-4F24-ACCC-B5D0A41B5699}" dt="2022-02-25T11:09:39.883" v="1"/>
      <pc:docMkLst>
        <pc:docMk/>
      </pc:docMkLst>
      <pc:sldChg chg="modSp">
        <pc:chgData name="Tara Ross" userId="S::tara.ross@xoserve.com::eebeb48c-0abb-434f-9a90-69fd5ba60182" providerId="AD" clId="Web-{A2F73F0F-1337-4F24-ACCC-B5D0A41B5699}" dt="2022-02-25T11:09:39.883" v="1"/>
        <pc:sldMkLst>
          <pc:docMk/>
          <pc:sldMk cId="416191731" sldId="885"/>
        </pc:sldMkLst>
        <pc:graphicFrameChg chg="mod modGraphic">
          <ac:chgData name="Tara Ross" userId="S::tara.ross@xoserve.com::eebeb48c-0abb-434f-9a90-69fd5ba60182" providerId="AD" clId="Web-{A2F73F0F-1337-4F24-ACCC-B5D0A41B5699}" dt="2022-02-25T11:09:39.883" v="1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Tara Ross" userId="eebeb48c-0abb-434f-9a90-69fd5ba60182" providerId="ADAL" clId="{5F21B76C-272A-4F84-95ED-973A68F8B158}"/>
    <pc:docChg chg="custSel modSld">
      <pc:chgData name="Tara Ross" userId="eebeb48c-0abb-434f-9a90-69fd5ba60182" providerId="ADAL" clId="{5F21B76C-272A-4F84-95ED-973A68F8B158}" dt="2022-02-24T21:08:40.895" v="274" actId="20577"/>
      <pc:docMkLst>
        <pc:docMk/>
      </pc:docMkLst>
      <pc:sldChg chg="addSp delSp modSp">
        <pc:chgData name="Tara Ross" userId="eebeb48c-0abb-434f-9a90-69fd5ba60182" providerId="ADAL" clId="{5F21B76C-272A-4F84-95ED-973A68F8B158}" dt="2022-02-24T21:08:40.895" v="274" actId="20577"/>
        <pc:sldMkLst>
          <pc:docMk/>
          <pc:sldMk cId="416191731" sldId="885"/>
        </pc:sldMkLst>
        <pc:spChg chg="mod">
          <ac:chgData name="Tara Ross" userId="eebeb48c-0abb-434f-9a90-69fd5ba60182" providerId="ADAL" clId="{5F21B76C-272A-4F84-95ED-973A68F8B158}" dt="2022-02-24T20:52:16.854" v="90" actId="20577"/>
          <ac:spMkLst>
            <pc:docMk/>
            <pc:sldMk cId="416191731" sldId="885"/>
            <ac:spMk id="3" creationId="{84CF33AE-F5D0-4DB5-A281-A025ECF07D2B}"/>
          </ac:spMkLst>
        </pc:spChg>
        <pc:spChg chg="del">
          <ac:chgData name="Tara Ross" userId="eebeb48c-0abb-434f-9a90-69fd5ba60182" providerId="ADAL" clId="{5F21B76C-272A-4F84-95ED-973A68F8B158}" dt="2022-02-24T20:52:40.237" v="93" actId="478"/>
          <ac:spMkLst>
            <pc:docMk/>
            <pc:sldMk cId="416191731" sldId="885"/>
            <ac:spMk id="22" creationId="{34ED3B8B-1A84-4A93-8817-3D956534EF51}"/>
          </ac:spMkLst>
        </pc:spChg>
        <pc:grpChg chg="mod">
          <ac:chgData name="Tara Ross" userId="eebeb48c-0abb-434f-9a90-69fd5ba60182" providerId="ADAL" clId="{5F21B76C-272A-4F84-95ED-973A68F8B158}" dt="2022-02-24T20:52:45.684" v="94" actId="1076"/>
          <ac:grpSpMkLst>
            <pc:docMk/>
            <pc:sldMk cId="416191731" sldId="885"/>
            <ac:grpSpMk id="21" creationId="{7F69C754-A2B7-42E7-A95D-34326B9ADA63}"/>
          </ac:grpSpMkLst>
        </pc:grpChg>
        <pc:graphicFrameChg chg="mod modGraphic">
          <ac:chgData name="Tara Ross" userId="eebeb48c-0abb-434f-9a90-69fd5ba60182" providerId="ADAL" clId="{5F21B76C-272A-4F84-95ED-973A68F8B158}" dt="2022-02-24T21:08:40.895" v="274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del mod">
          <ac:chgData name="Tara Ross" userId="eebeb48c-0abb-434f-9a90-69fd5ba60182" providerId="ADAL" clId="{5F21B76C-272A-4F84-95ED-973A68F8B158}" dt="2022-02-24T14:47:49.502" v="74" actId="478"/>
          <ac:picMkLst>
            <pc:docMk/>
            <pc:sldMk cId="416191731" sldId="885"/>
            <ac:picMk id="5" creationId="{09231336-6DCF-48D0-B868-2244DEA39247}"/>
          </ac:picMkLst>
        </pc:picChg>
        <pc:picChg chg="add mod">
          <ac:chgData name="Tara Ross" userId="eebeb48c-0abb-434f-9a90-69fd5ba60182" providerId="ADAL" clId="{5F21B76C-272A-4F84-95ED-973A68F8B158}" dt="2022-02-24T21:08:12.341" v="257" actId="1076"/>
          <ac:picMkLst>
            <pc:docMk/>
            <pc:sldMk cId="416191731" sldId="885"/>
            <ac:picMk id="23" creationId="{8536FF12-6178-49E1-B29F-896F9C49BC57}"/>
          </ac:picMkLst>
        </pc:picChg>
        <pc:picChg chg="add mod">
          <ac:chgData name="Tara Ross" userId="eebeb48c-0abb-434f-9a90-69fd5ba60182" providerId="ADAL" clId="{5F21B76C-272A-4F84-95ED-973A68F8B158}" dt="2022-02-24T21:08:21.543" v="260" actId="14100"/>
          <ac:picMkLst>
            <pc:docMk/>
            <pc:sldMk cId="416191731" sldId="885"/>
            <ac:picMk id="24" creationId="{C5ADE9D6-D911-43E3-90F8-971750A346A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8276840"/>
              </p:ext>
            </p:extLst>
          </p:nvPr>
        </p:nvGraphicFramePr>
        <p:xfrm>
          <a:off x="162371" y="364440"/>
          <a:ext cx="8756232" cy="4613190"/>
        </p:xfrm>
        <a:graphic>
          <a:graphicData uri="http://schemas.openxmlformats.org/drawingml/2006/table">
            <a:tbl>
              <a:tblPr firstRow="1" bandRow="1"/>
              <a:tblGrid>
                <a:gridCol w="1705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309">
                  <a:extLst>
                    <a:ext uri="{9D8B030D-6E8A-4147-A177-3AD203B41FA5}">
                      <a16:colId xmlns:a16="http://schemas.microsoft.com/office/drawing/2014/main" val="2880710429"/>
                    </a:ext>
                  </a:extLst>
                </a:gridCol>
                <a:gridCol w="2409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663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669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6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669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51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Clr>
                          <a:srgbClr val="000000"/>
                        </a:buClr>
                        <a:buFont typeface="Arial,Sans-Serif" panose="020B0604020202020204" pitchFamily="34" charset="0"/>
                        <a:buNone/>
                      </a:pPr>
                      <a:r>
                        <a:rPr lang="en-US" sz="700" b="1" i="0" u="none" strike="noStrike" noProof="0" dirty="0">
                          <a:latin typeface="+mn-lt"/>
                        </a:rPr>
                        <a:t>XRN5142</a:t>
                      </a:r>
                      <a:r>
                        <a:rPr lang="en-US" sz="700" b="0" i="0" u="none" strike="noStrike" noProof="0" dirty="0">
                          <a:latin typeface="+mn-lt"/>
                        </a:rPr>
                        <a:t>: </a:t>
                      </a:r>
                    </a:p>
                    <a:p>
                      <a:pPr marL="171450" indent="-171450" algn="l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US" sz="7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Final usage (.IQL) has run; being validated</a:t>
                      </a:r>
                    </a:p>
                    <a:p>
                      <a:pPr marL="0" indent="0" algn="l">
                        <a:buClr>
                          <a:srgbClr val="000000"/>
                        </a:buClr>
                        <a:buFont typeface="Arial,Sans-Serif" panose="020B0604020202020204" pitchFamily="34" charset="0"/>
                        <a:buNone/>
                      </a:pPr>
                      <a:r>
                        <a:rPr lang="en-US" sz="700" b="1" i="0" u="none" strike="noStrike" noProof="0" dirty="0">
                          <a:latin typeface="+mn-lt"/>
                        </a:rPr>
                        <a:t>Deferred Changes: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First usage and data cleanses progressing against plan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XRN4780C .MON files are currently on hold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700" b="1" dirty="0">
                          <a:latin typeface="+mn-lt"/>
                        </a:rPr>
                        <a:t>XRN4992a: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Build is in progress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Overall plan in final stages of approval prior to baselining</a:t>
                      </a:r>
                    </a:p>
                    <a:p>
                      <a:pPr marL="0" lvl="0" indent="0" algn="l">
                        <a:buNone/>
                      </a:pPr>
                      <a:r>
                        <a:rPr lang="en-US" sz="700" b="1" dirty="0">
                          <a:latin typeface="+mn-lt"/>
                        </a:rPr>
                        <a:t>XRN5188b: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Design is in progress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Overall plan in final stages of approval prior to baselining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US" sz="700" dirty="0">
                        <a:latin typeface="+mn-lt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GB" sz="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in March ChMC</a:t>
                      </a:r>
                      <a:r>
                        <a:rPr lang="en-GB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None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0" indent="0" algn="l">
                        <a:buNone/>
                      </a:pPr>
                      <a:r>
                        <a:rPr lang="en-US" sz="800" dirty="0"/>
                        <a:t>XRN5289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6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700" dirty="0">
                          <a:latin typeface="+mn-lt"/>
                        </a:rPr>
                        <a:t>None</a:t>
                      </a:r>
                      <a:endParaRPr lang="en-GB" sz="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6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7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Forecast to complete delivery against approved BER </a:t>
                      </a:r>
                      <a:endParaRPr kumimoji="0" lang="en-US" sz="700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83072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XRN4941 -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MOD0692 - Auto updates to meter read frequency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XRN5007 -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to reconciliation process where prevailing volume is zero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XRN5072 -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Application and derivation of TTZ indicator and calculation of volume and energy – all classes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XRN5142 -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allowable values for DCC Service Flag in DXI File from DCC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XRN5180 -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Inner tolerance validation for replacement reads and read insertions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XRN4780C 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Inclusion of Meter Asset Provider Identity (MAP Id) in the UK Link system (CSS Consequential Change)</a:t>
                      </a:r>
                    </a:p>
                    <a:p>
                      <a:pPr lvl="0">
                        <a:buNone/>
                      </a:pPr>
                      <a:r>
                        <a:rPr lang="en-US" sz="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XRN4992a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 Modification 0687 Clarification of Supplier of Last Resort (SoLR) Cost Recovery Process</a:t>
                      </a:r>
                    </a:p>
                    <a:p>
                      <a:pPr lvl="0">
                        <a:buNone/>
                      </a:pPr>
                      <a:r>
                        <a:rPr lang="en-US" sz="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XRN5188b  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Interim Data Loads of MAP Id into UK Link</a:t>
                      </a:r>
                      <a:endParaRPr lang="en-US" sz="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XRN5091 -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Deferral of creation of Class change reads at transfer of ownership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XRN5186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MOD0701 – Aligning capacity booking under the UNC and arrangements set out in relevant </a:t>
                      </a:r>
                      <a:r>
                        <a:rPr lang="en-US" sz="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NExAs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XRN5187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MOD0696 – Addressing inequalities between capacity booking under the UNC and arrangements set out in the relevant </a:t>
                      </a:r>
                      <a:r>
                        <a:rPr lang="en-US" sz="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NExAs</a:t>
                      </a:r>
                      <a:endParaRPr lang="en-GB" sz="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44" y="-58462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>
                <a:latin typeface="Arial"/>
                <a:cs typeface="Arial"/>
              </a:rPr>
              <a:t>XRN5289 – November 21 Major Release -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665841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updated on 24th February 2022</a:t>
            </a:r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F69C754-A2B7-42E7-A95D-34326B9ADA63}"/>
              </a:ext>
            </a:extLst>
          </p:cNvPr>
          <p:cNvGrpSpPr/>
          <p:nvPr/>
        </p:nvGrpSpPr>
        <p:grpSpPr>
          <a:xfrm>
            <a:off x="5121784" y="3021777"/>
            <a:ext cx="3796818" cy="200055"/>
            <a:chOff x="4309575" y="3517379"/>
            <a:chExt cx="3796818" cy="20005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00F5C7A-7DE9-4E56-920B-E5E147C6EBD4}"/>
                </a:ext>
              </a:extLst>
            </p:cNvPr>
            <p:cNvGrpSpPr/>
            <p:nvPr/>
          </p:nvGrpSpPr>
          <p:grpSpPr>
            <a:xfrm>
              <a:off x="4309575" y="3517379"/>
              <a:ext cx="741910" cy="200055"/>
              <a:chOff x="4089862" y="3477140"/>
              <a:chExt cx="741910" cy="200055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91FDCCB-752F-418A-A9D0-310AC089410C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10FF982-1EC8-4484-862D-7340064BDED9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Complete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EC52DCE-2008-4732-9AA5-A47EAAD5CBDF}"/>
                </a:ext>
              </a:extLst>
            </p:cNvPr>
            <p:cNvGrpSpPr/>
            <p:nvPr/>
          </p:nvGrpSpPr>
          <p:grpSpPr>
            <a:xfrm>
              <a:off x="5080579" y="3517379"/>
              <a:ext cx="741910" cy="200055"/>
              <a:chOff x="4089862" y="3477140"/>
              <a:chExt cx="741910" cy="200055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42C43FFD-9FF3-4EF1-B48C-F3F52EAB4D74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11F1660-03A9-4421-90E7-6B9A8D68AEE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On Track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CBDC873-8ACE-4B55-84C1-36CCD1380D6D}"/>
                </a:ext>
              </a:extLst>
            </p:cNvPr>
            <p:cNvGrpSpPr/>
            <p:nvPr/>
          </p:nvGrpSpPr>
          <p:grpSpPr>
            <a:xfrm>
              <a:off x="5795473" y="3517379"/>
              <a:ext cx="741910" cy="200055"/>
              <a:chOff x="4089862" y="3477140"/>
              <a:chExt cx="741910" cy="200055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19A3E629-54CF-4D8C-97CB-B2D239AF49B7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86036A5-BDBE-46A6-A94B-1D2E719FA5F1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At Risk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B859870-D5CA-454D-8299-952E351E1D55}"/>
                </a:ext>
              </a:extLst>
            </p:cNvPr>
            <p:cNvGrpSpPr/>
            <p:nvPr/>
          </p:nvGrpSpPr>
          <p:grpSpPr>
            <a:xfrm>
              <a:off x="6429317" y="3517379"/>
              <a:ext cx="741910" cy="200055"/>
              <a:chOff x="4089862" y="3477140"/>
              <a:chExt cx="741910" cy="200055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95DF9D2D-2684-4464-B881-A3FC48AD853F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75BF0E-EAFE-431D-A9BE-CBF56ED4E5D5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Overdue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3A76A445-592C-4A52-8970-BCB402108F12}"/>
                </a:ext>
              </a:extLst>
            </p:cNvPr>
            <p:cNvGrpSpPr/>
            <p:nvPr/>
          </p:nvGrpSpPr>
          <p:grpSpPr>
            <a:xfrm>
              <a:off x="7171210" y="3517379"/>
              <a:ext cx="935183" cy="200055"/>
              <a:chOff x="4089862" y="3477140"/>
              <a:chExt cx="741910" cy="200055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FECCEAD6-2472-4D87-A28E-12684C26B27A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5C02BE8-89DB-4C3B-9770-375E219DAE9D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Not Baselined</a:t>
                </a:r>
              </a:p>
            </p:txBody>
          </p:sp>
        </p:grp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8536FF12-6178-49E1-B29F-896F9C49BC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7726" y="1472371"/>
            <a:ext cx="2477481" cy="735638"/>
          </a:xfrm>
          <a:prstGeom prst="rect">
            <a:avLst/>
          </a:prstGeom>
        </p:spPr>
      </p:pic>
      <p:pic>
        <p:nvPicPr>
          <p:cNvPr id="5" name="Picture 21" descr="Chart, waterfall chart&#10;&#10;Description automatically generated">
            <a:extLst>
              <a:ext uri="{FF2B5EF4-FFF2-40B4-BE49-F238E27FC236}">
                <a16:creationId xmlns:a16="http://schemas.microsoft.com/office/drawing/2014/main" id="{5FD861AA-60AD-4BFE-A48F-949F203A43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8963" y="2211201"/>
            <a:ext cx="4433887" cy="81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966AA5-3D01-4B81-BAE0-8020A2E16EFF}">
  <ds:schemaRefs>
    <ds:schemaRef ds:uri="856e6b54-728d-4a1a-921a-4039fc36354d"/>
    <ds:schemaRef ds:uri="062c7a58-680f-4f64-b38c-ee534b20c862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53CBFC-E115-4468-92C3-CE23D721831A}"/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55</Words>
  <Application>Microsoft Office PowerPoint</Application>
  <PresentationFormat>On-screen Show (16:9)</PresentationFormat>
  <Paragraphs>53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XRN5289 – November 21 Major Release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Tracy OConnor</cp:lastModifiedBy>
  <cp:revision>54</cp:revision>
  <dcterms:created xsi:type="dcterms:W3CDTF">2018-09-02T17:12:15Z</dcterms:created>
  <dcterms:modified xsi:type="dcterms:W3CDTF">2022-02-25T11:10:08Z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