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92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Jon Follows1" initials="JF" lastIdx="1" clrIdx="6">
    <p:extLst>
      <p:ext uri="{19B8F6BF-5375-455C-9EA6-DF929625EA0E}">
        <p15:presenceInfo xmlns:p15="http://schemas.microsoft.com/office/powerpoint/2012/main" userId="S::jon.follows1@xoserve.com::03766345-d5c6-469f-bc0c-a01247b0b53a" providerId="AD"/>
      </p:ext>
    </p:extLst>
  </p:cmAuthor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2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CB3B"/>
    <a:srgbClr val="FFBF00"/>
    <a:srgbClr val="FFFFFF"/>
    <a:srgbClr val="B1D6E8"/>
    <a:srgbClr val="CCFF99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3" d="100"/>
          <a:sy n="133" d="100"/>
        </p:scale>
        <p:origin x="984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265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MSIPCMContentMarking" descr="{&quot;HashCode&quot;:1209862509,&quot;Placement&quot;:&quot;Footer&quot;,&quot;Top&quot;:384.343,&quot;Left&quot;:284.210876,&quot;SlideWidth&quot;:720,&quot;SlideHeight&quot;:405}">
            <a:extLst>
              <a:ext uri="{FF2B5EF4-FFF2-40B4-BE49-F238E27FC236}">
                <a16:creationId xmlns:a16="http://schemas.microsoft.com/office/drawing/2014/main" id="{E8D3B84C-A45B-4C19-8E48-6CC3820823F0}"/>
              </a:ext>
            </a:extLst>
          </p:cNvPr>
          <p:cNvSpPr txBox="1"/>
          <p:nvPr userDrawn="1"/>
        </p:nvSpPr>
        <p:spPr>
          <a:xfrm>
            <a:off x="3609478" y="4881156"/>
            <a:ext cx="1925044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208BCC"/>
                </a:solidFill>
                <a:latin typeface="Calibri" panose="020F0502020204030204" pitchFamily="34" charset="0"/>
              </a:rPr>
              <a:t>Document Classification: Public</a:t>
            </a:r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0ABA-0709-4BA4-83D5-0CA40ABAE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UK Link Major Release Scoping 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C3B7EDF-F0E1-471D-96D7-FDDBF560A5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47113"/>
              </p:ext>
            </p:extLst>
          </p:nvPr>
        </p:nvGraphicFramePr>
        <p:xfrm>
          <a:off x="457200" y="881199"/>
          <a:ext cx="8306474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2308">
                  <a:extLst>
                    <a:ext uri="{9D8B030D-6E8A-4147-A177-3AD203B41FA5}">
                      <a16:colId xmlns:a16="http://schemas.microsoft.com/office/drawing/2014/main" val="3202983856"/>
                    </a:ext>
                  </a:extLst>
                </a:gridCol>
                <a:gridCol w="5114166">
                  <a:extLst>
                    <a:ext uri="{9D8B030D-6E8A-4147-A177-3AD203B41FA5}">
                      <a16:colId xmlns:a16="http://schemas.microsoft.com/office/drawing/2014/main" val="332214023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/>
                        <a:t>May ChMC: Decision required on Scope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699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November 22 Major Release</a:t>
                      </a:r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dirty="0"/>
                        <a:t>Changes: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/>
                        <a:t>XRN4978 - </a:t>
                      </a:r>
                      <a:r>
                        <a:rPr lang="en-US" sz="1200" dirty="0">
                          <a:latin typeface="+mn-lt"/>
                          <a:cs typeface="Poppins Medium"/>
                        </a:rPr>
                        <a:t>Notification of Rolling AQ Value (following Transfer of Ownership between M-5 and M) 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+mn-lt"/>
                          <a:cs typeface="Poppins Medium"/>
                        </a:rPr>
                        <a:t>XRN4990 - </a:t>
                      </a:r>
                      <a:r>
                        <a:rPr lang="en-US" sz="1200" dirty="0">
                          <a:latin typeface="+mn-lt"/>
                          <a:cs typeface="Poppins Medium"/>
                        </a:rPr>
                        <a:t>Transfer of Sites with Low Read Submission Performance from Class 2 and 3 into Class 4 (MOD0664)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+mn-lt"/>
                          <a:cs typeface="Poppins Medium"/>
                        </a:rPr>
                        <a:t>XRN5298 - </a:t>
                      </a:r>
                      <a:r>
                        <a:rPr lang="en-US" sz="1200" dirty="0">
                          <a:latin typeface="+mn-lt"/>
                          <a:cs typeface="Poppins Medium"/>
                        </a:rPr>
                        <a:t> H100 Fife Project – Hydrogen Network Trial</a:t>
                      </a:r>
                      <a:endParaRPr lang="en-GB" sz="1200" dirty="0">
                        <a:latin typeface="+mn-lt"/>
                        <a:cs typeface="Poppins Medium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35376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23BD6DB-C28D-4BA4-B4CD-041738D10EAB}"/>
              </a:ext>
            </a:extLst>
          </p:cNvPr>
          <p:cNvSpPr txBox="1"/>
          <p:nvPr/>
        </p:nvSpPr>
        <p:spPr>
          <a:xfrm>
            <a:off x="0" y="4977629"/>
            <a:ext cx="1329210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produced 3</a:t>
            </a:r>
            <a:r>
              <a:rPr lang="en-GB" sz="700" baseline="30000" dirty="0"/>
              <a:t>rd</a:t>
            </a:r>
            <a:r>
              <a:rPr lang="en-GB" sz="700" dirty="0"/>
              <a:t> May 2022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47D6E8-CED2-46C7-BAC8-1359D51DE711}"/>
              </a:ext>
            </a:extLst>
          </p:cNvPr>
          <p:cNvSpPr txBox="1"/>
          <p:nvPr/>
        </p:nvSpPr>
        <p:spPr>
          <a:xfrm>
            <a:off x="457200" y="2440759"/>
            <a:ext cx="830647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/>
              <a:t>NB: </a:t>
            </a:r>
            <a:r>
              <a:rPr lang="en-GB" sz="1100" dirty="0"/>
              <a:t>The above takes into account feedback received directly from Constituents to include as many changes in November 22 release as possible rather than include the above in February 23 Release</a:t>
            </a:r>
          </a:p>
          <a:p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BER for the above will be submitted to June ChMC for approval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This is currently under review as to whether Minor Release budget can be used to part fund delivery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Also to be presented at June ChMC - Further options on delivery of XRN5186 </a:t>
            </a:r>
            <a:r>
              <a:rPr lang="en-GB" sz="1400" dirty="0">
                <a:cs typeface="Poppins Medium"/>
              </a:rPr>
              <a:t>- </a:t>
            </a:r>
            <a:r>
              <a:rPr lang="en-US" sz="1400" dirty="0">
                <a:cs typeface="Poppins Medium"/>
              </a:rPr>
              <a:t>MOD0701 - Aligning Capacity booking under the UNC and arrangements set out in relevant NEXAs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Possible delivery of a manual workaround to support June-23 Release or an earlier delivery of the full change</a:t>
            </a:r>
          </a:p>
        </p:txBody>
      </p:sp>
    </p:spTree>
    <p:extLst>
      <p:ext uri="{BB962C8B-B14F-4D97-AF65-F5344CB8AC3E}">
        <p14:creationId xmlns:p14="http://schemas.microsoft.com/office/powerpoint/2010/main" val="2390959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haredWithUsers xmlns="3ee84ff3-1fa2-4b0e-bbc1-9d3729ac2ba9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966AA5-3D01-4B81-BAE0-8020A2E16EFF}">
  <ds:schemaRefs>
    <ds:schemaRef ds:uri="http://purl.org/dc/terms/"/>
    <ds:schemaRef ds:uri="http://purl.org/dc/dcmitype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elements/1.1/"/>
    <ds:schemaRef ds:uri="11f1cc19-a6a2-4477-822b-8358f9edc374"/>
    <ds:schemaRef ds:uri="http://schemas.openxmlformats.org/package/2006/metadata/core-properties"/>
    <ds:schemaRef ds:uri="103fba77-31dd-4780-83f9-c54f26c3a260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ECCE11-5B44-4998-93D7-CDF0E5D2CBCE}"/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151</Words>
  <Application>Microsoft Office PowerPoint</Application>
  <PresentationFormat>On-screen Show (16:9)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Poppins Medium</vt:lpstr>
      <vt:lpstr>Office Theme</vt:lpstr>
      <vt:lpstr>UK Link Major Release Scoping 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Rachel Taggart</cp:lastModifiedBy>
  <cp:revision>11</cp:revision>
  <dcterms:created xsi:type="dcterms:W3CDTF">2018-09-02T17:12:15Z</dcterms:created>
  <dcterms:modified xsi:type="dcterms:W3CDTF">2022-05-03T10:04:53Z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0x01010050FB9CDCC5328344A3162B2D7C8A4CE2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MSIP_Label_f1ac90e1-b326-4d7e-8e6f-2cb2e2852482_Enabled">
    <vt:lpwstr>true</vt:lpwstr>
  </property>
  <property fmtid="{D5CDD505-2E9C-101B-9397-08002B2CF9AE}" pid="10" name="MSIP_Label_f1ac90e1-b326-4d7e-8e6f-2cb2e2852482_SetDate">
    <vt:lpwstr>2022-05-03T10:04:24Z</vt:lpwstr>
  </property>
  <property fmtid="{D5CDD505-2E9C-101B-9397-08002B2CF9AE}" pid="11" name="MSIP_Label_f1ac90e1-b326-4d7e-8e6f-2cb2e2852482_Method">
    <vt:lpwstr>Privileged</vt:lpwstr>
  </property>
  <property fmtid="{D5CDD505-2E9C-101B-9397-08002B2CF9AE}" pid="12" name="MSIP_Label_f1ac90e1-b326-4d7e-8e6f-2cb2e2852482_Name">
    <vt:lpwstr>Public</vt:lpwstr>
  </property>
  <property fmtid="{D5CDD505-2E9C-101B-9397-08002B2CF9AE}" pid="13" name="MSIP_Label_f1ac90e1-b326-4d7e-8e6f-2cb2e2852482_SiteId">
    <vt:lpwstr>12678707-5ebb-49cb-b71d-ee5825da3c74</vt:lpwstr>
  </property>
  <property fmtid="{D5CDD505-2E9C-101B-9397-08002B2CF9AE}" pid="14" name="MSIP_Label_f1ac90e1-b326-4d7e-8e6f-2cb2e2852482_ActionId">
    <vt:lpwstr>4b3cbefa-10f5-4d41-be23-e4fecd63167a</vt:lpwstr>
  </property>
  <property fmtid="{D5CDD505-2E9C-101B-9397-08002B2CF9AE}" pid="15" name="MSIP_Label_f1ac90e1-b326-4d7e-8e6f-2cb2e2852482_ContentBits">
    <vt:lpwstr>3</vt:lpwstr>
  </property>
</Properties>
</file>