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EFA20-485D-F4C7-D28B-D04413BE340D}" v="32" dt="2021-03-29T10:25:43.978"/>
    <p1510:client id="{955A5142-5D16-A300-0ADE-0700B6118C97}" v="1" dt="2021-03-25T12:06:53.484"/>
    <p1510:client id="{DBE4315E-DAF7-4051-B479-E28433937A10}" v="2" dt="2021-03-26T12:02:13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S::kulvinderjit.singh@xoserve.com::eadb32f3-53cc-459d-aca4-3527f1c9f1da" providerId="AD" clId="Web-{955A5142-5D16-A300-0ADE-0700B6118C97}"/>
    <pc:docChg chg="modSld">
      <pc:chgData name="Kulvinderjit Singh" userId="S::kulvinderjit.singh@xoserve.com::eadb32f3-53cc-459d-aca4-3527f1c9f1da" providerId="AD" clId="Web-{955A5142-5D16-A300-0ADE-0700B6118C97}" dt="2021-03-25T12:06:53.484" v="0" actId="1076"/>
      <pc:docMkLst>
        <pc:docMk/>
      </pc:docMkLst>
      <pc:sldChg chg="modSp">
        <pc:chgData name="Kulvinderjit Singh" userId="S::kulvinderjit.singh@xoserve.com::eadb32f3-53cc-459d-aca4-3527f1c9f1da" providerId="AD" clId="Web-{955A5142-5D16-A300-0ADE-0700B6118C97}" dt="2021-03-25T12:06:53.484" v="0" actId="1076"/>
        <pc:sldMkLst>
          <pc:docMk/>
          <pc:sldMk cId="416191731" sldId="885"/>
        </pc:sldMkLst>
        <pc:picChg chg="mod">
          <ac:chgData name="Kulvinderjit Singh" userId="S::kulvinderjit.singh@xoserve.com::eadb32f3-53cc-459d-aca4-3527f1c9f1da" providerId="AD" clId="Web-{955A5142-5D16-A300-0ADE-0700B6118C97}" dt="2021-03-25T12:06:53.484" v="0" actId="1076"/>
          <ac:picMkLst>
            <pc:docMk/>
            <pc:sldMk cId="416191731" sldId="885"/>
            <ac:picMk id="6" creationId="{6A699318-2F77-4C3D-A4D6-92DD3E410897}"/>
          </ac:picMkLst>
        </pc:picChg>
      </pc:sldChg>
    </pc:docChg>
  </pc:docChgLst>
  <pc:docChgLst>
    <pc:chgData name="Kulvinderjit Singh" userId="eadb32f3-53cc-459d-aca4-3527f1c9f1da" providerId="ADAL" clId="{31218250-7F28-4EEC-BB19-A1A7E7637A31}"/>
    <pc:docChg chg="undo custSel modSld">
      <pc:chgData name="Kulvinderjit Singh" userId="eadb32f3-53cc-459d-aca4-3527f1c9f1da" providerId="ADAL" clId="{31218250-7F28-4EEC-BB19-A1A7E7637A31}" dt="2021-03-25T10:32:03.111" v="656" actId="2711"/>
      <pc:docMkLst>
        <pc:docMk/>
      </pc:docMkLst>
      <pc:sldChg chg="addSp delSp modSp">
        <pc:chgData name="Kulvinderjit Singh" userId="eadb32f3-53cc-459d-aca4-3527f1c9f1da" providerId="ADAL" clId="{31218250-7F28-4EEC-BB19-A1A7E7637A31}" dt="2021-03-25T10:32:03.111" v="656" actId="2711"/>
        <pc:sldMkLst>
          <pc:docMk/>
          <pc:sldMk cId="416191731" sldId="885"/>
        </pc:sldMkLst>
        <pc:spChg chg="mod">
          <ac:chgData name="Kulvinderjit Singh" userId="eadb32f3-53cc-459d-aca4-3527f1c9f1da" providerId="ADAL" clId="{31218250-7F28-4EEC-BB19-A1A7E7637A31}" dt="2021-03-25T10:23:29.005" v="461" actId="1076"/>
          <ac:spMkLst>
            <pc:docMk/>
            <pc:sldMk cId="416191731" sldId="885"/>
            <ac:spMk id="2" creationId="{3BBF64D1-DD4B-479C-8274-060EA4CFB223}"/>
          </ac:spMkLst>
        </pc:spChg>
        <pc:graphicFrameChg chg="mod modGraphic">
          <ac:chgData name="Kulvinderjit Singh" userId="eadb32f3-53cc-459d-aca4-3527f1c9f1da" providerId="ADAL" clId="{31218250-7F28-4EEC-BB19-A1A7E7637A31}" dt="2021-03-25T10:32:03.111" v="656" actId="271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Kulvinderjit Singh" userId="eadb32f3-53cc-459d-aca4-3527f1c9f1da" providerId="ADAL" clId="{31218250-7F28-4EEC-BB19-A1A7E7637A31}" dt="2021-03-25T10:13:51.998" v="14" actId="478"/>
          <ac:picMkLst>
            <pc:docMk/>
            <pc:sldMk cId="416191731" sldId="885"/>
            <ac:picMk id="3" creationId="{4CC7C673-F7D5-445D-9CF7-5701A15ABF41}"/>
          </ac:picMkLst>
        </pc:picChg>
        <pc:picChg chg="del mod">
          <ac:chgData name="Kulvinderjit Singh" userId="eadb32f3-53cc-459d-aca4-3527f1c9f1da" providerId="ADAL" clId="{31218250-7F28-4EEC-BB19-A1A7E7637A31}" dt="2021-03-25T10:12:30.442" v="3" actId="478"/>
          <ac:picMkLst>
            <pc:docMk/>
            <pc:sldMk cId="416191731" sldId="885"/>
            <ac:picMk id="5" creationId="{797DC24B-67C5-4D1C-8870-FA3B73A57156}"/>
          </ac:picMkLst>
        </pc:picChg>
        <pc:picChg chg="add mod">
          <ac:chgData name="Kulvinderjit Singh" userId="eadb32f3-53cc-459d-aca4-3527f1c9f1da" providerId="ADAL" clId="{31218250-7F28-4EEC-BB19-A1A7E7637A31}" dt="2021-03-25T10:23:40.486" v="464" actId="1076"/>
          <ac:picMkLst>
            <pc:docMk/>
            <pc:sldMk cId="416191731" sldId="885"/>
            <ac:picMk id="6" creationId="{6A699318-2F77-4C3D-A4D6-92DD3E410897}"/>
          </ac:picMkLst>
        </pc:picChg>
      </pc:sldChg>
    </pc:docChg>
  </pc:docChgLst>
  <pc:docChgLst>
    <pc:chgData name="Tracy OConnor" userId="S::tracy.oconnor@xoserve.com::c165d205-f988-41c6-a790-ae0515e39fe0" providerId="AD" clId="Web-{534EFA20-485D-F4C7-D28B-D04413BE340D}"/>
    <pc:docChg chg="modSld">
      <pc:chgData name="Tracy OConnor" userId="S::tracy.oconnor@xoserve.com::c165d205-f988-41c6-a790-ae0515e39fe0" providerId="AD" clId="Web-{534EFA20-485D-F4C7-D28B-D04413BE340D}" dt="2021-03-29T10:25:43.978" v="31"/>
      <pc:docMkLst>
        <pc:docMk/>
      </pc:docMkLst>
      <pc:sldChg chg="modSp">
        <pc:chgData name="Tracy OConnor" userId="S::tracy.oconnor@xoserve.com::c165d205-f988-41c6-a790-ae0515e39fe0" providerId="AD" clId="Web-{534EFA20-485D-F4C7-D28B-D04413BE340D}" dt="2021-03-29T10:25:43.978" v="3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534EFA20-485D-F4C7-D28B-D04413BE340D}" dt="2021-03-29T10:25:43.978" v="3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DBE4315E-DAF7-4051-B479-E28433937A10}"/>
    <pc:docChg chg="modSld">
      <pc:chgData name="Kulvinderjit Singh" userId="eadb32f3-53cc-459d-aca4-3527f1c9f1da" providerId="ADAL" clId="{DBE4315E-DAF7-4051-B479-E28433937A10}" dt="2021-03-26T12:02:54.435" v="98" actId="6549"/>
      <pc:docMkLst>
        <pc:docMk/>
      </pc:docMkLst>
      <pc:sldChg chg="addSp modSp">
        <pc:chgData name="Kulvinderjit Singh" userId="eadb32f3-53cc-459d-aca4-3527f1c9f1da" providerId="ADAL" clId="{DBE4315E-DAF7-4051-B479-E28433937A10}" dt="2021-03-26T12:02:54.435" v="98" actId="6549"/>
        <pc:sldMkLst>
          <pc:docMk/>
          <pc:sldMk cId="416191731" sldId="885"/>
        </pc:sldMkLst>
        <pc:spChg chg="add mod">
          <ac:chgData name="Kulvinderjit Singh" userId="eadb32f3-53cc-459d-aca4-3527f1c9f1da" providerId="ADAL" clId="{DBE4315E-DAF7-4051-B479-E28433937A10}" dt="2021-03-26T12:02:42.009" v="97" actId="1036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Kulvinderjit Singh" userId="eadb32f3-53cc-459d-aca4-3527f1c9f1da" providerId="ADAL" clId="{DBE4315E-DAF7-4051-B479-E28433937A10}" dt="2021-03-26T12:02:54.435" v="98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65951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XRN5289 – November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114226"/>
              </p:ext>
            </p:extLst>
          </p:nvPr>
        </p:nvGraphicFramePr>
        <p:xfrm>
          <a:off x="128764" y="444408"/>
          <a:ext cx="8693205" cy="4481913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</a:t>
                      </a: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Design phase on track to complete to current schedule 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Remaining 3 change packs to be delivered on the 9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April on plan; </a:t>
                      </a:r>
                      <a:r>
                        <a:rPr lang="en-US" sz="800" dirty="0" err="1"/>
                        <a:t>eChMC</a:t>
                      </a:r>
                      <a:r>
                        <a:rPr lang="en-US" sz="800"/>
                        <a:t> arranged for 5th May for approval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Attending ChMC on the 12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May, with recommendation for delivery and BER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1" dirty="0"/>
                        <a:t>Decision in April ChMC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Approved issued change packs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(XRN5007, 5072 &amp; 5142)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​RISK (XRN5142) - Unknown plans from DCC on their plan of delivery and design​ for cleanse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Mitigation - Regular touch points with DCC to understand their plan and design have been set up; Plan on a page is due shortly also outstanding question on design was due by the 20</a:t>
                      </a:r>
                      <a:r>
                        <a:rPr lang="en-US" sz="9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April 2021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design against approved EQR </a:t>
                      </a:r>
                      <a:endParaRPr kumimoji="0"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XRN4941 -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XRN5007 -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XRN5072 -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XRN5091 -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XRN5142 -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XRN5180 -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NExAs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NExAs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A699318-2F77-4C3D-A4D6-92DD3E410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108" y="1433053"/>
            <a:ext cx="4560070" cy="16046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311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26</a:t>
            </a:r>
            <a:r>
              <a:rPr lang="en-GB" sz="700" baseline="30000" dirty="0"/>
              <a:t>th</a:t>
            </a:r>
            <a:r>
              <a:rPr lang="en-GB" sz="700" dirty="0"/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103fba77-31dd-4780-83f9-c54f26c3a260"/>
    <ds:schemaRef ds:uri="http://purl.org/dc/elements/1.1/"/>
    <ds:schemaRef ds:uri="http://www.w3.org/XML/1998/namespace"/>
    <ds:schemaRef ds:uri="http://schemas.openxmlformats.org/package/2006/metadata/core-properties"/>
    <ds:schemaRef ds:uri="11f1cc19-a6a2-4477-822b-8358f9edc37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7A0DDC-5714-4DBC-8A86-E23DA33CE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152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8</cp:revision>
  <dcterms:created xsi:type="dcterms:W3CDTF">2018-09-02T17:12:15Z</dcterms:created>
  <dcterms:modified xsi:type="dcterms:W3CDTF">2021-03-29T10:25:44Z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