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13E9E-7436-5614-AAB0-25B1973A21B6}" v="295" dt="2022-07-27T08:09:18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53" y="2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Follows1" userId="S::jon.follows1@xoserve.com::03766345-d5c6-469f-bc0c-a01247b0b53a" providerId="AD" clId="Web-{2D3CE6CB-BE6C-C86B-8B11-1EDA108156A5}"/>
    <pc:docChg chg="modSld">
      <pc:chgData name="Jon Follows1" userId="S::jon.follows1@xoserve.com::03766345-d5c6-469f-bc0c-a01247b0b53a" providerId="AD" clId="Web-{2D3CE6CB-BE6C-C86B-8B11-1EDA108156A5}" dt="2022-05-26T13:31:10.616" v="916"/>
      <pc:docMkLst>
        <pc:docMk/>
      </pc:docMkLst>
      <pc:sldChg chg="modSp">
        <pc:chgData name="Jon Follows1" userId="S::jon.follows1@xoserve.com::03766345-d5c6-469f-bc0c-a01247b0b53a" providerId="AD" clId="Web-{2D3CE6CB-BE6C-C86B-8B11-1EDA108156A5}" dt="2022-05-26T13:31:00.147" v="914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00.147" v="91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2D3CE6CB-BE6C-C86B-8B11-1EDA108156A5}" dt="2022-05-26T13:31:10.616" v="916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10.616" v="91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D400352D-CCCB-8012-D398-B076D25DFB07}"/>
    <pc:docChg chg="modSld">
      <pc:chgData name="Jon Follows1" userId="S::jon.follows1@xoserve.com::03766345-d5c6-469f-bc0c-a01247b0b53a" providerId="AD" clId="Web-{D400352D-CCCB-8012-D398-B076D25DFB07}" dt="2022-06-27T12:53:15.327" v="23"/>
      <pc:docMkLst>
        <pc:docMk/>
      </pc:docMkLst>
      <pc:sldChg chg="modSp">
        <pc:chgData name="Jon Follows1" userId="S::jon.follows1@xoserve.com::03766345-d5c6-469f-bc0c-a01247b0b53a" providerId="AD" clId="Web-{D400352D-CCCB-8012-D398-B076D25DFB07}" dt="2022-06-27T12:53:15.327" v="23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D400352D-CCCB-8012-D398-B076D25DFB07}" dt="2022-06-27T12:53:15.327" v="23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89F13E9E-7436-5614-AAB0-25B1973A21B6}"/>
    <pc:docChg chg="modSld">
      <pc:chgData name="Jon Follows1" userId="S::jon.follows1@xoserve.com::03766345-d5c6-469f-bc0c-a01247b0b53a" providerId="AD" clId="Web-{89F13E9E-7436-5614-AAB0-25B1973A21B6}" dt="2022-07-27T08:09:16.723" v="270"/>
      <pc:docMkLst>
        <pc:docMk/>
      </pc:docMkLst>
      <pc:sldChg chg="modSp">
        <pc:chgData name="Jon Follows1" userId="S::jon.follows1@xoserve.com::03766345-d5c6-469f-bc0c-a01247b0b53a" providerId="AD" clId="Web-{89F13E9E-7436-5614-AAB0-25B1973A21B6}" dt="2022-07-27T08:06:23.014" v="34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89F13E9E-7436-5614-AAB0-25B1973A21B6}" dt="2022-07-27T08:06:23.014" v="34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89F13E9E-7436-5614-AAB0-25B1973A21B6}" dt="2022-07-27T08:05:40.309" v="2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89F13E9E-7436-5614-AAB0-25B1973A21B6}" dt="2022-07-27T08:09:16.723" v="270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89F13E9E-7436-5614-AAB0-25B1973A21B6}" dt="2022-07-27T08:06:31.186" v="38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89F13E9E-7436-5614-AAB0-25B1973A21B6}" dt="2022-07-27T08:09:16.723" v="270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A7CF5016-FE31-A532-4A0A-4F27DCC4EB9B}"/>
    <pc:docChg chg="modSld">
      <pc:chgData name="Jon Follows1" userId="S::jon.follows1@xoserve.com::03766345-d5c6-469f-bc0c-a01247b0b53a" providerId="AD" clId="Web-{A7CF5016-FE31-A532-4A0A-4F27DCC4EB9B}" dt="2022-05-26T11:24:36.655" v="10"/>
      <pc:docMkLst>
        <pc:docMk/>
      </pc:docMkLst>
      <pc:sldChg chg="modSp">
        <pc:chgData name="Jon Follows1" userId="S::jon.follows1@xoserve.com::03766345-d5c6-469f-bc0c-a01247b0b53a" providerId="AD" clId="Web-{A7CF5016-FE31-A532-4A0A-4F27DCC4EB9B}" dt="2022-05-26T11:24:36.655" v="10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A7CF5016-FE31-A532-4A0A-4F27DCC4EB9B}" dt="2022-05-26T11:24:36.655" v="1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9934AB9-FDE9-B3B5-50F6-1226DC380EB6}"/>
    <pc:docChg chg="modSld">
      <pc:chgData name="Jon Follows1" userId="S::jon.follows1@xoserve.com::03766345-d5c6-469f-bc0c-a01247b0b53a" providerId="AD" clId="Web-{79934AB9-FDE9-B3B5-50F6-1226DC380EB6}" dt="2022-05-26T13:39:28.903" v="7"/>
      <pc:docMkLst>
        <pc:docMk/>
      </pc:docMkLst>
      <pc:sldChg chg="modSp">
        <pc:chgData name="Jon Follows1" userId="S::jon.follows1@xoserve.com::03766345-d5c6-469f-bc0c-a01247b0b53a" providerId="AD" clId="Web-{79934AB9-FDE9-B3B5-50F6-1226DC380EB6}" dt="2022-05-26T13:39:16.340" v="3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16.340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9934AB9-FDE9-B3B5-50F6-1226DC380EB6}" dt="2022-05-26T13:39:28.903" v="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28.903" v="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D8623204-A988-44E4-9D10-3A08BEE65EA9}"/>
    <pc:docChg chg="custSel modSld">
      <pc:chgData name="Jon Follows1" userId="03766345-d5c6-469f-bc0c-a01247b0b53a" providerId="ADAL" clId="{D8623204-A988-44E4-9D10-3A08BEE65EA9}" dt="2022-04-28T05:09:59.395" v="604" actId="20577"/>
      <pc:docMkLst>
        <pc:docMk/>
      </pc:docMkLst>
      <pc:sldChg chg="modSp">
        <pc:chgData name="Jon Follows1" userId="03766345-d5c6-469f-bc0c-a01247b0b53a" providerId="ADAL" clId="{D8623204-A988-44E4-9D10-3A08BEE65EA9}" dt="2022-04-28T05:08:27.409" v="601" actId="6549"/>
        <pc:sldMkLst>
          <pc:docMk/>
          <pc:sldMk cId="416191731" sldId="885"/>
        </pc:sldMkLst>
        <pc:spChg chg="mod">
          <ac:chgData name="Jon Follows1" userId="03766345-d5c6-469f-bc0c-a01247b0b53a" providerId="ADAL" clId="{D8623204-A988-44E4-9D10-3A08BEE65EA9}" dt="2022-04-28T04:48:48.942" v="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8:27.409" v="601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D8623204-A988-44E4-9D10-3A08BEE65EA9}" dt="2022-04-28T05:09:59.395" v="604" actId="20577"/>
        <pc:sldMkLst>
          <pc:docMk/>
          <pc:sldMk cId="998598407" sldId="886"/>
        </pc:sldMkLst>
        <pc:spChg chg="mod">
          <ac:chgData name="Jon Follows1" userId="03766345-d5c6-469f-bc0c-a01247b0b53a" providerId="ADAL" clId="{D8623204-A988-44E4-9D10-3A08BEE65EA9}" dt="2022-04-28T05:09:59.395" v="60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4:37.250" v="599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8A7E327-FC3E-9094-6ABB-FBBDF6C9625A}"/>
    <pc:docChg chg="modSld">
      <pc:chgData name="Jon Follows1" userId="S::jon.follows1@xoserve.com::03766345-d5c6-469f-bc0c-a01247b0b53a" providerId="AD" clId="Web-{78A7E327-FC3E-9094-6ABB-FBBDF6C9625A}" dt="2022-05-20T16:14:19.100" v="617"/>
      <pc:docMkLst>
        <pc:docMk/>
      </pc:docMkLst>
      <pc:sldChg chg="modSp">
        <pc:chgData name="Jon Follows1" userId="S::jon.follows1@xoserve.com::03766345-d5c6-469f-bc0c-a01247b0b53a" providerId="AD" clId="Web-{78A7E327-FC3E-9094-6ABB-FBBDF6C9625A}" dt="2022-05-20T16:08:55.874" v="457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8A7E327-FC3E-9094-6ABB-FBBDF6C9625A}" dt="2022-05-20T16:08:55.874" v="45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8A7E327-FC3E-9094-6ABB-FBBDF6C9625A}" dt="2022-05-20T16:14:19.100" v="61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8A7E327-FC3E-9094-6ABB-FBBDF6C9625A}" dt="2022-05-20T16:14:19.100" v="61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7BC96C66-3C1E-183B-6ADA-1D76BBE831A8}"/>
    <pc:docChg chg="modSld">
      <pc:chgData name="Tracy OConnor" userId="S::tracy.oconnor@xoserve.com::c165d205-f988-41c6-a790-ae0515e39fe0" providerId="AD" clId="Web-{7BC96C66-3C1E-183B-6ADA-1D76BBE831A8}" dt="2022-05-26T14:13:20.303" v="10" actId="20577"/>
      <pc:docMkLst>
        <pc:docMk/>
      </pc:docMkLst>
      <pc:sldChg chg="modSp">
        <pc:chgData name="Tracy OConnor" userId="S::tracy.oconnor@xoserve.com::c165d205-f988-41c6-a790-ae0515e39fe0" providerId="AD" clId="Web-{7BC96C66-3C1E-183B-6ADA-1D76BBE831A8}" dt="2022-05-26T14:13:13.943" v="9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7BC96C66-3C1E-183B-6ADA-1D76BBE831A8}" dt="2022-05-26T14:13:13.943" v="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S::tracy.oconnor@xoserve.com::c165d205-f988-41c6-a790-ae0515e39fe0" providerId="AD" clId="Web-{7BC96C66-3C1E-183B-6ADA-1D76BBE831A8}" dt="2022-05-26T14:11:09.284" v="8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S::tracy.oconnor@xoserve.com::c165d205-f988-41c6-a790-ae0515e39fe0" providerId="AD" clId="Web-{7BC96C66-3C1E-183B-6ADA-1D76BBE831A8}" dt="2022-05-26T14:13:20.303" v="10" actId="20577"/>
        <pc:sldMkLst>
          <pc:docMk/>
          <pc:sldMk cId="998598407" sldId="886"/>
        </pc:sldMkLst>
        <pc:spChg chg="mod">
          <ac:chgData name="Tracy OConnor" userId="S::tracy.oconnor@xoserve.com::c165d205-f988-41c6-a790-ae0515e39fe0" providerId="AD" clId="Web-{7BC96C66-3C1E-183B-6ADA-1D76BBE831A8}" dt="2022-05-26T14:13:20.303" v="10" actId="20577"/>
          <ac:spMkLst>
            <pc:docMk/>
            <pc:sldMk cId="998598407" sldId="886"/>
            <ac:spMk id="3" creationId="{84CF33AE-F5D0-4DB5-A281-A025ECF07D2B}"/>
          </ac:spMkLst>
        </pc:spChg>
      </pc:sldChg>
    </pc:docChg>
  </pc:docChgLst>
  <pc:docChgLst>
    <pc:chgData name="Jon Follows1" userId="S::jon.follows1@xoserve.com::03766345-d5c6-469f-bc0c-a01247b0b53a" providerId="AD" clId="Web-{033BBFE1-B6FA-3A73-7DFC-EE0348A08E74}"/>
    <pc:docChg chg="modSld">
      <pc:chgData name="Jon Follows1" userId="S::jon.follows1@xoserve.com::03766345-d5c6-469f-bc0c-a01247b0b53a" providerId="AD" clId="Web-{033BBFE1-B6FA-3A73-7DFC-EE0348A08E74}" dt="2022-05-24T10:54:02.810" v="26"/>
      <pc:docMkLst>
        <pc:docMk/>
      </pc:docMkLst>
      <pc:sldChg chg="modSp">
        <pc:chgData name="Jon Follows1" userId="S::jon.follows1@xoserve.com::03766345-d5c6-469f-bc0c-a01247b0b53a" providerId="AD" clId="Web-{033BBFE1-B6FA-3A73-7DFC-EE0348A08E74}" dt="2022-05-24T10:52:48.121" v="7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33BBFE1-B6FA-3A73-7DFC-EE0348A08E74}" dt="2022-05-24T10:52:48.121" v="7" actId="20577"/>
          <ac:spMkLst>
            <pc:docMk/>
            <pc:sldMk cId="416191731" sldId="885"/>
            <ac:spMk id="3" creationId="{84CF33AE-F5D0-4DB5-A281-A025ECF07D2B}"/>
          </ac:spMkLst>
        </pc:spChg>
      </pc:sldChg>
      <pc:sldChg chg="modSp">
        <pc:chgData name="Jon Follows1" userId="S::jon.follows1@xoserve.com::03766345-d5c6-469f-bc0c-a01247b0b53a" providerId="AD" clId="Web-{033BBFE1-B6FA-3A73-7DFC-EE0348A08E74}" dt="2022-05-24T10:54:02.810" v="26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33BBFE1-B6FA-3A73-7DFC-EE0348A08E74}" dt="2022-05-24T10:52:55.011" v="16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33BBFE1-B6FA-3A73-7DFC-EE0348A08E74}" dt="2022-05-24T10:54:02.810" v="2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AD477E05-AB5F-449C-A073-255578B3F160}"/>
    <pc:docChg chg="modSld">
      <pc:chgData name="Jon Follows1" userId="03766345-d5c6-469f-bc0c-a01247b0b53a" providerId="ADAL" clId="{AD477E05-AB5F-449C-A073-255578B3F160}" dt="2022-07-27T08:54:56.118" v="0" actId="20577"/>
      <pc:docMkLst>
        <pc:docMk/>
      </pc:docMkLst>
      <pc:sldChg chg="modSp mod">
        <pc:chgData name="Jon Follows1" userId="03766345-d5c6-469f-bc0c-a01247b0b53a" providerId="ADAL" clId="{AD477E05-AB5F-449C-A073-255578B3F160}" dt="2022-07-27T08:54:56.118" v="0" actId="20577"/>
        <pc:sldMkLst>
          <pc:docMk/>
          <pc:sldMk cId="998598407" sldId="886"/>
        </pc:sldMkLst>
        <pc:graphicFrameChg chg="modGraphic">
          <ac:chgData name="Jon Follows1" userId="03766345-d5c6-469f-bc0c-a01247b0b53a" providerId="ADAL" clId="{AD477E05-AB5F-449C-A073-255578B3F160}" dt="2022-07-27T08:54:56.118" v="0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Richard Hadfield" userId="a8a44ded-12a2-44ab-9ae0-8a727a1345d9" providerId="ADAL" clId="{DAFFB04B-799A-4843-A7BB-B08A62E984C4}"/>
    <pc:docChg chg="custSel modSld">
      <pc:chgData name="Richard Hadfield" userId="a8a44ded-12a2-44ab-9ae0-8a727a1345d9" providerId="ADAL" clId="{DAFFB04B-799A-4843-A7BB-B08A62E984C4}" dt="2022-07-27T08:29:45.498" v="136" actId="20577"/>
      <pc:docMkLst>
        <pc:docMk/>
      </pc:docMkLst>
      <pc:sldChg chg="modSp mod">
        <pc:chgData name="Richard Hadfield" userId="a8a44ded-12a2-44ab-9ae0-8a727a1345d9" providerId="ADAL" clId="{DAFFB04B-799A-4843-A7BB-B08A62E984C4}" dt="2022-07-27T08:29:45.498" v="136" actId="20577"/>
        <pc:sldMkLst>
          <pc:docMk/>
          <pc:sldMk cId="416191731" sldId="885"/>
        </pc:sldMkLst>
        <pc:graphicFrameChg chg="modGraphic">
          <ac:chgData name="Richard Hadfield" userId="a8a44ded-12a2-44ab-9ae0-8a727a1345d9" providerId="ADAL" clId="{DAFFB04B-799A-4843-A7BB-B08A62E984C4}" dt="2022-07-27T08:29:45.498" v="136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 mod">
        <pc:chgData name="Richard Hadfield" userId="a8a44ded-12a2-44ab-9ae0-8a727a1345d9" providerId="ADAL" clId="{DAFFB04B-799A-4843-A7BB-B08A62E984C4}" dt="2022-07-27T08:29:35.877" v="134" actId="20577"/>
        <pc:sldMkLst>
          <pc:docMk/>
          <pc:sldMk cId="998598407" sldId="886"/>
        </pc:sldMkLst>
        <pc:graphicFrameChg chg="modGraphic">
          <ac:chgData name="Richard Hadfield" userId="a8a44ded-12a2-44ab-9ae0-8a727a1345d9" providerId="ADAL" clId="{DAFFB04B-799A-4843-A7BB-B08A62E984C4}" dt="2022-07-27T08:29:35.877" v="134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EF93139-7920-A1DC-30A4-E9EF29E22A05}"/>
    <pc:docChg chg="modSld">
      <pc:chgData name="Jon Follows1" userId="S::jon.follows1@xoserve.com::03766345-d5c6-469f-bc0c-a01247b0b53a" providerId="AD" clId="Web-{0EF93139-7920-A1DC-30A4-E9EF29E22A05}" dt="2022-06-27T12:50:43.225" v="439"/>
      <pc:docMkLst>
        <pc:docMk/>
      </pc:docMkLst>
      <pc:sldChg chg="modSp">
        <pc:chgData name="Jon Follows1" userId="S::jon.follows1@xoserve.com::03766345-d5c6-469f-bc0c-a01247b0b53a" providerId="AD" clId="Web-{0EF93139-7920-A1DC-30A4-E9EF29E22A05}" dt="2022-06-27T12:49:53.253" v="399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EF93139-7920-A1DC-30A4-E9EF29E22A05}" dt="2022-06-27T12:32:13.622" v="15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49:53.253" v="39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0EF93139-7920-A1DC-30A4-E9EF29E22A05}" dt="2022-06-27T12:50:43.225" v="439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EF93139-7920-A1DC-30A4-E9EF29E22A05}" dt="2022-06-27T12:32:04.355" v="149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50:43.225" v="439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92164"/>
              </p:ext>
            </p:extLst>
          </p:nvPr>
        </p:nvGraphicFramePr>
        <p:xfrm>
          <a:off x="198522" y="495673"/>
          <a:ext cx="8765001" cy="3761449"/>
        </p:xfrm>
        <a:graphic>
          <a:graphicData uri="http://schemas.openxmlformats.org/drawingml/2006/table">
            <a:tbl>
              <a:tblPr firstRow="1" bandRow="1"/>
              <a:tblGrid>
                <a:gridCol w="1838824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88085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14167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11/05/22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 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08/06/22</a:t>
                      </a:r>
                      <a:endParaRPr lang="en-US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0797 Creation of New Charge to Recover Last resort Supply Payments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67431: There is a issue that Modification 0809S has been raised to include IGT Supply Points into SoLR charging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Submit Change request to impact assess the inclusion </a:t>
                      </a: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sites and incorporating the change in Feb23 release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US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13/07/22</a:t>
                      </a:r>
                      <a:endParaRPr lang="en-US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839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–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US" sz="900" b="0" i="0" u="none" strike="noStrike" kern="1200" noProof="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6546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27th 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178780"/>
              </p:ext>
            </p:extLst>
          </p:nvPr>
        </p:nvGraphicFramePr>
        <p:xfrm>
          <a:off x="193682" y="495673"/>
          <a:ext cx="8756635" cy="2740375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ChMC on 08/06/22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–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ChMC on 13/07/22</a:t>
                      </a:r>
                      <a:endParaRPr lang="en-US" sz="900" b="0" i="0" u="none" strike="noStrike" kern="1200" noProof="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21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MOD 0799 -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67645: The detailed design Change Pack has not be approved as MOD 0799 is still outstanding​</a:t>
                      </a:r>
                      <a:endParaRPr lang="en-US" dirty="0"/>
                    </a:p>
                    <a:p>
                      <a:pPr marL="0" lv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Accept Issue. Decision was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July to include into delivery for Feb23 release</a:t>
                      </a:r>
                      <a:endParaRPr lang="en-US" dirty="0"/>
                    </a:p>
                    <a:p>
                      <a:pPr marL="0" indent="0" algn="l"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baselined for delivery in Feb23 release in July 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Approval of Change Pack expected in September ChMC following approval of MOD 0799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6546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27th 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26</AccountId>
        <AccountType/>
      </UserInfo>
      <UserInfo>
        <DisplayName>Rob Heggett</DisplayName>
        <AccountId>108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C5FB9-045D-4A3F-8830-B124CAC3E509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microsoft.com/office/2006/metadata/properties"/>
    <ds:schemaRef ds:uri="http://purl.org/dc/elements/1.1/"/>
    <ds:schemaRef ds:uri="09850d4e-5ea7-4dcb-8c24-c6fc5087371d"/>
    <ds:schemaRef ds:uri="http://www.w3.org/XML/1998/namespace"/>
    <ds:schemaRef ds:uri="5e5e5b1a-4354-4cde-90ed-1df27520ea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343</Words>
  <Application>Microsoft Office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Arial,Sans-Serif</vt:lpstr>
      <vt:lpstr>Calibri</vt:lpstr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Jon Follows1</cp:lastModifiedBy>
  <cp:revision>274</cp:revision>
  <dcterms:created xsi:type="dcterms:W3CDTF">2018-09-02T17:12:15Z</dcterms:created>
  <dcterms:modified xsi:type="dcterms:W3CDTF">2022-07-27T08:55:05Z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