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3"/>
  </p:sldMasterIdLst>
  <p:notesMasterIdLst>
    <p:notesMasterId r:id="rId10"/>
  </p:notesMasterIdLst>
  <p:handoutMasterIdLst>
    <p:handoutMasterId r:id="rId11"/>
  </p:handoutMasterIdLst>
  <p:sldIdLst>
    <p:sldId id="256" r:id="rId4"/>
    <p:sldId id="257" r:id="rId5"/>
    <p:sldId id="258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  <a:srgbClr val="008000"/>
    <a:srgbClr val="CCE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50860C-D812-4793-8E51-92E4E015E5C3}" v="4" dt="2022-09-13T08:09:45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66"/>
  </p:normalViewPr>
  <p:slideViewPr>
    <p:cSldViewPr snapToGrid="0" snapToObjects="1">
      <p:cViewPr varScale="1">
        <p:scale>
          <a:sx n="58" d="100"/>
          <a:sy n="58" d="100"/>
        </p:scale>
        <p:origin x="15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Greenwood" userId="59f4df91-576b-4878-b261-4404c569241b" providerId="ADAL" clId="{7E50860C-D812-4793-8E51-92E4E015E5C3}"/>
    <pc:docChg chg="undo redo custSel delSld modSld">
      <pc:chgData name="Lee Greenwood" userId="59f4df91-576b-4878-b261-4404c569241b" providerId="ADAL" clId="{7E50860C-D812-4793-8E51-92E4E015E5C3}" dt="2022-09-13T08:09:45.669" v="565" actId="478"/>
      <pc:docMkLst>
        <pc:docMk/>
      </pc:docMkLst>
      <pc:sldChg chg="delSp modSp mod">
        <pc:chgData name="Lee Greenwood" userId="59f4df91-576b-4878-b261-4404c569241b" providerId="ADAL" clId="{7E50860C-D812-4793-8E51-92E4E015E5C3}" dt="2022-09-13T08:09:45.669" v="565" actId="478"/>
        <pc:sldMkLst>
          <pc:docMk/>
          <pc:sldMk cId="0" sldId="256"/>
        </pc:sldMkLst>
        <pc:spChg chg="mod">
          <ac:chgData name="Lee Greenwood" userId="59f4df91-576b-4878-b261-4404c569241b" providerId="ADAL" clId="{7E50860C-D812-4793-8E51-92E4E015E5C3}" dt="2022-09-13T07:36:33.419" v="92" actId="20577"/>
          <ac:spMkLst>
            <pc:docMk/>
            <pc:sldMk cId="0" sldId="256"/>
            <ac:spMk id="3" creationId="{D74A6841-560C-4DF6-A845-17B7A10838FD}"/>
          </ac:spMkLst>
        </pc:spChg>
        <pc:spChg chg="mod">
          <ac:chgData name="Lee Greenwood" userId="59f4df91-576b-4878-b261-4404c569241b" providerId="ADAL" clId="{7E50860C-D812-4793-8E51-92E4E015E5C3}" dt="2022-09-13T07:35:54.903" v="18"/>
          <ac:spMkLst>
            <pc:docMk/>
            <pc:sldMk cId="0" sldId="256"/>
            <ac:spMk id="8195" creationId="{32C534F0-0C06-43B8-B790-3A7E706843ED}"/>
          </ac:spMkLst>
        </pc:spChg>
        <pc:spChg chg="del mod">
          <ac:chgData name="Lee Greenwood" userId="59f4df91-576b-4878-b261-4404c569241b" providerId="ADAL" clId="{7E50860C-D812-4793-8E51-92E4E015E5C3}" dt="2022-09-13T08:09:45.669" v="565" actId="478"/>
          <ac:spMkLst>
            <pc:docMk/>
            <pc:sldMk cId="0" sldId="256"/>
            <ac:spMk id="8197" creationId="{5BEB192B-3115-4FF8-A28E-6BDBF99C2ACB}"/>
          </ac:spMkLst>
        </pc:spChg>
      </pc:sldChg>
      <pc:sldChg chg="modSp mod">
        <pc:chgData name="Lee Greenwood" userId="59f4df91-576b-4878-b261-4404c569241b" providerId="ADAL" clId="{7E50860C-D812-4793-8E51-92E4E015E5C3}" dt="2022-09-13T07:44:00.744" v="230" actId="20577"/>
        <pc:sldMkLst>
          <pc:docMk/>
          <pc:sldMk cId="0" sldId="257"/>
        </pc:sldMkLst>
        <pc:spChg chg="mod">
          <ac:chgData name="Lee Greenwood" userId="59f4df91-576b-4878-b261-4404c569241b" providerId="ADAL" clId="{7E50860C-D812-4793-8E51-92E4E015E5C3}" dt="2022-09-13T07:44:00.744" v="230" actId="20577"/>
          <ac:spMkLst>
            <pc:docMk/>
            <pc:sldMk cId="0" sldId="257"/>
            <ac:spMk id="3" creationId="{4520925B-CB6E-4650-8F92-7CDD6B316545}"/>
          </ac:spMkLst>
        </pc:spChg>
      </pc:sldChg>
      <pc:sldChg chg="modSp mod">
        <pc:chgData name="Lee Greenwood" userId="59f4df91-576b-4878-b261-4404c569241b" providerId="ADAL" clId="{7E50860C-D812-4793-8E51-92E4E015E5C3}" dt="2022-09-13T08:09:37.773" v="563" actId="20577"/>
        <pc:sldMkLst>
          <pc:docMk/>
          <pc:sldMk cId="0" sldId="258"/>
        </pc:sldMkLst>
        <pc:spChg chg="mod">
          <ac:chgData name="Lee Greenwood" userId="59f4df91-576b-4878-b261-4404c569241b" providerId="ADAL" clId="{7E50860C-D812-4793-8E51-92E4E015E5C3}" dt="2022-09-13T08:09:37.773" v="563" actId="20577"/>
          <ac:spMkLst>
            <pc:docMk/>
            <pc:sldMk cId="0" sldId="258"/>
            <ac:spMk id="11267" creationId="{A621C574-9A7D-470F-B223-BBCF8DBDA0F6}"/>
          </ac:spMkLst>
        </pc:spChg>
      </pc:sldChg>
      <pc:sldChg chg="modSp mod">
        <pc:chgData name="Lee Greenwood" userId="59f4df91-576b-4878-b261-4404c569241b" providerId="ADAL" clId="{7E50860C-D812-4793-8E51-92E4E015E5C3}" dt="2022-09-13T07:47:38.455" v="304"/>
        <pc:sldMkLst>
          <pc:docMk/>
          <pc:sldMk cId="0" sldId="259"/>
        </pc:sldMkLst>
        <pc:spChg chg="mod">
          <ac:chgData name="Lee Greenwood" userId="59f4df91-576b-4878-b261-4404c569241b" providerId="ADAL" clId="{7E50860C-D812-4793-8E51-92E4E015E5C3}" dt="2022-09-13T07:47:38.455" v="304"/>
          <ac:spMkLst>
            <pc:docMk/>
            <pc:sldMk cId="0" sldId="259"/>
            <ac:spMk id="14339" creationId="{2DFC8DF1-B697-48DC-A0E8-799A54370D75}"/>
          </ac:spMkLst>
        </pc:spChg>
      </pc:sldChg>
      <pc:sldChg chg="modSp mod">
        <pc:chgData name="Lee Greenwood" userId="59f4df91-576b-4878-b261-4404c569241b" providerId="ADAL" clId="{7E50860C-D812-4793-8E51-92E4E015E5C3}" dt="2022-09-13T08:02:15.331" v="351" actId="5793"/>
        <pc:sldMkLst>
          <pc:docMk/>
          <pc:sldMk cId="0" sldId="261"/>
        </pc:sldMkLst>
        <pc:spChg chg="mod">
          <ac:chgData name="Lee Greenwood" userId="59f4df91-576b-4878-b261-4404c569241b" providerId="ADAL" clId="{7E50860C-D812-4793-8E51-92E4E015E5C3}" dt="2022-09-13T08:02:15.331" v="351" actId="5793"/>
          <ac:spMkLst>
            <pc:docMk/>
            <pc:sldMk cId="0" sldId="261"/>
            <ac:spMk id="12291" creationId="{10A2AD33-BCF2-4472-B4C2-633915C2CA92}"/>
          </ac:spMkLst>
        </pc:spChg>
      </pc:sldChg>
      <pc:sldChg chg="del">
        <pc:chgData name="Lee Greenwood" userId="59f4df91-576b-4878-b261-4404c569241b" providerId="ADAL" clId="{7E50860C-D812-4793-8E51-92E4E015E5C3}" dt="2022-09-13T07:44:24.695" v="231" actId="47"/>
        <pc:sldMkLst>
          <pc:docMk/>
          <pc:sldMk cId="0" sldId="262"/>
        </pc:sldMkLst>
      </pc:sldChg>
      <pc:sldChg chg="modSp mod">
        <pc:chgData name="Lee Greenwood" userId="59f4df91-576b-4878-b261-4404c569241b" providerId="ADAL" clId="{7E50860C-D812-4793-8E51-92E4E015E5C3}" dt="2022-09-13T08:09:34.286" v="561" actId="20577"/>
        <pc:sldMkLst>
          <pc:docMk/>
          <pc:sldMk cId="3531620654" sldId="263"/>
        </pc:sldMkLst>
        <pc:graphicFrameChg chg="modGraphic">
          <ac:chgData name="Lee Greenwood" userId="59f4df91-576b-4878-b261-4404c569241b" providerId="ADAL" clId="{7E50860C-D812-4793-8E51-92E4E015E5C3}" dt="2022-09-13T08:09:34.286" v="561" actId="20577"/>
          <ac:graphicFrameMkLst>
            <pc:docMk/>
            <pc:sldMk cId="3531620654" sldId="263"/>
            <ac:graphicFrameMk id="3" creationId="{2F295B1D-6BEE-49FD-86AC-3B605A2B9DD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2FF7C6-0DC0-4673-814A-E6B729AFAC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84609-D3C4-4C99-B08B-E0DFF0AE54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B4F3A4-5C42-4C7B-83C9-19A9E63FF964}" type="datetimeFigureOut">
              <a:rPr lang="en-US" altLang="en-US"/>
              <a:pPr>
                <a:defRPr/>
              </a:pPr>
              <a:t>9/13/2022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B0EB6-3D1F-4F76-9661-5812A70BB3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EE04D-8519-4000-A46E-BA5EFEE776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759A7F-21DC-40BA-8427-733826986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314E44-8BBE-456C-ACBC-640A3BE03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DBF32-D9B4-452E-B7E4-B757B56287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096B13-3824-44AD-BF1D-EAF8C9E2966C}" type="datetimeFigureOut">
              <a:rPr lang="en-US" altLang="en-US"/>
              <a:pPr>
                <a:defRPr/>
              </a:pPr>
              <a:t>9/13/2022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3EC53A-00EE-495D-81E0-0A518C8F97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A5C1311-703D-4D0B-B1CC-9AB52E0C2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69527-3350-40A8-AD04-5344E2F6F7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7DBB2-9D46-4141-A86B-322A070B7E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2D5DD1-5DCA-4EBF-918D-42E7140CC5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EC8BF50E-6B75-4F37-AC59-1CF43D531D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580AD8B-7259-483C-B7EA-796495F5D2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5CDCABE1-602E-47AF-8684-AA6EF9A786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0156CDC-2D10-461D-92BE-1CB7E9C1FF1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od Title Slide"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B29223-FC92-42D2-A589-5A4509D5CE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6B74AE3-A879-4142-A435-DA887D61C2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83D5235-48CD-4DF9-8A39-46AD298B188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9541A36-6105-4BCA-A4AD-96CA0907C5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97036-13AA-430D-AC03-DEE159B63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19AD0367-6188-4432-9830-5074D4030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C0C76E-4DE5-4DB4-A9A3-A6028A21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15911A1-0E26-44D4-A282-9AE8103F3904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27154120-1BD2-4CD3-8A4E-5C699ABA3C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296863"/>
            <a:ext cx="137636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C744EF31-6A6A-4086-BB92-F20E61A6BEBF}"/>
              </a:ext>
            </a:extLst>
          </p:cNvPr>
          <p:cNvSpPr/>
          <p:nvPr userDrawn="1"/>
        </p:nvSpPr>
        <p:spPr>
          <a:xfrm>
            <a:off x="4362450" y="22352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5297129"/>
            <a:ext cx="7086600" cy="907604"/>
          </a:xfrm>
        </p:spPr>
        <p:txBody>
          <a:bodyPr/>
          <a:lstStyle>
            <a:lvl1pPr marL="0" indent="0" algn="ctr">
              <a:buNone/>
              <a:defRPr lang="en-US" sz="1600" b="0" cap="none" dirty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99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d Title and Content"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008576"/>
                </a:solidFill>
                <a:latin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3pPr>
              <a:buClr>
                <a:srgbClr val="008576"/>
              </a:buClr>
              <a:defRPr/>
            </a:lvl3pPr>
            <a:lvl4pPr>
              <a:buClr>
                <a:srgbClr val="008576"/>
              </a:buClr>
              <a:buSzPct val="100000"/>
              <a:defRPr/>
            </a:lvl4pPr>
            <a:lvl5pPr>
              <a:buClr>
                <a:srgbClr val="008576"/>
              </a:buClr>
              <a:buSzPct val="80000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70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3">
            <a:extLst>
              <a:ext uri="{FF2B5EF4-FFF2-40B4-BE49-F238E27FC236}">
                <a16:creationId xmlns:a16="http://schemas.microsoft.com/office/drawing/2014/main" id="{58EF8C62-0043-474B-9257-69238C20BA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2E07C44E-959A-404B-8ABF-8BF2251878B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B362ABF0-E3F5-4126-98F4-8048712F0FA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33249E71-AF5A-4831-B19E-FABD9AE0D5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034C573A-DB1E-4C63-900D-1AD0D76D45B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41642-336C-4E7D-8E31-92DDB0F047AD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B61BC6-06B6-4BCA-B905-115B6597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B0BA3E3E-4077-4A76-8662-DFC8CF00B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5E8417-2677-4169-80A2-355AD681F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8D10595-0218-44A2-BF37-E07EB3D4E72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E64636-BCE8-456C-B5C2-F2C3A86048B2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8402F6-424C-477C-B8DC-B40764B4AA5B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69B56B-ABB6-49C4-A9A7-3A12EE3D6A3C}"/>
              </a:ext>
            </a:extLst>
          </p:cNvPr>
          <p:cNvSpPr/>
          <p:nvPr userDrawn="1"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/>
              </a:rPr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4000">
                <a:solidFill>
                  <a:srgbClr val="00857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3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008576"/>
                </a:solidFill>
                <a:latin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1460C087-3C8C-420C-A592-381BE47BC41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BE500628-829F-4B16-BDEE-B94EA21F297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EAA52663-3ED1-432A-A765-1D99950F42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A9313209-7CB0-4D93-AE8C-3AD7B0937A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02622C-CDD7-4978-B66A-843690273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D1F0C-34BA-49CB-9305-CB6BA4119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F7457363-0F9B-4430-8E14-73C8ABD64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DB043B-E97C-49F7-8BA3-7EA859749EA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AF4A5E-DD03-4803-9E12-AAF7FB4C3B75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D4BAF9D-6F19-44E9-BE62-3C6001070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36" name="Title Placeholder 21">
            <a:extLst>
              <a:ext uri="{FF2B5EF4-FFF2-40B4-BE49-F238E27FC236}">
                <a16:creationId xmlns:a16="http://schemas.microsoft.com/office/drawing/2014/main" id="{E75CFB55-24E3-4F85-81E2-AF6353E0F3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37" name="Text Placeholder 12">
            <a:extLst>
              <a:ext uri="{FF2B5EF4-FFF2-40B4-BE49-F238E27FC236}">
                <a16:creationId xmlns:a16="http://schemas.microsoft.com/office/drawing/2014/main" id="{9733C626-8363-4F18-BE44-4A39F0688F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8576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857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8576"/>
        </a:buClr>
        <a:buSzPct val="85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008576"/>
        </a:buClr>
        <a:buSzPct val="70000"/>
        <a:buFont typeface="Wingdings" panose="05000000000000000000" pitchFamily="2" charset="2"/>
        <a:buChar char="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/>
          <a:ea typeface="MS PGothic" panose="020B0600070205080204" pitchFamily="34" charset="-128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74A6841-560C-4DF6-A845-17B7A1083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297488"/>
            <a:ext cx="7086600" cy="9064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1800" dirty="0">
                <a:solidFill>
                  <a:srgbClr val="008000"/>
                </a:solidFill>
                <a:ea typeface="+mj-ea"/>
              </a:rPr>
              <a:t>Proposer: </a:t>
            </a:r>
            <a:r>
              <a:rPr sz="1800" dirty="0">
                <a:solidFill>
                  <a:schemeClr val="tx1"/>
                </a:solidFill>
                <a:ea typeface="+mj-ea"/>
              </a:rPr>
              <a:t>Lee Greenwood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1800" dirty="0">
                <a:solidFill>
                  <a:srgbClr val="008000"/>
                </a:solidFill>
                <a:ea typeface="+mj-ea"/>
              </a:rPr>
              <a:t>Panel Date:</a:t>
            </a:r>
            <a:r>
              <a:rPr lang="en-GB" sz="1800" dirty="0">
                <a:ea typeface="+mj-ea"/>
              </a:rPr>
              <a:t>15 September 2022</a:t>
            </a:r>
            <a:endParaRPr sz="1800" dirty="0">
              <a:ea typeface="+mj-ea"/>
            </a:endParaRPr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32C534F0-0C06-43B8-B790-3A7E70684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934200" cy="1752600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solidFill>
                  <a:srgbClr val="008576"/>
                </a:solidFill>
                <a:latin typeface="Arial" panose="020B0604020202020204" pitchFamily="34" charset="0"/>
              </a:rPr>
              <a:t>UNC 0819:</a:t>
            </a:r>
            <a:br>
              <a:rPr lang="en-GB" altLang="en-US" sz="4000" i="1" dirty="0">
                <a:latin typeface="Arial" panose="020B0604020202020204" pitchFamily="34" charset="0"/>
              </a:rPr>
            </a:br>
            <a:r>
              <a:rPr lang="en-GB" altLang="en-US" sz="2400" dirty="0">
                <a:solidFill>
                  <a:srgbClr val="008000"/>
                </a:solidFill>
                <a:latin typeface="Arial" panose="020B0604020202020204" pitchFamily="34" charset="0"/>
              </a:rPr>
              <a:t>Mod Title: Establishing/Amending a Gas Vacant Site Process</a:t>
            </a:r>
            <a:endParaRPr lang="en-US" altLang="en-US" sz="24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3B517D-DC27-4690-873D-937F0C8F24C0}"/>
              </a:ext>
            </a:extLst>
          </p:cNvPr>
          <p:cNvSpPr/>
          <p:nvPr/>
        </p:nvSpPr>
        <p:spPr>
          <a:xfrm>
            <a:off x="4362450" y="22352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8198" name="TextBox 3">
            <a:extLst>
              <a:ext uri="{FF2B5EF4-FFF2-40B4-BE49-F238E27FC236}">
                <a16:creationId xmlns:a16="http://schemas.microsoft.com/office/drawing/2014/main" id="{4A9AA686-EEFF-4C28-9C0D-3E8C0F5DD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1000"/>
            <a:ext cx="1803400" cy="469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8199" name="Picture 4">
            <a:extLst>
              <a:ext uri="{FF2B5EF4-FFF2-40B4-BE49-F238E27FC236}">
                <a16:creationId xmlns:a16="http://schemas.microsoft.com/office/drawing/2014/main" id="{A9D194BA-0687-4426-9100-A13A8B7B7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279400"/>
            <a:ext cx="2057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260CD41-2708-45FA-873D-DFD65E57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Why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0925B-CB6E-4650-8F92-7CDD6B3165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ea typeface="+mn-ea"/>
              </a:rPr>
              <a:t>No process to amend AQ values for Vacant sites as;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>
                <a:ea typeface="+mn-ea"/>
              </a:rPr>
              <a:t>An AQ for a site can only be amended by obtaining meter readings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400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>
                <a:ea typeface="+mn-ea"/>
              </a:rPr>
              <a:t>Shippers cannot access the site(s) to obtain meter readings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400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>
                <a:ea typeface="+mn-ea"/>
              </a:rPr>
              <a:t>Shipper is unable to contact the customer to obtain meter readings (in some circumstances)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630F787-236D-4EFB-85A3-69C55320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Options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621C574-9A7D-470F-B223-BBCF8DBDA0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Multiple options discussed in Workgroup 0783R with the Modification submitted being the conclusion of the Workgroup</a:t>
            </a:r>
          </a:p>
          <a:p>
            <a:pPr marL="0" indent="0" eaLnBrk="1" hangingPunct="1"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7A8414A-11B3-4A26-A0F0-73897E0C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Solution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0A2AD33-BCF2-4472-B4C2-633915C2CA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Establish a new process for Shippers to follow to cease: </a:t>
            </a:r>
          </a:p>
          <a:p>
            <a:pPr marL="0" indent="0" eaLnBrk="1" hangingPunct="1">
              <a:spcBef>
                <a:spcPts val="600"/>
              </a:spcBef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Settlement Performance Obligations, Commodity Costs, and Daily Gas Allocation </a:t>
            </a:r>
          </a:p>
          <a:p>
            <a:pPr marL="0" indent="0" eaLnBrk="1" hangingPunct="1">
              <a:spcBef>
                <a:spcPts val="600"/>
              </a:spcBef>
              <a:buNone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After 12 months; the Shipper will have the option to set the AQ to 1 through the AQ correction process (new correction code / eligible cause created) for Capacity relief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22E7F9A-A2E4-4387-BBAF-F63DC3B9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Recommended Steps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DFC8DF1-B697-48DC-A0E8-799A54370D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Proposer recommends that this modification should be:</a:t>
            </a:r>
          </a:p>
          <a:p>
            <a:pPr marL="0" indent="0" eaLnBrk="1" hangingPunct="1">
              <a:buNone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Workgroup assessment to develop the modification</a:t>
            </a:r>
          </a:p>
          <a:p>
            <a:pPr lvl="2"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Workgroup 0783R already completed</a:t>
            </a:r>
          </a:p>
          <a:p>
            <a:pPr marL="593725" lvl="2" indent="0" eaLnBrk="1" hangingPunct="1">
              <a:buNone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 subject to Self-Governance</a:t>
            </a:r>
          </a:p>
          <a:p>
            <a:pPr lvl="2"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Authority Direction is proposed for this Modification, as the last time this subject was discussed in 2011 (Modification 0282 &amp; 0282A) it was considered a material change and not subject to Self-Governance. The view of Workgroup 0783R was that this was still the case for this Modification due to the potential impacts in Gas Allocation, Reconciliation and UIG.</a:t>
            </a:r>
          </a:p>
          <a:p>
            <a:pPr lvl="1" eaLnBrk="1" hangingPunct="1"/>
            <a:endParaRPr lang="en-GB" altLang="en-US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1">
            <a:extLst>
              <a:ext uri="{FF2B5EF4-FFF2-40B4-BE49-F238E27FC236}">
                <a16:creationId xmlns:a16="http://schemas.microsoft.com/office/drawing/2014/main" id="{2F295B1D-6BEE-49FD-86AC-3B605A2B9D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306704"/>
              </p:ext>
            </p:extLst>
          </p:nvPr>
        </p:nvGraphicFramePr>
        <p:xfrm>
          <a:off x="798786" y="2724438"/>
          <a:ext cx="6201103" cy="1753872"/>
        </p:xfrm>
        <a:graphic>
          <a:graphicData uri="http://schemas.openxmlformats.org/drawingml/2006/table">
            <a:tbl>
              <a:tblPr firstRow="1" firstCol="1" bandRow="1"/>
              <a:tblGrid>
                <a:gridCol w="1841672">
                  <a:extLst>
                    <a:ext uri="{9D8B030D-6E8A-4147-A177-3AD203B41FA5}">
                      <a16:colId xmlns:a16="http://schemas.microsoft.com/office/drawing/2014/main" val="512301683"/>
                    </a:ext>
                  </a:extLst>
                </a:gridCol>
                <a:gridCol w="2034170">
                  <a:extLst>
                    <a:ext uri="{9D8B030D-6E8A-4147-A177-3AD203B41FA5}">
                      <a16:colId xmlns:a16="http://schemas.microsoft.com/office/drawing/2014/main" val="4065528223"/>
                    </a:ext>
                  </a:extLst>
                </a:gridCol>
                <a:gridCol w="2325261">
                  <a:extLst>
                    <a:ext uri="{9D8B030D-6E8A-4147-A177-3AD203B41FA5}">
                      <a16:colId xmlns:a16="http://schemas.microsoft.com/office/drawing/2014/main" val="1203222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 ID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Mod Presentation Template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Mod Presentation Template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Publication Date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47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Version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Prepared by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Helen Cuin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Prepared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September 2020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54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September 2020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Reviewed by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Helen Cuin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Reviewed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October 2021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545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Approved by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Approved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26935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AA31D6-C92F-44AC-8C8A-0841CF228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6058"/>
              </p:ext>
            </p:extLst>
          </p:nvPr>
        </p:nvGraphicFramePr>
        <p:xfrm>
          <a:off x="798786" y="5112690"/>
          <a:ext cx="6469380" cy="346457"/>
        </p:xfrm>
        <a:graphic>
          <a:graphicData uri="http://schemas.openxmlformats.org/drawingml/2006/table">
            <a:tbl>
              <a:tblPr firstRow="1" firstCol="1" bandRow="1"/>
              <a:tblGrid>
                <a:gridCol w="738505">
                  <a:extLst>
                    <a:ext uri="{9D8B030D-6E8A-4147-A177-3AD203B41FA5}">
                      <a16:colId xmlns:a16="http://schemas.microsoft.com/office/drawing/2014/main" val="1596505829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611936431"/>
                    </a:ext>
                  </a:extLst>
                </a:gridCol>
                <a:gridCol w="1781810">
                  <a:extLst>
                    <a:ext uri="{9D8B030D-6E8A-4147-A177-3AD203B41FA5}">
                      <a16:colId xmlns:a16="http://schemas.microsoft.com/office/drawing/2014/main" val="761783652"/>
                    </a:ext>
                  </a:extLst>
                </a:gridCol>
                <a:gridCol w="2688590">
                  <a:extLst>
                    <a:ext uri="{9D8B030D-6E8A-4147-A177-3AD203B41FA5}">
                      <a16:colId xmlns:a16="http://schemas.microsoft.com/office/drawing/2014/main" val="3374395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Version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frequency</a:t>
                      </a:r>
                      <a:r>
                        <a:rPr lang="en-GB" sz="1100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100" b="1">
                          <a:solidFill>
                            <a:srgbClr val="00857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for update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863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September 2020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Control Added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74028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1B67602-05CE-484D-8C20-B78867E9F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87" y="2168530"/>
            <a:ext cx="36663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altLang="en-US" sz="1000" b="0" i="1" u="none" strike="noStrike" cap="none" normalizeH="0" baseline="0" dirty="0">
                <a:ln>
                  <a:noFill/>
                </a:ln>
                <a:solidFill>
                  <a:srgbClr val="00B274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Document Control to be removed upon completion of the template.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857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 Control Sheet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4591D1-1BFF-4A65-86F7-08D06046F5A8}"/>
              </a:ext>
            </a:extLst>
          </p:cNvPr>
          <p:cNvSpPr txBox="1"/>
          <p:nvPr/>
        </p:nvSpPr>
        <p:spPr>
          <a:xfrm>
            <a:off x="677334" y="4610834"/>
            <a:ext cx="6101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rgbClr val="00857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Revision History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20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e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A0B62E7BCA94418E924AB11E666742" ma:contentTypeVersion="13" ma:contentTypeDescription="Create a new document." ma:contentTypeScope="" ma:versionID="ed871f960f54fab7184f3e1d5ac86060">
  <xsd:schema xmlns:xsd="http://www.w3.org/2001/XMLSchema" xmlns:xs="http://www.w3.org/2001/XMLSchema" xmlns:p="http://schemas.microsoft.com/office/2006/metadata/properties" xmlns:ns2="a0d8f228-2bd3-4f0c-b174-6678f2d426a4" xmlns:ns3="3ee84ff3-1fa2-4b0e-bbc1-9d3729ac2ba9" targetNamespace="http://schemas.microsoft.com/office/2006/metadata/properties" ma:root="true" ma:fieldsID="4ecc99ef0464b3bcb100d6a6949067f6" ns2:_="" ns3:_="">
    <xsd:import namespace="a0d8f228-2bd3-4f0c-b174-6678f2d426a4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Checked_x0020_Out_x0020_By" minOccurs="0"/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8f228-2bd3-4f0c-b174-6678f2d426a4" elementFormDefault="qualified">
    <xsd:import namespace="http://schemas.microsoft.com/office/2006/documentManagement/types"/>
    <xsd:import namespace="http://schemas.microsoft.com/office/infopath/2007/PartnerControls"/>
    <xsd:element name="Checked_x0020_Out_x0020_By" ma:index="8" nillable="true" ma:displayName="Checked Out By" ma:internalName="Checked_x0020_Out_x0020_By">
      <xsd:simpleType>
        <xsd:restriction base="dms:Text">
          <xsd:maxLength value="255"/>
        </xsd:restriction>
      </xsd:simpleType>
    </xsd:element>
    <xsd:element name="Sign_x002d_off_x0020_status" ma:index="9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0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C1334C-D6B7-49EE-956B-FB1DA81EF9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BC6A7E-9187-40CC-BFE8-6D7762FBF0C0}"/>
</file>

<file path=docProps/app.xml><?xml version="1.0" encoding="utf-8"?>
<Properties xmlns="http://schemas.openxmlformats.org/officeDocument/2006/extended-properties" xmlns:vt="http://schemas.openxmlformats.org/officeDocument/2006/docPropsVTypes">
  <Template>Mod Presentation Template End.thmx</Template>
  <TotalTime>1669</TotalTime>
  <Words>321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Georgia</vt:lpstr>
      <vt:lpstr>Wingdings</vt:lpstr>
      <vt:lpstr>Wingdings 2</vt:lpstr>
      <vt:lpstr>Open</vt:lpstr>
      <vt:lpstr>UNC 0819: Mod Title: Establishing/Amending a Gas Vacant Site Process</vt:lpstr>
      <vt:lpstr>Why change?</vt:lpstr>
      <vt:lpstr>Options</vt:lpstr>
      <vt:lpstr>Solution</vt:lpstr>
      <vt:lpstr>Recommended Steps</vt:lpstr>
      <vt:lpstr>PowerPoint Presentation</vt:lpstr>
    </vt:vector>
  </TitlesOfParts>
  <Manager/>
  <Company>Joint Office of Gas Transporters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Presentation Template</dc:title>
  <dc:subject/>
  <dc:creator>Helen Cuin</dc:creator>
  <cp:keywords/>
  <dc:description/>
  <cp:lastModifiedBy>Lee Greenwood</cp:lastModifiedBy>
  <cp:revision>48</cp:revision>
  <dcterms:created xsi:type="dcterms:W3CDTF">2013-11-25T10:20:55Z</dcterms:created>
  <dcterms:modified xsi:type="dcterms:W3CDTF">2022-09-13T08:09:49Z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5f1a46-1149-4b07-97f4-ee5ba49b485b_Enabled">
    <vt:lpwstr>true</vt:lpwstr>
  </property>
  <property fmtid="{D5CDD505-2E9C-101B-9397-08002B2CF9AE}" pid="3" name="MSIP_Label_065f1a46-1149-4b07-97f4-ee5ba49b485b_SetDate">
    <vt:lpwstr>2022-09-13T07:35:11Z</vt:lpwstr>
  </property>
  <property fmtid="{D5CDD505-2E9C-101B-9397-08002B2CF9AE}" pid="4" name="MSIP_Label_065f1a46-1149-4b07-97f4-ee5ba49b485b_Method">
    <vt:lpwstr>Standard</vt:lpwstr>
  </property>
  <property fmtid="{D5CDD505-2E9C-101B-9397-08002B2CF9AE}" pid="5" name="MSIP_Label_065f1a46-1149-4b07-97f4-ee5ba49b485b_Name">
    <vt:lpwstr>065f1a46-1149-4b07-97f4-ee5ba49b485b</vt:lpwstr>
  </property>
  <property fmtid="{D5CDD505-2E9C-101B-9397-08002B2CF9AE}" pid="6" name="MSIP_Label_065f1a46-1149-4b07-97f4-ee5ba49b485b_SiteId">
    <vt:lpwstr>a603898f-7de2-45ba-b67d-d35fb519b2cf</vt:lpwstr>
  </property>
  <property fmtid="{D5CDD505-2E9C-101B-9397-08002B2CF9AE}" pid="7" name="MSIP_Label_065f1a46-1149-4b07-97f4-ee5ba49b485b_ActionId">
    <vt:lpwstr>f5a9420d-24ff-4dec-8b2d-7f772fcf2a3a</vt:lpwstr>
  </property>
  <property fmtid="{D5CDD505-2E9C-101B-9397-08002B2CF9AE}" pid="8" name="MSIP_Label_065f1a46-1149-4b07-97f4-ee5ba49b485b_ContentBits">
    <vt:lpwstr>0</vt:lpwstr>
  </property>
</Properties>
</file>