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3690" r:id="rId5"/>
    <p:sldId id="3769" r:id="rId6"/>
    <p:sldId id="3778" r:id="rId7"/>
    <p:sldId id="3785" r:id="rId8"/>
    <p:sldId id="3779" r:id="rId9"/>
    <p:sldId id="3786" r:id="rId10"/>
    <p:sldId id="3782" r:id="rId11"/>
    <p:sldId id="3784" r:id="rId12"/>
    <p:sldId id="3770" r:id="rId13"/>
    <p:sldId id="3787"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D8901C-02A8-ED59-E30C-D4E8EBFE399E}" name="Sharon Dudley" initials="SD" userId="S::sharon.dudley@xoserve.com::6036b7f4-70ef-410e-a8f5-cb1704a64268" providerId="AD"/>
  <p188:author id="{88E5A260-AAA0-A4D6-2EEB-2CAB85B35EDF}" name="Simon Harris" initials="SH" userId="S::simon.harris@xoserve.com::141bd518-a903-4682-a1d6-6717e25c6057" providerId="AD"/>
  <p188:author id="{B3819DC6-A1E1-9E6F-81F7-4907833AB551}" name="Molly Haley1" initials="MH" userId="S::Molly.Haley1@xoserve.com::2264ca27-fef1-4fb9-96be-333087b5d2f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8" name="Molly Haley1" initials="MH" lastIdx="11" clrIdx="7">
    <p:extLst>
      <p:ext uri="{19B8F6BF-5375-455C-9EA6-DF929625EA0E}">
        <p15:presenceInfo xmlns:p15="http://schemas.microsoft.com/office/powerpoint/2012/main" userId="S::Molly.Haley1@xoserve.com::2264ca27-fef1-4fb9-96be-333087b5d2f3"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9" name="David Addison" initials="DA" lastIdx="11" clrIdx="8">
    <p:extLst>
      <p:ext uri="{19B8F6BF-5375-455C-9EA6-DF929625EA0E}">
        <p15:presenceInfo xmlns:p15="http://schemas.microsoft.com/office/powerpoint/2012/main" userId="S::David.Addison@xoserve.com::ee1b6dd5-8768-45ca-bccb-45ed7b5e5885"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15"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1927"/>
    <a:srgbClr val="024C90"/>
    <a:srgbClr val="BABBE1"/>
    <a:srgbClr val="FF9797"/>
    <a:srgbClr val="02549C"/>
    <a:srgbClr val="005AA5"/>
    <a:srgbClr val="689AD2"/>
    <a:srgbClr val="005DA2"/>
    <a:srgbClr val="0065B0"/>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25622-C406-40FB-B40F-69CA33BC3A2D}" v="24" dt="2023-03-28T14:48:28.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98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Haley1" userId="2264ca27-fef1-4fb9-96be-333087b5d2f3" providerId="ADAL" clId="{8CE87D16-CE91-4FCF-B11D-602CE3DE7FDD}"/>
    <pc:docChg chg="custSel addSld modSld sldOrd">
      <pc:chgData name="Molly Haley1" userId="2264ca27-fef1-4fb9-96be-333087b5d2f3" providerId="ADAL" clId="{8CE87D16-CE91-4FCF-B11D-602CE3DE7FDD}" dt="2023-02-13T09:41:57.396" v="30"/>
      <pc:docMkLst>
        <pc:docMk/>
      </pc:docMkLst>
      <pc:sldChg chg="modSp mod">
        <pc:chgData name="Molly Haley1" userId="2264ca27-fef1-4fb9-96be-333087b5d2f3" providerId="ADAL" clId="{8CE87D16-CE91-4FCF-B11D-602CE3DE7FDD}" dt="2023-02-06T15:37:27.852" v="22" actId="20577"/>
        <pc:sldMkLst>
          <pc:docMk/>
          <pc:sldMk cId="2931624365" sldId="3769"/>
        </pc:sldMkLst>
        <pc:spChg chg="mod">
          <ac:chgData name="Molly Haley1" userId="2264ca27-fef1-4fb9-96be-333087b5d2f3" providerId="ADAL" clId="{8CE87D16-CE91-4FCF-B11D-602CE3DE7FDD}" dt="2023-02-06T15:37:27.852" v="22" actId="20577"/>
          <ac:spMkLst>
            <pc:docMk/>
            <pc:sldMk cId="2931624365" sldId="3769"/>
            <ac:spMk id="3" creationId="{0B85589B-786C-4948-887F-E4E01ED20321}"/>
          </ac:spMkLst>
        </pc:spChg>
      </pc:sldChg>
      <pc:sldChg chg="modSp">
        <pc:chgData name="Molly Haley1" userId="2264ca27-fef1-4fb9-96be-333087b5d2f3" providerId="ADAL" clId="{8CE87D16-CE91-4FCF-B11D-602CE3DE7FDD}" dt="2023-02-08T09:14:44.393" v="26"/>
        <pc:sldMkLst>
          <pc:docMk/>
          <pc:sldMk cId="2697205510" sldId="3778"/>
        </pc:sldMkLst>
        <pc:graphicFrameChg chg="mod">
          <ac:chgData name="Molly Haley1" userId="2264ca27-fef1-4fb9-96be-333087b5d2f3" providerId="ADAL" clId="{8CE87D16-CE91-4FCF-B11D-602CE3DE7FDD}" dt="2023-02-08T09:14:44.393" v="26"/>
          <ac:graphicFrameMkLst>
            <pc:docMk/>
            <pc:sldMk cId="2697205510" sldId="3778"/>
            <ac:graphicFrameMk id="5" creationId="{41E992CA-2BDE-4DFD-82D1-5771A0E55B44}"/>
          </ac:graphicFrameMkLst>
        </pc:graphicFrameChg>
      </pc:sldChg>
      <pc:sldChg chg="ord">
        <pc:chgData name="Molly Haley1" userId="2264ca27-fef1-4fb9-96be-333087b5d2f3" providerId="ADAL" clId="{8CE87D16-CE91-4FCF-B11D-602CE3DE7FDD}" dt="2023-02-13T09:41:57.396" v="30"/>
        <pc:sldMkLst>
          <pc:docMk/>
          <pc:sldMk cId="2606053450" sldId="3783"/>
        </pc:sldMkLst>
      </pc:sldChg>
      <pc:sldChg chg="addSp delSp modSp mod">
        <pc:chgData name="Molly Haley1" userId="2264ca27-fef1-4fb9-96be-333087b5d2f3" providerId="ADAL" clId="{8CE87D16-CE91-4FCF-B11D-602CE3DE7FDD}" dt="2023-02-06T12:36:00.434" v="16" actId="1076"/>
        <pc:sldMkLst>
          <pc:docMk/>
          <pc:sldMk cId="316167787" sldId="3785"/>
        </pc:sldMkLst>
        <pc:spChg chg="mod">
          <ac:chgData name="Molly Haley1" userId="2264ca27-fef1-4fb9-96be-333087b5d2f3" providerId="ADAL" clId="{8CE87D16-CE91-4FCF-B11D-602CE3DE7FDD}" dt="2023-02-06T12:35:24.778" v="12" actId="1076"/>
          <ac:spMkLst>
            <pc:docMk/>
            <pc:sldMk cId="316167787" sldId="3785"/>
            <ac:spMk id="2" creationId="{8D778C3F-E0FA-4B29-9B87-B69AD5F7FFB6}"/>
          </ac:spMkLst>
        </pc:spChg>
        <pc:spChg chg="mod">
          <ac:chgData name="Molly Haley1" userId="2264ca27-fef1-4fb9-96be-333087b5d2f3" providerId="ADAL" clId="{8CE87D16-CE91-4FCF-B11D-602CE3DE7FDD}" dt="2023-02-06T12:36:00.434" v="16" actId="1076"/>
          <ac:spMkLst>
            <pc:docMk/>
            <pc:sldMk cId="316167787" sldId="3785"/>
            <ac:spMk id="3" creationId="{B358F2B0-C8E2-4395-BF68-2184BB17B799}"/>
          </ac:spMkLst>
        </pc:spChg>
        <pc:spChg chg="mod">
          <ac:chgData name="Molly Haley1" userId="2264ca27-fef1-4fb9-96be-333087b5d2f3" providerId="ADAL" clId="{8CE87D16-CE91-4FCF-B11D-602CE3DE7FDD}" dt="2023-02-06T12:34:50.621" v="6"/>
          <ac:spMkLst>
            <pc:docMk/>
            <pc:sldMk cId="316167787" sldId="3785"/>
            <ac:spMk id="25" creationId="{A909EA35-5B65-4868-9515-65C702C4395D}"/>
          </ac:spMkLst>
        </pc:spChg>
        <pc:spChg chg="mod">
          <ac:chgData name="Molly Haley1" userId="2264ca27-fef1-4fb9-96be-333087b5d2f3" providerId="ADAL" clId="{8CE87D16-CE91-4FCF-B11D-602CE3DE7FDD}" dt="2023-02-06T12:34:50.621" v="6"/>
          <ac:spMkLst>
            <pc:docMk/>
            <pc:sldMk cId="316167787" sldId="3785"/>
            <ac:spMk id="26" creationId="{48FC131E-2CC5-4F73-ACA6-50FC0989B2B8}"/>
          </ac:spMkLst>
        </pc:spChg>
        <pc:spChg chg="mod">
          <ac:chgData name="Molly Haley1" userId="2264ca27-fef1-4fb9-96be-333087b5d2f3" providerId="ADAL" clId="{8CE87D16-CE91-4FCF-B11D-602CE3DE7FDD}" dt="2023-02-06T12:34:50.621" v="6"/>
          <ac:spMkLst>
            <pc:docMk/>
            <pc:sldMk cId="316167787" sldId="3785"/>
            <ac:spMk id="28" creationId="{E9C91F00-6F7C-4340-B398-C4AE12EA3407}"/>
          </ac:spMkLst>
        </pc:spChg>
        <pc:spChg chg="mod">
          <ac:chgData name="Molly Haley1" userId="2264ca27-fef1-4fb9-96be-333087b5d2f3" providerId="ADAL" clId="{8CE87D16-CE91-4FCF-B11D-602CE3DE7FDD}" dt="2023-02-06T12:34:50.621" v="6"/>
          <ac:spMkLst>
            <pc:docMk/>
            <pc:sldMk cId="316167787" sldId="3785"/>
            <ac:spMk id="29" creationId="{813E1648-805E-4E70-9B8E-7D49DAC5E77E}"/>
          </ac:spMkLst>
        </pc:spChg>
        <pc:spChg chg="mod">
          <ac:chgData name="Molly Haley1" userId="2264ca27-fef1-4fb9-96be-333087b5d2f3" providerId="ADAL" clId="{8CE87D16-CE91-4FCF-B11D-602CE3DE7FDD}" dt="2023-02-06T12:34:50.621" v="6"/>
          <ac:spMkLst>
            <pc:docMk/>
            <pc:sldMk cId="316167787" sldId="3785"/>
            <ac:spMk id="31" creationId="{017029E3-CCC0-4198-8DEB-5D69D333DCA9}"/>
          </ac:spMkLst>
        </pc:spChg>
        <pc:spChg chg="mod">
          <ac:chgData name="Molly Haley1" userId="2264ca27-fef1-4fb9-96be-333087b5d2f3" providerId="ADAL" clId="{8CE87D16-CE91-4FCF-B11D-602CE3DE7FDD}" dt="2023-02-06T12:34:50.621" v="6"/>
          <ac:spMkLst>
            <pc:docMk/>
            <pc:sldMk cId="316167787" sldId="3785"/>
            <ac:spMk id="32" creationId="{83B20F74-13E2-4AEA-9B3B-69552F5FDFE0}"/>
          </ac:spMkLst>
        </pc:spChg>
        <pc:spChg chg="mod">
          <ac:chgData name="Molly Haley1" userId="2264ca27-fef1-4fb9-96be-333087b5d2f3" providerId="ADAL" clId="{8CE87D16-CE91-4FCF-B11D-602CE3DE7FDD}" dt="2023-02-06T12:34:50.621" v="6"/>
          <ac:spMkLst>
            <pc:docMk/>
            <pc:sldMk cId="316167787" sldId="3785"/>
            <ac:spMk id="33" creationId="{1DEF7165-E8FD-4FB8-80F3-C0FA6049B6CC}"/>
          </ac:spMkLst>
        </pc:spChg>
        <pc:grpChg chg="del mod">
          <ac:chgData name="Molly Haley1" userId="2264ca27-fef1-4fb9-96be-333087b5d2f3" providerId="ADAL" clId="{8CE87D16-CE91-4FCF-B11D-602CE3DE7FDD}" dt="2023-02-06T12:34:43.085" v="5" actId="478"/>
          <ac:grpSpMkLst>
            <pc:docMk/>
            <pc:sldMk cId="316167787" sldId="3785"/>
            <ac:grpSpMk id="10" creationId="{CEADE08A-24CD-4784-873B-7EA4EEE7FF12}"/>
          </ac:grpSpMkLst>
        </pc:grpChg>
        <pc:grpChg chg="add mod">
          <ac:chgData name="Molly Haley1" userId="2264ca27-fef1-4fb9-96be-333087b5d2f3" providerId="ADAL" clId="{8CE87D16-CE91-4FCF-B11D-602CE3DE7FDD}" dt="2023-02-06T12:34:50.621" v="6"/>
          <ac:grpSpMkLst>
            <pc:docMk/>
            <pc:sldMk cId="316167787" sldId="3785"/>
            <ac:grpSpMk id="23" creationId="{2B65E98F-543F-45F7-A57F-D7D1B2EE63C9}"/>
          </ac:grpSpMkLst>
        </pc:grpChg>
        <pc:grpChg chg="mod">
          <ac:chgData name="Molly Haley1" userId="2264ca27-fef1-4fb9-96be-333087b5d2f3" providerId="ADAL" clId="{8CE87D16-CE91-4FCF-B11D-602CE3DE7FDD}" dt="2023-02-06T12:34:50.621" v="6"/>
          <ac:grpSpMkLst>
            <pc:docMk/>
            <pc:sldMk cId="316167787" sldId="3785"/>
            <ac:grpSpMk id="24" creationId="{AABC3B2C-A51D-4875-A732-3293618C159F}"/>
          </ac:grpSpMkLst>
        </pc:grpChg>
        <pc:grpChg chg="mod">
          <ac:chgData name="Molly Haley1" userId="2264ca27-fef1-4fb9-96be-333087b5d2f3" providerId="ADAL" clId="{8CE87D16-CE91-4FCF-B11D-602CE3DE7FDD}" dt="2023-02-06T12:34:50.621" v="6"/>
          <ac:grpSpMkLst>
            <pc:docMk/>
            <pc:sldMk cId="316167787" sldId="3785"/>
            <ac:grpSpMk id="27" creationId="{BB917D70-5FC7-4BAF-88E9-E5EE963D6385}"/>
          </ac:grpSpMkLst>
        </pc:grpChg>
        <pc:grpChg chg="mod">
          <ac:chgData name="Molly Haley1" userId="2264ca27-fef1-4fb9-96be-333087b5d2f3" providerId="ADAL" clId="{8CE87D16-CE91-4FCF-B11D-602CE3DE7FDD}" dt="2023-02-06T12:34:50.621" v="6"/>
          <ac:grpSpMkLst>
            <pc:docMk/>
            <pc:sldMk cId="316167787" sldId="3785"/>
            <ac:grpSpMk id="30" creationId="{CC23CA11-5622-48CA-B2C3-D13A09FDB743}"/>
          </ac:grpSpMkLst>
        </pc:grpChg>
        <pc:graphicFrameChg chg="mod modGraphic">
          <ac:chgData name="Molly Haley1" userId="2264ca27-fef1-4fb9-96be-333087b5d2f3" providerId="ADAL" clId="{8CE87D16-CE91-4FCF-B11D-602CE3DE7FDD}" dt="2023-02-06T12:35:16.800" v="11" actId="14100"/>
          <ac:graphicFrameMkLst>
            <pc:docMk/>
            <pc:sldMk cId="316167787" sldId="3785"/>
            <ac:graphicFrameMk id="4" creationId="{ECD16D18-8AA7-4A8A-B537-7FD016093441}"/>
          </ac:graphicFrameMkLst>
        </pc:graphicFrameChg>
      </pc:sldChg>
      <pc:sldChg chg="add">
        <pc:chgData name="Molly Haley1" userId="2264ca27-fef1-4fb9-96be-333087b5d2f3" providerId="ADAL" clId="{8CE87D16-CE91-4FCF-B11D-602CE3DE7FDD}" dt="2023-02-06T13:01:19.828" v="17"/>
        <pc:sldMkLst>
          <pc:docMk/>
          <pc:sldMk cId="1833933799" sldId="3786"/>
        </pc:sldMkLst>
      </pc:sldChg>
      <pc:sldChg chg="add">
        <pc:chgData name="Molly Haley1" userId="2264ca27-fef1-4fb9-96be-333087b5d2f3" providerId="ADAL" clId="{8CE87D16-CE91-4FCF-B11D-602CE3DE7FDD}" dt="2023-02-06T13:04:29.938" v="18"/>
        <pc:sldMkLst>
          <pc:docMk/>
          <pc:sldMk cId="1949339989" sldId="3788"/>
        </pc:sldMkLst>
      </pc:sldChg>
      <pc:sldChg chg="add">
        <pc:chgData name="Molly Haley1" userId="2264ca27-fef1-4fb9-96be-333087b5d2f3" providerId="ADAL" clId="{8CE87D16-CE91-4FCF-B11D-602CE3DE7FDD}" dt="2023-02-06T13:04:29.938" v="18"/>
        <pc:sldMkLst>
          <pc:docMk/>
          <pc:sldMk cId="529608403" sldId="3792"/>
        </pc:sldMkLst>
      </pc:sldChg>
      <pc:sldChg chg="add">
        <pc:chgData name="Molly Haley1" userId="2264ca27-fef1-4fb9-96be-333087b5d2f3" providerId="ADAL" clId="{8CE87D16-CE91-4FCF-B11D-602CE3DE7FDD}" dt="2023-02-06T13:04:29.938" v="18"/>
        <pc:sldMkLst>
          <pc:docMk/>
          <pc:sldMk cId="1217598233" sldId="3793"/>
        </pc:sldMkLst>
      </pc:sldChg>
    </pc:docChg>
  </pc:docChgLst>
  <pc:docChgLst>
    <pc:chgData name="Sharon Dudley" userId="S::sharon.dudley@xoserve.com::6036b7f4-70ef-410e-a8f5-cb1704a64268" providerId="AD" clId="Web-{309585FE-8A02-E34E-4593-5D07C739C6B4}"/>
    <pc:docChg chg="mod">
      <pc:chgData name="Sharon Dudley" userId="S::sharon.dudley@xoserve.com::6036b7f4-70ef-410e-a8f5-cb1704a64268" providerId="AD" clId="Web-{309585FE-8A02-E34E-4593-5D07C739C6B4}" dt="2023-02-22T13:08:44.669" v="1"/>
      <pc:docMkLst>
        <pc:docMk/>
      </pc:docMkLst>
      <pc:sldChg chg="modCm">
        <pc:chgData name="Sharon Dudley" userId="S::sharon.dudley@xoserve.com::6036b7f4-70ef-410e-a8f5-cb1704a64268" providerId="AD" clId="Web-{309585FE-8A02-E34E-4593-5D07C739C6B4}" dt="2023-02-22T13:08:44.669" v="1"/>
        <pc:sldMkLst>
          <pc:docMk/>
          <pc:sldMk cId="623673150" sldId="257"/>
        </pc:sldMkLst>
      </pc:sldChg>
    </pc:docChg>
  </pc:docChgLst>
  <pc:docChgLst>
    <pc:chgData name="Simon Harris" userId="S::simon.harris@xoserve.com::141bd518-a903-4682-a1d6-6717e25c6057" providerId="AD" clId="Web-{818558BA-E075-4BCF-52C2-F1BD5E743B2D}"/>
    <pc:docChg chg="addSld delSld modSld sldOrd">
      <pc:chgData name="Simon Harris" userId="S::simon.harris@xoserve.com::141bd518-a903-4682-a1d6-6717e25c6057" providerId="AD" clId="Web-{818558BA-E075-4BCF-52C2-F1BD5E743B2D}" dt="2023-02-24T16:15:35.160" v="1012" actId="20577"/>
      <pc:docMkLst>
        <pc:docMk/>
      </pc:docMkLst>
      <pc:sldChg chg="modSp del">
        <pc:chgData name="Simon Harris" userId="S::simon.harris@xoserve.com::141bd518-a903-4682-a1d6-6717e25c6057" providerId="AD" clId="Web-{818558BA-E075-4BCF-52C2-F1BD5E743B2D}" dt="2023-02-24T16:14:47.362" v="992"/>
        <pc:sldMkLst>
          <pc:docMk/>
          <pc:sldMk cId="623673150" sldId="257"/>
        </pc:sldMkLst>
        <pc:spChg chg="mod">
          <ac:chgData name="Simon Harris" userId="S::simon.harris@xoserve.com::141bd518-a903-4682-a1d6-6717e25c6057" providerId="AD" clId="Web-{818558BA-E075-4BCF-52C2-F1BD5E743B2D}" dt="2023-02-24T16:11:58.030" v="921" actId="20577"/>
          <ac:spMkLst>
            <pc:docMk/>
            <pc:sldMk cId="623673150" sldId="257"/>
            <ac:spMk id="2" creationId="{4275F856-5CF8-4F69-87E4-6C888EBCB134}"/>
          </ac:spMkLst>
        </pc:spChg>
      </pc:sldChg>
      <pc:sldChg chg="modSp">
        <pc:chgData name="Simon Harris" userId="S::simon.harris@xoserve.com::141bd518-a903-4682-a1d6-6717e25c6057" providerId="AD" clId="Web-{818558BA-E075-4BCF-52C2-F1BD5E743B2D}" dt="2023-02-24T15:49:19.093" v="856" actId="20577"/>
        <pc:sldMkLst>
          <pc:docMk/>
          <pc:sldMk cId="436337371" sldId="3770"/>
        </pc:sldMkLst>
        <pc:spChg chg="mod">
          <ac:chgData name="Simon Harris" userId="S::simon.harris@xoserve.com::141bd518-a903-4682-a1d6-6717e25c6057" providerId="AD" clId="Web-{818558BA-E075-4BCF-52C2-F1BD5E743B2D}" dt="2023-02-24T15:49:19.093" v="856" actId="20577"/>
          <ac:spMkLst>
            <pc:docMk/>
            <pc:sldMk cId="436337371" sldId="3770"/>
            <ac:spMk id="2" creationId="{8D778C3F-E0FA-4B29-9B87-B69AD5F7FFB6}"/>
          </ac:spMkLst>
        </pc:spChg>
      </pc:sldChg>
      <pc:sldChg chg="modSp">
        <pc:chgData name="Simon Harris" userId="S::simon.harris@xoserve.com::141bd518-a903-4682-a1d6-6717e25c6057" providerId="AD" clId="Web-{818558BA-E075-4BCF-52C2-F1BD5E743B2D}" dt="2023-02-24T15:49:14.702" v="855" actId="20577"/>
        <pc:sldMkLst>
          <pc:docMk/>
          <pc:sldMk cId="2443718110" sldId="3787"/>
        </pc:sldMkLst>
        <pc:spChg chg="mod">
          <ac:chgData name="Simon Harris" userId="S::simon.harris@xoserve.com::141bd518-a903-4682-a1d6-6717e25c6057" providerId="AD" clId="Web-{818558BA-E075-4BCF-52C2-F1BD5E743B2D}" dt="2023-02-24T15:49:14.702" v="855" actId="20577"/>
          <ac:spMkLst>
            <pc:docMk/>
            <pc:sldMk cId="2443718110" sldId="3787"/>
            <ac:spMk id="2" creationId="{8D778C3F-E0FA-4B29-9B87-B69AD5F7FFB6}"/>
          </ac:spMkLst>
        </pc:spChg>
      </pc:sldChg>
      <pc:sldChg chg="modSp">
        <pc:chgData name="Simon Harris" userId="S::simon.harris@xoserve.com::141bd518-a903-4682-a1d6-6717e25c6057" providerId="AD" clId="Web-{818558BA-E075-4BCF-52C2-F1BD5E743B2D}" dt="2023-02-24T16:15:35.160" v="1012" actId="20577"/>
        <pc:sldMkLst>
          <pc:docMk/>
          <pc:sldMk cId="3334538660" sldId="3789"/>
        </pc:sldMkLst>
        <pc:spChg chg="mod">
          <ac:chgData name="Simon Harris" userId="S::simon.harris@xoserve.com::141bd518-a903-4682-a1d6-6717e25c6057" providerId="AD" clId="Web-{818558BA-E075-4BCF-52C2-F1BD5E743B2D}" dt="2023-02-24T16:13:29.094" v="924" actId="20577"/>
          <ac:spMkLst>
            <pc:docMk/>
            <pc:sldMk cId="3334538660" sldId="3789"/>
            <ac:spMk id="2" creationId="{315F0A24-1FE6-483B-99F8-3213F8804AA5}"/>
          </ac:spMkLst>
        </pc:spChg>
        <pc:spChg chg="mod">
          <ac:chgData name="Simon Harris" userId="S::simon.harris@xoserve.com::141bd518-a903-4682-a1d6-6717e25c6057" providerId="AD" clId="Web-{818558BA-E075-4BCF-52C2-F1BD5E743B2D}" dt="2023-02-24T16:15:35.160" v="1012" actId="20577"/>
          <ac:spMkLst>
            <pc:docMk/>
            <pc:sldMk cId="3334538660" sldId="3789"/>
            <ac:spMk id="3" creationId="{EDFC82CA-E9A0-4D8B-B55A-190EAE57E39B}"/>
          </ac:spMkLst>
        </pc:spChg>
      </pc:sldChg>
      <pc:sldChg chg="modSp del">
        <pc:chgData name="Simon Harris" userId="S::simon.harris@xoserve.com::141bd518-a903-4682-a1d6-6717e25c6057" providerId="AD" clId="Web-{818558BA-E075-4BCF-52C2-F1BD5E743B2D}" dt="2023-02-24T16:13:12.641" v="923"/>
        <pc:sldMkLst>
          <pc:docMk/>
          <pc:sldMk cId="393146368" sldId="3790"/>
        </pc:sldMkLst>
        <pc:spChg chg="mod">
          <ac:chgData name="Simon Harris" userId="S::simon.harris@xoserve.com::141bd518-a903-4682-a1d6-6717e25c6057" providerId="AD" clId="Web-{818558BA-E075-4BCF-52C2-F1BD5E743B2D}" dt="2023-02-24T16:10:25.856" v="890" actId="20577"/>
          <ac:spMkLst>
            <pc:docMk/>
            <pc:sldMk cId="393146368" sldId="3790"/>
            <ac:spMk id="3" creationId="{EDFC82CA-E9A0-4D8B-B55A-190EAE57E39B}"/>
          </ac:spMkLst>
        </pc:spChg>
      </pc:sldChg>
      <pc:sldChg chg="modSp add del replId">
        <pc:chgData name="Simon Harris" userId="S::simon.harris@xoserve.com::141bd518-a903-4682-a1d6-6717e25c6057" providerId="AD" clId="Web-{818558BA-E075-4BCF-52C2-F1BD5E743B2D}" dt="2023-02-24T16:13:12.641" v="922"/>
        <pc:sldMkLst>
          <pc:docMk/>
          <pc:sldMk cId="1350748880" sldId="3791"/>
        </pc:sldMkLst>
        <pc:spChg chg="mod">
          <ac:chgData name="Simon Harris" userId="S::simon.harris@xoserve.com::141bd518-a903-4682-a1d6-6717e25c6057" providerId="AD" clId="Web-{818558BA-E075-4BCF-52C2-F1BD5E743B2D}" dt="2023-02-24T15:31:05.239" v="587" actId="20577"/>
          <ac:spMkLst>
            <pc:docMk/>
            <pc:sldMk cId="1350748880" sldId="3791"/>
            <ac:spMk id="2" creationId="{315F0A24-1FE6-483B-99F8-3213F8804AA5}"/>
          </ac:spMkLst>
        </pc:spChg>
        <pc:spChg chg="mod">
          <ac:chgData name="Simon Harris" userId="S::simon.harris@xoserve.com::141bd518-a903-4682-a1d6-6717e25c6057" providerId="AD" clId="Web-{818558BA-E075-4BCF-52C2-F1BD5E743B2D}" dt="2023-02-24T15:32:39.538" v="725" actId="20577"/>
          <ac:spMkLst>
            <pc:docMk/>
            <pc:sldMk cId="1350748880" sldId="3791"/>
            <ac:spMk id="3" creationId="{EDFC82CA-E9A0-4D8B-B55A-190EAE57E39B}"/>
          </ac:spMkLst>
        </pc:spChg>
      </pc:sldChg>
      <pc:sldChg chg="add del ord">
        <pc:chgData name="Simon Harris" userId="S::simon.harris@xoserve.com::141bd518-a903-4682-a1d6-6717e25c6057" providerId="AD" clId="Web-{818558BA-E075-4BCF-52C2-F1BD5E743B2D}" dt="2023-02-24T15:30:48.723" v="568"/>
        <pc:sldMkLst>
          <pc:docMk/>
          <pc:sldMk cId="1739786302" sldId="3791"/>
        </pc:sldMkLst>
      </pc:sldChg>
      <pc:sldChg chg="add del">
        <pc:chgData name="Simon Harris" userId="S::simon.harris@xoserve.com::141bd518-a903-4682-a1d6-6717e25c6057" providerId="AD" clId="Web-{818558BA-E075-4BCF-52C2-F1BD5E743B2D}" dt="2023-02-24T15:30:48.707" v="567"/>
        <pc:sldMkLst>
          <pc:docMk/>
          <pc:sldMk cId="1790106780" sldId="3792"/>
        </pc:sldMkLst>
      </pc:sldChg>
      <pc:sldChg chg="add del">
        <pc:chgData name="Simon Harris" userId="S::simon.harris@xoserve.com::141bd518-a903-4682-a1d6-6717e25c6057" providerId="AD" clId="Web-{818558BA-E075-4BCF-52C2-F1BD5E743B2D}" dt="2023-02-24T15:30:48.739" v="569"/>
        <pc:sldMkLst>
          <pc:docMk/>
          <pc:sldMk cId="3565205336" sldId="3793"/>
        </pc:sldMkLst>
      </pc:sldChg>
      <pc:sldChg chg="add del">
        <pc:chgData name="Simon Harris" userId="S::simon.harris@xoserve.com::141bd518-a903-4682-a1d6-6717e25c6057" providerId="AD" clId="Web-{818558BA-E075-4BCF-52C2-F1BD5E743B2D}" dt="2023-02-24T15:30:48.770" v="570"/>
        <pc:sldMkLst>
          <pc:docMk/>
          <pc:sldMk cId="2441308639" sldId="3794"/>
        </pc:sldMkLst>
      </pc:sldChg>
      <pc:sldChg chg="add del">
        <pc:chgData name="Simon Harris" userId="S::simon.harris@xoserve.com::141bd518-a903-4682-a1d6-6717e25c6057" providerId="AD" clId="Web-{818558BA-E075-4BCF-52C2-F1BD5E743B2D}" dt="2023-02-24T15:30:48.785" v="571"/>
        <pc:sldMkLst>
          <pc:docMk/>
          <pc:sldMk cId="3063899075" sldId="3795"/>
        </pc:sldMkLst>
      </pc:sldChg>
      <pc:sldChg chg="add del">
        <pc:chgData name="Simon Harris" userId="S::simon.harris@xoserve.com::141bd518-a903-4682-a1d6-6717e25c6057" providerId="AD" clId="Web-{818558BA-E075-4BCF-52C2-F1BD5E743B2D}" dt="2023-02-24T15:30:48.817" v="572"/>
        <pc:sldMkLst>
          <pc:docMk/>
          <pc:sldMk cId="2716956820" sldId="3796"/>
        </pc:sldMkLst>
      </pc:sldChg>
      <pc:sldChg chg="delSp modSp add del">
        <pc:chgData name="Simon Harris" userId="S::simon.harris@xoserve.com::141bd518-a903-4682-a1d6-6717e25c6057" providerId="AD" clId="Web-{818558BA-E075-4BCF-52C2-F1BD5E743B2D}" dt="2023-02-24T15:30:48.832" v="573"/>
        <pc:sldMkLst>
          <pc:docMk/>
          <pc:sldMk cId="245681341" sldId="3797"/>
        </pc:sldMkLst>
        <pc:spChg chg="del">
          <ac:chgData name="Simon Harris" userId="S::simon.harris@xoserve.com::141bd518-a903-4682-a1d6-6717e25c6057" providerId="AD" clId="Web-{818558BA-E075-4BCF-52C2-F1BD5E743B2D}" dt="2023-02-24T12:30:48.480" v="7"/>
          <ac:spMkLst>
            <pc:docMk/>
            <pc:sldMk cId="245681341" sldId="3797"/>
            <ac:spMk id="14" creationId="{57E5B217-7E56-4F27-A2BE-C26977743C63}"/>
          </ac:spMkLst>
        </pc:spChg>
        <pc:grpChg chg="mod">
          <ac:chgData name="Simon Harris" userId="S::simon.harris@xoserve.com::141bd518-a903-4682-a1d6-6717e25c6057" providerId="AD" clId="Web-{818558BA-E075-4BCF-52C2-F1BD5E743B2D}" dt="2023-02-24T12:30:59.950" v="9" actId="1076"/>
          <ac:grpSpMkLst>
            <pc:docMk/>
            <pc:sldMk cId="245681341" sldId="3797"/>
            <ac:grpSpMk id="5" creationId="{E6BA321C-2E7C-42B9-BD1F-502F6CA4E363}"/>
          </ac:grpSpMkLst>
        </pc:grpChg>
        <pc:grpChg chg="mod">
          <ac:chgData name="Simon Harris" userId="S::simon.harris@xoserve.com::141bd518-a903-4682-a1d6-6717e25c6057" providerId="AD" clId="Web-{818558BA-E075-4BCF-52C2-F1BD5E743B2D}" dt="2023-02-24T12:30:59.997" v="10" actId="1076"/>
          <ac:grpSpMkLst>
            <pc:docMk/>
            <pc:sldMk cId="245681341" sldId="3797"/>
            <ac:grpSpMk id="9" creationId="{5BC2CB19-3D76-4A28-B43C-045BFCFF1C19}"/>
          </ac:grpSpMkLst>
        </pc:grpChg>
        <pc:grpChg chg="mod">
          <ac:chgData name="Simon Harris" userId="S::simon.harris@xoserve.com::141bd518-a903-4682-a1d6-6717e25c6057" providerId="AD" clId="Web-{818558BA-E075-4BCF-52C2-F1BD5E743B2D}" dt="2023-02-24T12:31:00.028" v="11" actId="1076"/>
          <ac:grpSpMkLst>
            <pc:docMk/>
            <pc:sldMk cId="245681341" sldId="3797"/>
            <ac:grpSpMk id="15" creationId="{3171D274-1102-458D-87F1-853FFF3221B8}"/>
          </ac:grpSpMkLst>
        </pc:grpChg>
        <pc:grpChg chg="mod">
          <ac:chgData name="Simon Harris" userId="S::simon.harris@xoserve.com::141bd518-a903-4682-a1d6-6717e25c6057" providerId="AD" clId="Web-{818558BA-E075-4BCF-52C2-F1BD5E743B2D}" dt="2023-02-24T12:31:00.090" v="12" actId="1076"/>
          <ac:grpSpMkLst>
            <pc:docMk/>
            <pc:sldMk cId="245681341" sldId="3797"/>
            <ac:grpSpMk id="29" creationId="{1163F8A0-2951-4DC0-A8A1-8D4C2954134D}"/>
          </ac:grpSpMkLst>
        </pc:grpChg>
        <pc:grpChg chg="mod">
          <ac:chgData name="Simon Harris" userId="S::simon.harris@xoserve.com::141bd518-a903-4682-a1d6-6717e25c6057" providerId="AD" clId="Web-{818558BA-E075-4BCF-52C2-F1BD5E743B2D}" dt="2023-02-24T12:30:59.918" v="8" actId="1076"/>
          <ac:grpSpMkLst>
            <pc:docMk/>
            <pc:sldMk cId="245681341" sldId="3797"/>
            <ac:grpSpMk id="42" creationId="{11D03481-425E-475C-A4B5-2ADAB7AA8BD3}"/>
          </ac:grpSpMkLst>
        </pc:grpChg>
      </pc:sldChg>
      <pc:sldMasterChg chg="addSldLayout">
        <pc:chgData name="Simon Harris" userId="S::simon.harris@xoserve.com::141bd518-a903-4682-a1d6-6717e25c6057" providerId="AD" clId="Web-{818558BA-E075-4BCF-52C2-F1BD5E743B2D}" dt="2023-02-24T12:30:31.370" v="0"/>
        <pc:sldMasterMkLst>
          <pc:docMk/>
          <pc:sldMasterMk cId="2279291146" sldId="2147483648"/>
        </pc:sldMasterMkLst>
        <pc:sldLayoutChg chg="add">
          <pc:chgData name="Simon Harris" userId="S::simon.harris@xoserve.com::141bd518-a903-4682-a1d6-6717e25c6057" providerId="AD" clId="Web-{818558BA-E075-4BCF-52C2-F1BD5E743B2D}" dt="2023-02-24T12:30:31.370" v="0"/>
          <pc:sldLayoutMkLst>
            <pc:docMk/>
            <pc:sldMasterMk cId="2279291146" sldId="2147483648"/>
            <pc:sldLayoutMk cId="1901234570" sldId="2147483679"/>
          </pc:sldLayoutMkLst>
        </pc:sldLayoutChg>
        <pc:sldLayoutChg chg="add">
          <pc:chgData name="Simon Harris" userId="S::simon.harris@xoserve.com::141bd518-a903-4682-a1d6-6717e25c6057" providerId="AD" clId="Web-{818558BA-E075-4BCF-52C2-F1BD5E743B2D}" dt="2023-02-24T12:30:31.370" v="0"/>
          <pc:sldLayoutMkLst>
            <pc:docMk/>
            <pc:sldMasterMk cId="2279291146" sldId="2147483648"/>
            <pc:sldLayoutMk cId="4264836890" sldId="2147483680"/>
          </pc:sldLayoutMkLst>
        </pc:sldLayoutChg>
      </pc:sldMasterChg>
    </pc:docChg>
  </pc:docChgLst>
  <pc:docChgLst>
    <pc:chgData name="Simon Harris" userId="141bd518-a903-4682-a1d6-6717e25c6057" providerId="ADAL" clId="{354E06D6-ECBE-4AEC-846C-AC31DE96675A}"/>
    <pc:docChg chg="custSel addSld delSld modSld">
      <pc:chgData name="Simon Harris" userId="141bd518-a903-4682-a1d6-6717e25c6057" providerId="ADAL" clId="{354E06D6-ECBE-4AEC-846C-AC31DE96675A}" dt="2023-02-23T17:39:41.432" v="1192" actId="20577"/>
      <pc:docMkLst>
        <pc:docMk/>
      </pc:docMkLst>
      <pc:sldChg chg="del">
        <pc:chgData name="Simon Harris" userId="141bd518-a903-4682-a1d6-6717e25c6057" providerId="ADAL" clId="{354E06D6-ECBE-4AEC-846C-AC31DE96675A}" dt="2023-02-23T16:39:07.441" v="8" actId="47"/>
        <pc:sldMkLst>
          <pc:docMk/>
          <pc:sldMk cId="792456834" sldId="263"/>
        </pc:sldMkLst>
      </pc:sldChg>
      <pc:sldChg chg="del">
        <pc:chgData name="Simon Harris" userId="141bd518-a903-4682-a1d6-6717e25c6057" providerId="ADAL" clId="{354E06D6-ECBE-4AEC-846C-AC31DE96675A}" dt="2023-02-23T16:14:13.684" v="7" actId="47"/>
        <pc:sldMkLst>
          <pc:docMk/>
          <pc:sldMk cId="1509600348" sldId="268"/>
        </pc:sldMkLst>
      </pc:sldChg>
      <pc:sldChg chg="del">
        <pc:chgData name="Simon Harris" userId="141bd518-a903-4682-a1d6-6717e25c6057" providerId="ADAL" clId="{354E06D6-ECBE-4AEC-846C-AC31DE96675A}" dt="2023-02-23T16:39:07.441" v="8" actId="47"/>
        <pc:sldMkLst>
          <pc:docMk/>
          <pc:sldMk cId="2778447563" sldId="270"/>
        </pc:sldMkLst>
      </pc:sldChg>
      <pc:sldChg chg="del">
        <pc:chgData name="Simon Harris" userId="141bd518-a903-4682-a1d6-6717e25c6057" providerId="ADAL" clId="{354E06D6-ECBE-4AEC-846C-AC31DE96675A}" dt="2023-02-23T16:39:07.441" v="8" actId="47"/>
        <pc:sldMkLst>
          <pc:docMk/>
          <pc:sldMk cId="3281695628" sldId="272"/>
        </pc:sldMkLst>
      </pc:sldChg>
      <pc:sldChg chg="del">
        <pc:chgData name="Simon Harris" userId="141bd518-a903-4682-a1d6-6717e25c6057" providerId="ADAL" clId="{354E06D6-ECBE-4AEC-846C-AC31DE96675A}" dt="2023-02-23T16:39:07.441" v="8" actId="47"/>
        <pc:sldMkLst>
          <pc:docMk/>
          <pc:sldMk cId="1598861897" sldId="273"/>
        </pc:sldMkLst>
      </pc:sldChg>
      <pc:sldChg chg="del">
        <pc:chgData name="Simon Harris" userId="141bd518-a903-4682-a1d6-6717e25c6057" providerId="ADAL" clId="{354E06D6-ECBE-4AEC-846C-AC31DE96675A}" dt="2023-02-23T16:39:07.441" v="8" actId="47"/>
        <pc:sldMkLst>
          <pc:docMk/>
          <pc:sldMk cId="2570699558" sldId="274"/>
        </pc:sldMkLst>
      </pc:sldChg>
      <pc:sldChg chg="del">
        <pc:chgData name="Simon Harris" userId="141bd518-a903-4682-a1d6-6717e25c6057" providerId="ADAL" clId="{354E06D6-ECBE-4AEC-846C-AC31DE96675A}" dt="2023-02-23T16:39:07.441" v="8" actId="47"/>
        <pc:sldMkLst>
          <pc:docMk/>
          <pc:sldMk cId="189500625" sldId="276"/>
        </pc:sldMkLst>
      </pc:sldChg>
      <pc:sldChg chg="delSp add del mod modCm">
        <pc:chgData name="Simon Harris" userId="141bd518-a903-4682-a1d6-6717e25c6057" providerId="ADAL" clId="{354E06D6-ECBE-4AEC-846C-AC31DE96675A}" dt="2023-02-23T16:13:45.316" v="6" actId="47"/>
        <pc:sldMkLst>
          <pc:docMk/>
          <pc:sldMk cId="26503817" sldId="3788"/>
        </pc:sldMkLst>
        <pc:spChg chg="del">
          <ac:chgData name="Simon Harris" userId="141bd518-a903-4682-a1d6-6717e25c6057" providerId="ADAL" clId="{354E06D6-ECBE-4AEC-846C-AC31DE96675A}" dt="2023-02-23T16:13:21.841" v="1" actId="478"/>
          <ac:spMkLst>
            <pc:docMk/>
            <pc:sldMk cId="26503817" sldId="3788"/>
            <ac:spMk id="32" creationId="{D516B27C-1466-48D5-9B68-886F93EA32E5}"/>
          </ac:spMkLst>
        </pc:spChg>
        <pc:spChg chg="del">
          <ac:chgData name="Simon Harris" userId="141bd518-a903-4682-a1d6-6717e25c6057" providerId="ADAL" clId="{354E06D6-ECBE-4AEC-846C-AC31DE96675A}" dt="2023-02-23T16:13:21.841" v="1" actId="478"/>
          <ac:spMkLst>
            <pc:docMk/>
            <pc:sldMk cId="26503817" sldId="3788"/>
            <ac:spMk id="33" creationId="{CCEC2AB7-FC66-4D9F-B97B-C186FF2A5AD8}"/>
          </ac:spMkLst>
        </pc:spChg>
        <pc:spChg chg="del">
          <ac:chgData name="Simon Harris" userId="141bd518-a903-4682-a1d6-6717e25c6057" providerId="ADAL" clId="{354E06D6-ECBE-4AEC-846C-AC31DE96675A}" dt="2023-02-23T16:13:21.841" v="1" actId="478"/>
          <ac:spMkLst>
            <pc:docMk/>
            <pc:sldMk cId="26503817" sldId="3788"/>
            <ac:spMk id="34" creationId="{62969ABB-9F01-452A-AD55-277904429429}"/>
          </ac:spMkLst>
        </pc:spChg>
        <pc:grpChg chg="del">
          <ac:chgData name="Simon Harris" userId="141bd518-a903-4682-a1d6-6717e25c6057" providerId="ADAL" clId="{354E06D6-ECBE-4AEC-846C-AC31DE96675A}" dt="2023-02-23T16:13:22.630" v="3" actId="478"/>
          <ac:grpSpMkLst>
            <pc:docMk/>
            <pc:sldMk cId="26503817" sldId="3788"/>
            <ac:grpSpMk id="5" creationId="{BBB88D57-816C-415A-8107-D52AFB7E6751}"/>
          </ac:grpSpMkLst>
        </pc:grpChg>
        <pc:grpChg chg="del">
          <ac:chgData name="Simon Harris" userId="141bd518-a903-4682-a1d6-6717e25c6057" providerId="ADAL" clId="{354E06D6-ECBE-4AEC-846C-AC31DE96675A}" dt="2023-02-23T16:13:21.841" v="1" actId="478"/>
          <ac:grpSpMkLst>
            <pc:docMk/>
            <pc:sldMk cId="26503817" sldId="3788"/>
            <ac:grpSpMk id="14" creationId="{86A53352-FA22-49C4-B27B-57BFAAFFCB2A}"/>
          </ac:grpSpMkLst>
        </pc:grpChg>
        <pc:grpChg chg="del">
          <ac:chgData name="Simon Harris" userId="141bd518-a903-4682-a1d6-6717e25c6057" providerId="ADAL" clId="{354E06D6-ECBE-4AEC-846C-AC31DE96675A}" dt="2023-02-23T16:13:21.841" v="1" actId="478"/>
          <ac:grpSpMkLst>
            <pc:docMk/>
            <pc:sldMk cId="26503817" sldId="3788"/>
            <ac:grpSpMk id="20" creationId="{BA0E2ABD-2A67-4781-A886-09B57316774F}"/>
          </ac:grpSpMkLst>
        </pc:grpChg>
        <pc:grpChg chg="del">
          <ac:chgData name="Simon Harris" userId="141bd518-a903-4682-a1d6-6717e25c6057" providerId="ADAL" clId="{354E06D6-ECBE-4AEC-846C-AC31DE96675A}" dt="2023-02-23T16:13:21.841" v="1" actId="478"/>
          <ac:grpSpMkLst>
            <pc:docMk/>
            <pc:sldMk cId="26503817" sldId="3788"/>
            <ac:grpSpMk id="26" creationId="{7E88DFE9-3E8D-4516-9800-84163200C374}"/>
          </ac:grpSpMkLst>
        </pc:grpChg>
      </pc:sldChg>
      <pc:sldChg chg="modSp new mod">
        <pc:chgData name="Simon Harris" userId="141bd518-a903-4682-a1d6-6717e25c6057" providerId="ADAL" clId="{354E06D6-ECBE-4AEC-846C-AC31DE96675A}" dt="2023-02-23T17:38:58.352" v="1121" actId="20577"/>
        <pc:sldMkLst>
          <pc:docMk/>
          <pc:sldMk cId="3334538660" sldId="3789"/>
        </pc:sldMkLst>
        <pc:spChg chg="mod">
          <ac:chgData name="Simon Harris" userId="141bd518-a903-4682-a1d6-6717e25c6057" providerId="ADAL" clId="{354E06D6-ECBE-4AEC-846C-AC31DE96675A}" dt="2023-02-23T17:37:28.704" v="933" actId="20577"/>
          <ac:spMkLst>
            <pc:docMk/>
            <pc:sldMk cId="3334538660" sldId="3789"/>
            <ac:spMk id="2" creationId="{315F0A24-1FE6-483B-99F8-3213F8804AA5}"/>
          </ac:spMkLst>
        </pc:spChg>
        <pc:spChg chg="mod">
          <ac:chgData name="Simon Harris" userId="141bd518-a903-4682-a1d6-6717e25c6057" providerId="ADAL" clId="{354E06D6-ECBE-4AEC-846C-AC31DE96675A}" dt="2023-02-23T17:38:58.352" v="1121" actId="20577"/>
          <ac:spMkLst>
            <pc:docMk/>
            <pc:sldMk cId="3334538660" sldId="3789"/>
            <ac:spMk id="3" creationId="{EDFC82CA-E9A0-4D8B-B55A-190EAE57E39B}"/>
          </ac:spMkLst>
        </pc:spChg>
      </pc:sldChg>
      <pc:sldChg chg="modSp add mod">
        <pc:chgData name="Simon Harris" userId="141bd518-a903-4682-a1d6-6717e25c6057" providerId="ADAL" clId="{354E06D6-ECBE-4AEC-846C-AC31DE96675A}" dt="2023-02-23T17:39:41.432" v="1192" actId="20577"/>
        <pc:sldMkLst>
          <pc:docMk/>
          <pc:sldMk cId="393146368" sldId="3790"/>
        </pc:sldMkLst>
        <pc:spChg chg="mod">
          <ac:chgData name="Simon Harris" userId="141bd518-a903-4682-a1d6-6717e25c6057" providerId="ADAL" clId="{354E06D6-ECBE-4AEC-846C-AC31DE96675A}" dt="2023-02-23T17:39:41.432" v="1192" actId="20577"/>
          <ac:spMkLst>
            <pc:docMk/>
            <pc:sldMk cId="393146368" sldId="3790"/>
            <ac:spMk id="3" creationId="{EDFC82CA-E9A0-4D8B-B55A-190EAE57E39B}"/>
          </ac:spMkLst>
        </pc:spChg>
      </pc:sldChg>
    </pc:docChg>
  </pc:docChgLst>
  <pc:docChgLst>
    <pc:chgData name="Molly Haley1" userId="2264ca27-fef1-4fb9-96be-333087b5d2f3" providerId="ADAL" clId="{1B725622-C406-40FB-B40F-69CA33BC3A2D}"/>
    <pc:docChg chg="custSel delSld modSld">
      <pc:chgData name="Molly Haley1" userId="2264ca27-fef1-4fb9-96be-333087b5d2f3" providerId="ADAL" clId="{1B725622-C406-40FB-B40F-69CA33BC3A2D}" dt="2023-03-28T14:48:11.075" v="841" actId="20577"/>
      <pc:docMkLst>
        <pc:docMk/>
      </pc:docMkLst>
      <pc:sldChg chg="modSp mod">
        <pc:chgData name="Molly Haley1" userId="2264ca27-fef1-4fb9-96be-333087b5d2f3" providerId="ADAL" clId="{1B725622-C406-40FB-B40F-69CA33BC3A2D}" dt="2023-03-28T08:14:16.712" v="178" actId="20577"/>
        <pc:sldMkLst>
          <pc:docMk/>
          <pc:sldMk cId="2398315796" sldId="3690"/>
        </pc:sldMkLst>
        <pc:spChg chg="mod">
          <ac:chgData name="Molly Haley1" userId="2264ca27-fef1-4fb9-96be-333087b5d2f3" providerId="ADAL" clId="{1B725622-C406-40FB-B40F-69CA33BC3A2D}" dt="2023-03-28T08:14:16.712" v="178" actId="20577"/>
          <ac:spMkLst>
            <pc:docMk/>
            <pc:sldMk cId="2398315796" sldId="3690"/>
            <ac:spMk id="3" creationId="{00000000-0000-0000-0000-000000000000}"/>
          </ac:spMkLst>
        </pc:spChg>
      </pc:sldChg>
      <pc:sldChg chg="modSp mod">
        <pc:chgData name="Molly Haley1" userId="2264ca27-fef1-4fb9-96be-333087b5d2f3" providerId="ADAL" clId="{1B725622-C406-40FB-B40F-69CA33BC3A2D}" dt="2023-03-28T14:35:54.940" v="737" actId="20577"/>
        <pc:sldMkLst>
          <pc:docMk/>
          <pc:sldMk cId="2931624365" sldId="3769"/>
        </pc:sldMkLst>
        <pc:spChg chg="mod">
          <ac:chgData name="Molly Haley1" userId="2264ca27-fef1-4fb9-96be-333087b5d2f3" providerId="ADAL" clId="{1B725622-C406-40FB-B40F-69CA33BC3A2D}" dt="2023-03-28T14:35:54.940" v="737" actId="20577"/>
          <ac:spMkLst>
            <pc:docMk/>
            <pc:sldMk cId="2931624365" sldId="3769"/>
            <ac:spMk id="3" creationId="{0B85589B-786C-4948-887F-E4E01ED20321}"/>
          </ac:spMkLst>
        </pc:spChg>
      </pc:sldChg>
      <pc:sldChg chg="modSp mod">
        <pc:chgData name="Molly Haley1" userId="2264ca27-fef1-4fb9-96be-333087b5d2f3" providerId="ADAL" clId="{1B725622-C406-40FB-B40F-69CA33BC3A2D}" dt="2023-03-28T14:48:11.075" v="841" actId="20577"/>
        <pc:sldMkLst>
          <pc:docMk/>
          <pc:sldMk cId="2697205510" sldId="3778"/>
        </pc:sldMkLst>
        <pc:spChg chg="mod">
          <ac:chgData name="Molly Haley1" userId="2264ca27-fef1-4fb9-96be-333087b5d2f3" providerId="ADAL" clId="{1B725622-C406-40FB-B40F-69CA33BC3A2D}" dt="2023-03-28T14:48:11.075" v="841" actId="20577"/>
          <ac:spMkLst>
            <pc:docMk/>
            <pc:sldMk cId="2697205510" sldId="3778"/>
            <ac:spMk id="11" creationId="{5457DBA9-C98A-4828-94F6-575F345223E1}"/>
          </ac:spMkLst>
        </pc:spChg>
      </pc:sldChg>
      <pc:sldChg chg="modSp mod">
        <pc:chgData name="Molly Haley1" userId="2264ca27-fef1-4fb9-96be-333087b5d2f3" providerId="ADAL" clId="{1B725622-C406-40FB-B40F-69CA33BC3A2D}" dt="2023-03-28T14:38:39.975" v="761" actId="14734"/>
        <pc:sldMkLst>
          <pc:docMk/>
          <pc:sldMk cId="3442323578" sldId="3779"/>
        </pc:sldMkLst>
        <pc:graphicFrameChg chg="mod">
          <ac:chgData name="Molly Haley1" userId="2264ca27-fef1-4fb9-96be-333087b5d2f3" providerId="ADAL" clId="{1B725622-C406-40FB-B40F-69CA33BC3A2D}" dt="2023-03-28T14:37:32.151" v="743" actId="1076"/>
          <ac:graphicFrameMkLst>
            <pc:docMk/>
            <pc:sldMk cId="3442323578" sldId="3779"/>
            <ac:graphicFrameMk id="2" creationId="{2F41B2A4-BCDE-4C1A-A8A5-4AE093136BB5}"/>
          </ac:graphicFrameMkLst>
        </pc:graphicFrameChg>
        <pc:graphicFrameChg chg="mod modGraphic">
          <ac:chgData name="Molly Haley1" userId="2264ca27-fef1-4fb9-96be-333087b5d2f3" providerId="ADAL" clId="{1B725622-C406-40FB-B40F-69CA33BC3A2D}" dt="2023-03-28T14:38:39.975" v="761" actId="14734"/>
          <ac:graphicFrameMkLst>
            <pc:docMk/>
            <pc:sldMk cId="3442323578" sldId="3779"/>
            <ac:graphicFrameMk id="4" creationId="{ECD16D18-8AA7-4A8A-B537-7FD016093441}"/>
          </ac:graphicFrameMkLst>
        </pc:graphicFrameChg>
      </pc:sldChg>
      <pc:sldChg chg="modSp mod">
        <pc:chgData name="Molly Haley1" userId="2264ca27-fef1-4fb9-96be-333087b5d2f3" providerId="ADAL" clId="{1B725622-C406-40FB-B40F-69CA33BC3A2D}" dt="2023-03-28T14:23:08.826" v="454" actId="20577"/>
        <pc:sldMkLst>
          <pc:docMk/>
          <pc:sldMk cId="3394815327" sldId="3782"/>
        </pc:sldMkLst>
        <pc:graphicFrameChg chg="mod modGraphic">
          <ac:chgData name="Molly Haley1" userId="2264ca27-fef1-4fb9-96be-333087b5d2f3" providerId="ADAL" clId="{1B725622-C406-40FB-B40F-69CA33BC3A2D}" dt="2023-03-28T14:23:08.826" v="454" actId="20577"/>
          <ac:graphicFrameMkLst>
            <pc:docMk/>
            <pc:sldMk cId="3394815327" sldId="3782"/>
            <ac:graphicFrameMk id="4" creationId="{ECD16D18-8AA7-4A8A-B537-7FD016093441}"/>
          </ac:graphicFrameMkLst>
        </pc:graphicFrameChg>
      </pc:sldChg>
      <pc:sldChg chg="modSp del mod">
        <pc:chgData name="Molly Haley1" userId="2264ca27-fef1-4fb9-96be-333087b5d2f3" providerId="ADAL" clId="{1B725622-C406-40FB-B40F-69CA33BC3A2D}" dt="2023-03-28T14:33:00.151" v="691" actId="47"/>
        <pc:sldMkLst>
          <pc:docMk/>
          <pc:sldMk cId="2606053450" sldId="3783"/>
        </pc:sldMkLst>
        <pc:graphicFrameChg chg="modGraphic">
          <ac:chgData name="Molly Haley1" userId="2264ca27-fef1-4fb9-96be-333087b5d2f3" providerId="ADAL" clId="{1B725622-C406-40FB-B40F-69CA33BC3A2D}" dt="2023-03-28T14:24:40.793" v="455" actId="2165"/>
          <ac:graphicFrameMkLst>
            <pc:docMk/>
            <pc:sldMk cId="2606053450" sldId="3783"/>
            <ac:graphicFrameMk id="19" creationId="{71AA9CD6-E631-4BB5-B34F-5CF096B511E5}"/>
          </ac:graphicFrameMkLst>
        </pc:graphicFrameChg>
      </pc:sldChg>
      <pc:sldChg chg="modSp mod">
        <pc:chgData name="Molly Haley1" userId="2264ca27-fef1-4fb9-96be-333087b5d2f3" providerId="ADAL" clId="{1B725622-C406-40FB-B40F-69CA33BC3A2D}" dt="2023-03-28T13:53:38.276" v="336" actId="13926"/>
        <pc:sldMkLst>
          <pc:docMk/>
          <pc:sldMk cId="3712717630" sldId="3784"/>
        </pc:sldMkLst>
        <pc:graphicFrameChg chg="modGraphic">
          <ac:chgData name="Molly Haley1" userId="2264ca27-fef1-4fb9-96be-333087b5d2f3" providerId="ADAL" clId="{1B725622-C406-40FB-B40F-69CA33BC3A2D}" dt="2023-03-28T13:53:38.276" v="336" actId="13926"/>
          <ac:graphicFrameMkLst>
            <pc:docMk/>
            <pc:sldMk cId="3712717630" sldId="3784"/>
            <ac:graphicFrameMk id="24" creationId="{2421B425-12E0-4870-9755-D655F82DD0DF}"/>
          </ac:graphicFrameMkLst>
        </pc:graphicFrameChg>
      </pc:sldChg>
      <pc:sldChg chg="modSp mod">
        <pc:chgData name="Molly Haley1" userId="2264ca27-fef1-4fb9-96be-333087b5d2f3" providerId="ADAL" clId="{1B725622-C406-40FB-B40F-69CA33BC3A2D}" dt="2023-03-28T14:30:55.647" v="673" actId="20577"/>
        <pc:sldMkLst>
          <pc:docMk/>
          <pc:sldMk cId="316167787" sldId="3785"/>
        </pc:sldMkLst>
        <pc:graphicFrameChg chg="mod modGraphic">
          <ac:chgData name="Molly Haley1" userId="2264ca27-fef1-4fb9-96be-333087b5d2f3" providerId="ADAL" clId="{1B725622-C406-40FB-B40F-69CA33BC3A2D}" dt="2023-03-28T14:30:55.647" v="673" actId="20577"/>
          <ac:graphicFrameMkLst>
            <pc:docMk/>
            <pc:sldMk cId="316167787" sldId="3785"/>
            <ac:graphicFrameMk id="4" creationId="{ECD16D18-8AA7-4A8A-B537-7FD016093441}"/>
          </ac:graphicFrameMkLst>
        </pc:graphicFrameChg>
        <pc:graphicFrameChg chg="mod">
          <ac:chgData name="Molly Haley1" userId="2264ca27-fef1-4fb9-96be-333087b5d2f3" providerId="ADAL" clId="{1B725622-C406-40FB-B40F-69CA33BC3A2D}" dt="2023-03-28T14:28:04.167" v="601" actId="1076"/>
          <ac:graphicFrameMkLst>
            <pc:docMk/>
            <pc:sldMk cId="316167787" sldId="3785"/>
            <ac:graphicFrameMk id="22" creationId="{0D95B650-9C77-4992-88A8-0166A20855CB}"/>
          </ac:graphicFrameMkLst>
        </pc:graphicFrameChg>
      </pc:sldChg>
      <pc:sldChg chg="modSp mod">
        <pc:chgData name="Molly Haley1" userId="2264ca27-fef1-4fb9-96be-333087b5d2f3" providerId="ADAL" clId="{1B725622-C406-40FB-B40F-69CA33BC3A2D}" dt="2023-03-28T14:45:44.958" v="836" actId="20577"/>
        <pc:sldMkLst>
          <pc:docMk/>
          <pc:sldMk cId="799118928" sldId="3786"/>
        </pc:sldMkLst>
        <pc:graphicFrameChg chg="mod">
          <ac:chgData name="Molly Haley1" userId="2264ca27-fef1-4fb9-96be-333087b5d2f3" providerId="ADAL" clId="{1B725622-C406-40FB-B40F-69CA33BC3A2D}" dt="2023-03-28T14:20:19.484" v="451" actId="1076"/>
          <ac:graphicFrameMkLst>
            <pc:docMk/>
            <pc:sldMk cId="799118928" sldId="3786"/>
            <ac:graphicFrameMk id="14" creationId="{1F8BEFB0-D416-4EF0-9139-DA3C06408944}"/>
          </ac:graphicFrameMkLst>
        </pc:graphicFrameChg>
        <pc:graphicFrameChg chg="mod modGraphic">
          <ac:chgData name="Molly Haley1" userId="2264ca27-fef1-4fb9-96be-333087b5d2f3" providerId="ADAL" clId="{1B725622-C406-40FB-B40F-69CA33BC3A2D}" dt="2023-03-28T14:45:44.958" v="836" actId="20577"/>
          <ac:graphicFrameMkLst>
            <pc:docMk/>
            <pc:sldMk cId="799118928" sldId="3786"/>
            <ac:graphicFrameMk id="19" creationId="{71AA9CD6-E631-4BB5-B34F-5CF096B511E5}"/>
          </ac:graphicFrameMkLst>
        </pc:graphicFrameChg>
      </pc:sldChg>
      <pc:sldChg chg="modSp mod">
        <pc:chgData name="Molly Haley1" userId="2264ca27-fef1-4fb9-96be-333087b5d2f3" providerId="ADAL" clId="{1B725622-C406-40FB-B40F-69CA33BC3A2D}" dt="2023-03-23T09:08:51.416" v="29" actId="2165"/>
        <pc:sldMkLst>
          <pc:docMk/>
          <pc:sldMk cId="2443718110" sldId="3787"/>
        </pc:sldMkLst>
        <pc:graphicFrameChg chg="mod modGraphic">
          <ac:chgData name="Molly Haley1" userId="2264ca27-fef1-4fb9-96be-333087b5d2f3" providerId="ADAL" clId="{1B725622-C406-40FB-B40F-69CA33BC3A2D}" dt="2023-03-23T09:08:51.416" v="29" actId="2165"/>
          <ac:graphicFrameMkLst>
            <pc:docMk/>
            <pc:sldMk cId="2443718110" sldId="3787"/>
            <ac:graphicFrameMk id="3" creationId="{4A0885CD-C12F-4105-9D5D-9DA779802850}"/>
          </ac:graphicFrameMkLst>
        </pc:graphicFrameChg>
      </pc:sldChg>
      <pc:sldChg chg="del">
        <pc:chgData name="Molly Haley1" userId="2264ca27-fef1-4fb9-96be-333087b5d2f3" providerId="ADAL" clId="{1B725622-C406-40FB-B40F-69CA33BC3A2D}" dt="2023-03-23T09:05:29.310" v="0" actId="47"/>
        <pc:sldMkLst>
          <pc:docMk/>
          <pc:sldMk cId="3250169330" sldId="2076137759"/>
        </pc:sldMkLst>
      </pc:sldChg>
    </pc:docChg>
  </pc:docChgLst>
  <pc:docChgLst>
    <pc:chgData name="Simon Harris" userId="S::simon.harris@xoserve.com::141bd518-a903-4682-a1d6-6717e25c6057" providerId="AD" clId="Web-{479C57DE-D829-E1EA-8B5C-861D1BA66559}"/>
    <pc:docChg chg="mod modSld">
      <pc:chgData name="Simon Harris" userId="S::simon.harris@xoserve.com::141bd518-a903-4682-a1d6-6717e25c6057" providerId="AD" clId="Web-{479C57DE-D829-E1EA-8B5C-861D1BA66559}" dt="2023-02-23T14:30:18.629" v="91"/>
      <pc:docMkLst>
        <pc:docMk/>
      </pc:docMkLst>
      <pc:sldChg chg="modSp">
        <pc:chgData name="Simon Harris" userId="S::simon.harris@xoserve.com::141bd518-a903-4682-a1d6-6717e25c6057" providerId="AD" clId="Web-{479C57DE-D829-E1EA-8B5C-861D1BA66559}" dt="2023-02-23T14:24:42.130" v="83" actId="20577"/>
        <pc:sldMkLst>
          <pc:docMk/>
          <pc:sldMk cId="623673150" sldId="257"/>
        </pc:sldMkLst>
        <pc:spChg chg="mod">
          <ac:chgData name="Simon Harris" userId="S::simon.harris@xoserve.com::141bd518-a903-4682-a1d6-6717e25c6057" providerId="AD" clId="Web-{479C57DE-D829-E1EA-8B5C-861D1BA66559}" dt="2023-02-23T14:24:42.130" v="83" actId="20577"/>
          <ac:spMkLst>
            <pc:docMk/>
            <pc:sldMk cId="623673150" sldId="257"/>
            <ac:spMk id="2" creationId="{4275F856-5CF8-4F69-87E4-6C888EBCB134}"/>
          </ac:spMkLst>
        </pc:spChg>
        <pc:spChg chg="mod">
          <ac:chgData name="Simon Harris" userId="S::simon.harris@xoserve.com::141bd518-a903-4682-a1d6-6717e25c6057" providerId="AD" clId="Web-{479C57DE-D829-E1EA-8B5C-861D1BA66559}" dt="2023-02-23T14:18:04.565" v="5" actId="20577"/>
          <ac:spMkLst>
            <pc:docMk/>
            <pc:sldMk cId="623673150" sldId="257"/>
            <ac:spMk id="3" creationId="{B3132F4F-CFA8-40D2-9394-F879636CEE4A}"/>
          </ac:spMkLst>
        </pc:spChg>
      </pc:sldChg>
      <pc:sldChg chg="modSp">
        <pc:chgData name="Simon Harris" userId="S::simon.harris@xoserve.com::141bd518-a903-4682-a1d6-6717e25c6057" providerId="AD" clId="Web-{479C57DE-D829-E1EA-8B5C-861D1BA66559}" dt="2023-02-23T14:26:00.899" v="88" actId="20577"/>
        <pc:sldMkLst>
          <pc:docMk/>
          <pc:sldMk cId="792456834" sldId="263"/>
        </pc:sldMkLst>
        <pc:spChg chg="mod">
          <ac:chgData name="Simon Harris" userId="S::simon.harris@xoserve.com::141bd518-a903-4682-a1d6-6717e25c6057" providerId="AD" clId="Web-{479C57DE-D829-E1EA-8B5C-861D1BA66559}" dt="2023-02-23T14:26:00.899" v="88" actId="20577"/>
          <ac:spMkLst>
            <pc:docMk/>
            <pc:sldMk cId="792456834" sldId="263"/>
            <ac:spMk id="14" creationId="{57E5B217-7E56-4F27-A2BE-C26977743C63}"/>
          </ac:spMkLst>
        </pc:spChg>
        <pc:grpChg chg="mod">
          <ac:chgData name="Simon Harris" userId="S::simon.harris@xoserve.com::141bd518-a903-4682-a1d6-6717e25c6057" providerId="AD" clId="Web-{479C57DE-D829-E1EA-8B5C-861D1BA66559}" dt="2023-02-23T14:21:29.621" v="69" actId="1076"/>
          <ac:grpSpMkLst>
            <pc:docMk/>
            <pc:sldMk cId="792456834" sldId="263"/>
            <ac:grpSpMk id="5" creationId="{E6BA321C-2E7C-42B9-BD1F-502F6CA4E363}"/>
          </ac:grpSpMkLst>
        </pc:grpChg>
        <pc:grpChg chg="mod">
          <ac:chgData name="Simon Harris" userId="S::simon.harris@xoserve.com::141bd518-a903-4682-a1d6-6717e25c6057" providerId="AD" clId="Web-{479C57DE-D829-E1EA-8B5C-861D1BA66559}" dt="2023-02-23T14:21:29.653" v="70" actId="1076"/>
          <ac:grpSpMkLst>
            <pc:docMk/>
            <pc:sldMk cId="792456834" sldId="263"/>
            <ac:grpSpMk id="9" creationId="{5BC2CB19-3D76-4A28-B43C-045BFCFF1C19}"/>
          </ac:grpSpMkLst>
        </pc:grpChg>
        <pc:grpChg chg="mod">
          <ac:chgData name="Simon Harris" userId="S::simon.harris@xoserve.com::141bd518-a903-4682-a1d6-6717e25c6057" providerId="AD" clId="Web-{479C57DE-D829-E1EA-8B5C-861D1BA66559}" dt="2023-02-23T14:21:29.684" v="71" actId="1076"/>
          <ac:grpSpMkLst>
            <pc:docMk/>
            <pc:sldMk cId="792456834" sldId="263"/>
            <ac:grpSpMk id="15" creationId="{3171D274-1102-458D-87F1-853FFF3221B8}"/>
          </ac:grpSpMkLst>
        </pc:grpChg>
        <pc:grpChg chg="mod">
          <ac:chgData name="Simon Harris" userId="S::simon.harris@xoserve.com::141bd518-a903-4682-a1d6-6717e25c6057" providerId="AD" clId="Web-{479C57DE-D829-E1EA-8B5C-861D1BA66559}" dt="2023-02-23T14:21:29.715" v="72" actId="1076"/>
          <ac:grpSpMkLst>
            <pc:docMk/>
            <pc:sldMk cId="792456834" sldId="263"/>
            <ac:grpSpMk id="29" creationId="{1163F8A0-2951-4DC0-A8A1-8D4C2954134D}"/>
          </ac:grpSpMkLst>
        </pc:grpChg>
        <pc:grpChg chg="mod">
          <ac:chgData name="Simon Harris" userId="S::simon.harris@xoserve.com::141bd518-a903-4682-a1d6-6717e25c6057" providerId="AD" clId="Web-{479C57DE-D829-E1EA-8B5C-861D1BA66559}" dt="2023-02-23T14:21:29.606" v="68" actId="1076"/>
          <ac:grpSpMkLst>
            <pc:docMk/>
            <pc:sldMk cId="792456834" sldId="263"/>
            <ac:grpSpMk id="42" creationId="{11D03481-425E-475C-A4B5-2ADAB7AA8BD3}"/>
          </ac:grpSpMkLst>
        </pc:grpChg>
      </pc:sldChg>
      <pc:sldChg chg="modCm">
        <pc:chgData name="Simon Harris" userId="S::simon.harris@xoserve.com::141bd518-a903-4682-a1d6-6717e25c6057" providerId="AD" clId="Web-{479C57DE-D829-E1EA-8B5C-861D1BA66559}" dt="2023-02-23T14:30:18.629" v="91"/>
        <pc:sldMkLst>
          <pc:docMk/>
          <pc:sldMk cId="1509600348" sldId="268"/>
        </pc:sldMkLst>
      </pc:sldChg>
      <pc:sldChg chg="modSp">
        <pc:chgData name="Simon Harris" userId="S::simon.harris@xoserve.com::141bd518-a903-4682-a1d6-6717e25c6057" providerId="AD" clId="Web-{479C57DE-D829-E1EA-8B5C-861D1BA66559}" dt="2023-02-23T14:22:43.218" v="82" actId="20577"/>
        <pc:sldMkLst>
          <pc:docMk/>
          <pc:sldMk cId="189500625" sldId="276"/>
        </pc:sldMkLst>
        <pc:spChg chg="mod">
          <ac:chgData name="Simon Harris" userId="S::simon.harris@xoserve.com::141bd518-a903-4682-a1d6-6717e25c6057" providerId="AD" clId="Web-{479C57DE-D829-E1EA-8B5C-861D1BA66559}" dt="2023-02-23T14:22:43.218" v="82" actId="20577"/>
          <ac:spMkLst>
            <pc:docMk/>
            <pc:sldMk cId="189500625" sldId="276"/>
            <ac:spMk id="2" creationId="{9311A221-59EE-4EA0-B930-2C8485BBDB93}"/>
          </ac:spMkLst>
        </pc:spChg>
      </pc:sldChg>
      <pc:sldChg chg="modSp">
        <pc:chgData name="Simon Harris" userId="S::simon.harris@xoserve.com::141bd518-a903-4682-a1d6-6717e25c6057" providerId="AD" clId="Web-{479C57DE-D829-E1EA-8B5C-861D1BA66559}" dt="2023-02-23T14:15:23.793" v="3" actId="20577"/>
        <pc:sldMkLst>
          <pc:docMk/>
          <pc:sldMk cId="2398315796" sldId="3690"/>
        </pc:sldMkLst>
        <pc:spChg chg="mod">
          <ac:chgData name="Simon Harris" userId="S::simon.harris@xoserve.com::141bd518-a903-4682-a1d6-6717e25c6057" providerId="AD" clId="Web-{479C57DE-D829-E1EA-8B5C-861D1BA66559}" dt="2023-02-23T14:15:10.042" v="2" actId="20577"/>
          <ac:spMkLst>
            <pc:docMk/>
            <pc:sldMk cId="2398315796" sldId="3690"/>
            <ac:spMk id="2" creationId="{00000000-0000-0000-0000-000000000000}"/>
          </ac:spMkLst>
        </pc:spChg>
        <pc:spChg chg="mod">
          <ac:chgData name="Simon Harris" userId="S::simon.harris@xoserve.com::141bd518-a903-4682-a1d6-6717e25c6057" providerId="AD" clId="Web-{479C57DE-D829-E1EA-8B5C-861D1BA66559}" dt="2023-02-23T14:15:23.793" v="3" actId="20577"/>
          <ac:spMkLst>
            <pc:docMk/>
            <pc:sldMk cId="2398315796" sldId="3690"/>
            <ac:spMk id="3" creationId="{00000000-0000-0000-0000-000000000000}"/>
          </ac:spMkLst>
        </pc:spChg>
      </pc:sldChg>
    </pc:docChg>
  </pc:docChgLst>
  <pc:docChgLst>
    <pc:chgData name="Molly Haley1" userId="2264ca27-fef1-4fb9-96be-333087b5d2f3" providerId="ADAL" clId="{195A863C-CEBB-45E1-B1E6-B7902D776551}"/>
    <pc:docChg chg="undo custSel addSld delSld modSld sldOrd">
      <pc:chgData name="Molly Haley1" userId="2264ca27-fef1-4fb9-96be-333087b5d2f3" providerId="ADAL" clId="{195A863C-CEBB-45E1-B1E6-B7902D776551}" dt="2023-02-27T15:31:10.885" v="2835" actId="1076"/>
      <pc:docMkLst>
        <pc:docMk/>
      </pc:docMkLst>
      <pc:sldChg chg="modSp add mod modCm">
        <pc:chgData name="Molly Haley1" userId="2264ca27-fef1-4fb9-96be-333087b5d2f3" providerId="ADAL" clId="{195A863C-CEBB-45E1-B1E6-B7902D776551}" dt="2023-02-22T15:50:25.407" v="1512"/>
        <pc:sldMkLst>
          <pc:docMk/>
          <pc:sldMk cId="623673150" sldId="257"/>
        </pc:sldMkLst>
        <pc:spChg chg="mod">
          <ac:chgData name="Molly Haley1" userId="2264ca27-fef1-4fb9-96be-333087b5d2f3" providerId="ADAL" clId="{195A863C-CEBB-45E1-B1E6-B7902D776551}" dt="2023-02-22T15:49:27.916" v="1511" actId="108"/>
          <ac:spMkLst>
            <pc:docMk/>
            <pc:sldMk cId="623673150" sldId="257"/>
            <ac:spMk id="2" creationId="{4275F856-5CF8-4F69-87E4-6C888EBCB134}"/>
          </ac:spMkLst>
        </pc:spChg>
      </pc:sldChg>
      <pc:sldChg chg="addSp delSp modSp add mod">
        <pc:chgData name="Molly Haley1" userId="2264ca27-fef1-4fb9-96be-333087b5d2f3" providerId="ADAL" clId="{195A863C-CEBB-45E1-B1E6-B7902D776551}" dt="2023-02-23T11:53:36.852" v="2150" actId="1076"/>
        <pc:sldMkLst>
          <pc:docMk/>
          <pc:sldMk cId="792456834" sldId="263"/>
        </pc:sldMkLst>
        <pc:spChg chg="mod">
          <ac:chgData name="Molly Haley1" userId="2264ca27-fef1-4fb9-96be-333087b5d2f3" providerId="ADAL" clId="{195A863C-CEBB-45E1-B1E6-B7902D776551}" dt="2023-02-23T11:53:36.852" v="2150" actId="1076"/>
          <ac:spMkLst>
            <pc:docMk/>
            <pc:sldMk cId="792456834" sldId="263"/>
            <ac:spMk id="2" creationId="{9311A221-59EE-4EA0-B930-2C8485BBDB93}"/>
          </ac:spMkLst>
        </pc:spChg>
        <pc:spChg chg="mod topLvl">
          <ac:chgData name="Molly Haley1" userId="2264ca27-fef1-4fb9-96be-333087b5d2f3" providerId="ADAL" clId="{195A863C-CEBB-45E1-B1E6-B7902D776551}" dt="2023-02-23T11:53:34.066" v="2149" actId="1076"/>
          <ac:spMkLst>
            <pc:docMk/>
            <pc:sldMk cId="792456834" sldId="263"/>
            <ac:spMk id="14" creationId="{57E5B217-7E56-4F27-A2BE-C26977743C63}"/>
          </ac:spMkLst>
        </pc:spChg>
        <pc:spChg chg="mod topLvl">
          <ac:chgData name="Molly Haley1" userId="2264ca27-fef1-4fb9-96be-333087b5d2f3" providerId="ADAL" clId="{195A863C-CEBB-45E1-B1E6-B7902D776551}" dt="2023-02-23T11:46:43.678" v="2128" actId="164"/>
          <ac:spMkLst>
            <pc:docMk/>
            <pc:sldMk cId="792456834" sldId="263"/>
            <ac:spMk id="16" creationId="{9EB1222E-FA7A-40D9-9038-3D338048080E}"/>
          </ac:spMkLst>
        </pc:spChg>
        <pc:spChg chg="del">
          <ac:chgData name="Molly Haley1" userId="2264ca27-fef1-4fb9-96be-333087b5d2f3" providerId="ADAL" clId="{195A863C-CEBB-45E1-B1E6-B7902D776551}" dt="2023-02-23T11:36:33.730" v="2010" actId="478"/>
          <ac:spMkLst>
            <pc:docMk/>
            <pc:sldMk cId="792456834" sldId="263"/>
            <ac:spMk id="20" creationId="{C8D48414-649D-45DA-A3A8-78179F75B5AE}"/>
          </ac:spMkLst>
        </pc:spChg>
        <pc:spChg chg="mod topLvl">
          <ac:chgData name="Molly Haley1" userId="2264ca27-fef1-4fb9-96be-333087b5d2f3" providerId="ADAL" clId="{195A863C-CEBB-45E1-B1E6-B7902D776551}" dt="2023-02-23T11:46:43.678" v="2128" actId="164"/>
          <ac:spMkLst>
            <pc:docMk/>
            <pc:sldMk cId="792456834" sldId="263"/>
            <ac:spMk id="22" creationId="{4E0E3400-DD34-4018-AFE7-5200FA61F799}"/>
          </ac:spMkLst>
        </pc:spChg>
        <pc:spChg chg="add del mod topLvl">
          <ac:chgData name="Molly Haley1" userId="2264ca27-fef1-4fb9-96be-333087b5d2f3" providerId="ADAL" clId="{195A863C-CEBB-45E1-B1E6-B7902D776551}" dt="2023-02-23T11:46:47.768" v="2130" actId="478"/>
          <ac:spMkLst>
            <pc:docMk/>
            <pc:sldMk cId="792456834" sldId="263"/>
            <ac:spMk id="34" creationId="{6CCB2FF1-9F20-4153-9A73-3001E952A026}"/>
          </ac:spMkLst>
        </pc:spChg>
        <pc:spChg chg="mod">
          <ac:chgData name="Molly Haley1" userId="2264ca27-fef1-4fb9-96be-333087b5d2f3" providerId="ADAL" clId="{195A863C-CEBB-45E1-B1E6-B7902D776551}" dt="2023-02-23T11:51:38.505" v="2146" actId="1076"/>
          <ac:spMkLst>
            <pc:docMk/>
            <pc:sldMk cId="792456834" sldId="263"/>
            <ac:spMk id="36" creationId="{5170BFC7-C5ED-4C9C-92E2-5BDA5CAF3600}"/>
          </ac:spMkLst>
        </pc:spChg>
        <pc:spChg chg="mod topLvl">
          <ac:chgData name="Molly Haley1" userId="2264ca27-fef1-4fb9-96be-333087b5d2f3" providerId="ADAL" clId="{195A863C-CEBB-45E1-B1E6-B7902D776551}" dt="2023-02-23T11:46:43.678" v="2128" actId="164"/>
          <ac:spMkLst>
            <pc:docMk/>
            <pc:sldMk cId="792456834" sldId="263"/>
            <ac:spMk id="38" creationId="{EAE19BF9-F84F-4EBB-9E15-BFE2F906CC9D}"/>
          </ac:spMkLst>
        </pc:spChg>
        <pc:spChg chg="mod ord topLvl">
          <ac:chgData name="Molly Haley1" userId="2264ca27-fef1-4fb9-96be-333087b5d2f3" providerId="ADAL" clId="{195A863C-CEBB-45E1-B1E6-B7902D776551}" dt="2023-02-23T11:45:53.635" v="2116" actId="164"/>
          <ac:spMkLst>
            <pc:docMk/>
            <pc:sldMk cId="792456834" sldId="263"/>
            <ac:spMk id="39" creationId="{7750A5AE-79CF-4F45-8466-A167546512CD}"/>
          </ac:spMkLst>
        </pc:spChg>
        <pc:spChg chg="mod">
          <ac:chgData name="Molly Haley1" userId="2264ca27-fef1-4fb9-96be-333087b5d2f3" providerId="ADAL" clId="{195A863C-CEBB-45E1-B1E6-B7902D776551}" dt="2023-02-23T11:50:27.514" v="2139" actId="1076"/>
          <ac:spMkLst>
            <pc:docMk/>
            <pc:sldMk cId="792456834" sldId="263"/>
            <ac:spMk id="47" creationId="{3CA70627-AB59-488A-B654-49B459089989}"/>
          </ac:spMkLst>
        </pc:spChg>
        <pc:spChg chg="mod">
          <ac:chgData name="Molly Haley1" userId="2264ca27-fef1-4fb9-96be-333087b5d2f3" providerId="ADAL" clId="{195A863C-CEBB-45E1-B1E6-B7902D776551}" dt="2023-02-23T11:45:40.318" v="2114" actId="164"/>
          <ac:spMkLst>
            <pc:docMk/>
            <pc:sldMk cId="792456834" sldId="263"/>
            <ac:spMk id="52" creationId="{E1982C60-35E7-4208-BE18-D2978C9E506B}"/>
          </ac:spMkLst>
        </pc:spChg>
        <pc:grpChg chg="mod">
          <ac:chgData name="Molly Haley1" userId="2264ca27-fef1-4fb9-96be-333087b5d2f3" providerId="ADAL" clId="{195A863C-CEBB-45E1-B1E6-B7902D776551}" dt="2023-02-23T11:47:03.561" v="2133" actId="1076"/>
          <ac:grpSpMkLst>
            <pc:docMk/>
            <pc:sldMk cId="792456834" sldId="263"/>
            <ac:grpSpMk id="5" creationId="{E6BA321C-2E7C-42B9-BD1F-502F6CA4E363}"/>
          </ac:grpSpMkLst>
        </pc:grpChg>
        <pc:grpChg chg="add mod">
          <ac:chgData name="Molly Haley1" userId="2264ca27-fef1-4fb9-96be-333087b5d2f3" providerId="ADAL" clId="{195A863C-CEBB-45E1-B1E6-B7902D776551}" dt="2023-02-23T11:47:14.200" v="2136" actId="1076"/>
          <ac:grpSpMkLst>
            <pc:docMk/>
            <pc:sldMk cId="792456834" sldId="263"/>
            <ac:grpSpMk id="9" creationId="{5BC2CB19-3D76-4A28-B43C-045BFCFF1C19}"/>
          </ac:grpSpMkLst>
        </pc:grpChg>
        <pc:grpChg chg="add del mod">
          <ac:chgData name="Molly Haley1" userId="2264ca27-fef1-4fb9-96be-333087b5d2f3" providerId="ADAL" clId="{195A863C-CEBB-45E1-B1E6-B7902D776551}" dt="2023-02-23T11:44:38.652" v="2101" actId="165"/>
          <ac:grpSpMkLst>
            <pc:docMk/>
            <pc:sldMk cId="792456834" sldId="263"/>
            <ac:grpSpMk id="10" creationId="{FFE9D546-3FE3-409A-826B-D87E4E52FABF}"/>
          </ac:grpSpMkLst>
        </pc:grpChg>
        <pc:grpChg chg="add mod">
          <ac:chgData name="Molly Haley1" userId="2264ca27-fef1-4fb9-96be-333087b5d2f3" providerId="ADAL" clId="{195A863C-CEBB-45E1-B1E6-B7902D776551}" dt="2023-02-23T11:45:40.318" v="2114" actId="164"/>
          <ac:grpSpMkLst>
            <pc:docMk/>
            <pc:sldMk cId="792456834" sldId="263"/>
            <ac:grpSpMk id="11" creationId="{91AB9A4C-8F07-4FCD-95EB-8BA401D378B8}"/>
          </ac:grpSpMkLst>
        </pc:grpChg>
        <pc:grpChg chg="mod">
          <ac:chgData name="Molly Haley1" userId="2264ca27-fef1-4fb9-96be-333087b5d2f3" providerId="ADAL" clId="{195A863C-CEBB-45E1-B1E6-B7902D776551}" dt="2023-02-23T11:47:05.652" v="2134" actId="1076"/>
          <ac:grpSpMkLst>
            <pc:docMk/>
            <pc:sldMk cId="792456834" sldId="263"/>
            <ac:grpSpMk id="15" creationId="{3171D274-1102-458D-87F1-853FFF3221B8}"/>
          </ac:grpSpMkLst>
        </pc:grpChg>
        <pc:grpChg chg="add del mod topLvl">
          <ac:chgData name="Molly Haley1" userId="2264ca27-fef1-4fb9-96be-333087b5d2f3" providerId="ADAL" clId="{195A863C-CEBB-45E1-B1E6-B7902D776551}" dt="2023-02-23T11:46:31.528" v="2126" actId="165"/>
          <ac:grpSpMkLst>
            <pc:docMk/>
            <pc:sldMk cId="792456834" sldId="263"/>
            <ac:grpSpMk id="19" creationId="{9F0C738D-243B-4956-8647-15889A33C072}"/>
          </ac:grpSpMkLst>
        </pc:grpChg>
        <pc:grpChg chg="add del mod">
          <ac:chgData name="Molly Haley1" userId="2264ca27-fef1-4fb9-96be-333087b5d2f3" providerId="ADAL" clId="{195A863C-CEBB-45E1-B1E6-B7902D776551}" dt="2023-02-23T11:46:24.716" v="2124" actId="165"/>
          <ac:grpSpMkLst>
            <pc:docMk/>
            <pc:sldMk cId="792456834" sldId="263"/>
            <ac:grpSpMk id="21" creationId="{2354C2DD-B0D9-4877-A928-3FD2FE55B456}"/>
          </ac:grpSpMkLst>
        </pc:grpChg>
        <pc:grpChg chg="del mod topLvl">
          <ac:chgData name="Molly Haley1" userId="2264ca27-fef1-4fb9-96be-333087b5d2f3" providerId="ADAL" clId="{195A863C-CEBB-45E1-B1E6-B7902D776551}" dt="2023-02-23T11:41:50.665" v="2080" actId="165"/>
          <ac:grpSpMkLst>
            <pc:docMk/>
            <pc:sldMk cId="792456834" sldId="263"/>
            <ac:grpSpMk id="23" creationId="{F2570F36-31A7-4256-AB2E-7611F955E032}"/>
          </ac:grpSpMkLst>
        </pc:grpChg>
        <pc:grpChg chg="del mod">
          <ac:chgData name="Molly Haley1" userId="2264ca27-fef1-4fb9-96be-333087b5d2f3" providerId="ADAL" clId="{195A863C-CEBB-45E1-B1E6-B7902D776551}" dt="2023-02-23T11:41:45.960" v="2079" actId="165"/>
          <ac:grpSpMkLst>
            <pc:docMk/>
            <pc:sldMk cId="792456834" sldId="263"/>
            <ac:grpSpMk id="24" creationId="{2D1E4F92-A5E6-43B5-B4BD-0762600679C7}"/>
          </ac:grpSpMkLst>
        </pc:grpChg>
        <pc:grpChg chg="del mod topLvl">
          <ac:chgData name="Molly Haley1" userId="2264ca27-fef1-4fb9-96be-333087b5d2f3" providerId="ADAL" clId="{195A863C-CEBB-45E1-B1E6-B7902D776551}" dt="2023-02-23T11:41:31.062" v="2076" actId="165"/>
          <ac:grpSpMkLst>
            <pc:docMk/>
            <pc:sldMk cId="792456834" sldId="263"/>
            <ac:grpSpMk id="25" creationId="{FCCF99D7-2D9C-4CF7-BE34-E177302A011A}"/>
          </ac:grpSpMkLst>
        </pc:grpChg>
        <pc:grpChg chg="del mod">
          <ac:chgData name="Molly Haley1" userId="2264ca27-fef1-4fb9-96be-333087b5d2f3" providerId="ADAL" clId="{195A863C-CEBB-45E1-B1E6-B7902D776551}" dt="2023-02-23T11:41:17.621" v="2074" actId="165"/>
          <ac:grpSpMkLst>
            <pc:docMk/>
            <pc:sldMk cId="792456834" sldId="263"/>
            <ac:grpSpMk id="26" creationId="{C9DA601B-0183-441A-B7BD-FAC26750A0E1}"/>
          </ac:grpSpMkLst>
        </pc:grpChg>
        <pc:grpChg chg="add mod">
          <ac:chgData name="Molly Haley1" userId="2264ca27-fef1-4fb9-96be-333087b5d2f3" providerId="ADAL" clId="{195A863C-CEBB-45E1-B1E6-B7902D776551}" dt="2023-02-23T11:46:03.142" v="2118" actId="164"/>
          <ac:grpSpMkLst>
            <pc:docMk/>
            <pc:sldMk cId="792456834" sldId="263"/>
            <ac:grpSpMk id="28" creationId="{089CF0F0-6567-44BC-A04C-7A6BB64B2937}"/>
          </ac:grpSpMkLst>
        </pc:grpChg>
        <pc:grpChg chg="add mod">
          <ac:chgData name="Molly Haley1" userId="2264ca27-fef1-4fb9-96be-333087b5d2f3" providerId="ADAL" clId="{195A863C-CEBB-45E1-B1E6-B7902D776551}" dt="2023-02-23T11:47:09.823" v="2135" actId="1076"/>
          <ac:grpSpMkLst>
            <pc:docMk/>
            <pc:sldMk cId="792456834" sldId="263"/>
            <ac:grpSpMk id="29" creationId="{1163F8A0-2951-4DC0-A8A1-8D4C2954134D}"/>
          </ac:grpSpMkLst>
        </pc:grpChg>
        <pc:grpChg chg="del">
          <ac:chgData name="Molly Haley1" userId="2264ca27-fef1-4fb9-96be-333087b5d2f3" providerId="ADAL" clId="{195A863C-CEBB-45E1-B1E6-B7902D776551}" dt="2023-02-23T11:40:19.341" v="2065" actId="478"/>
          <ac:grpSpMkLst>
            <pc:docMk/>
            <pc:sldMk cId="792456834" sldId="263"/>
            <ac:grpSpMk id="31" creationId="{2ED72502-EF1F-4610-8DAF-A2273BF3638C}"/>
          </ac:grpSpMkLst>
        </pc:grpChg>
        <pc:grpChg chg="mod">
          <ac:chgData name="Molly Haley1" userId="2264ca27-fef1-4fb9-96be-333087b5d2f3" providerId="ADAL" clId="{195A863C-CEBB-45E1-B1E6-B7902D776551}" dt="2023-02-23T11:42:14.981" v="2085" actId="164"/>
          <ac:grpSpMkLst>
            <pc:docMk/>
            <pc:sldMk cId="792456834" sldId="263"/>
            <ac:grpSpMk id="32" creationId="{3DF740C9-C77D-4F1D-852A-308AAA552058}"/>
          </ac:grpSpMkLst>
        </pc:grpChg>
        <pc:grpChg chg="add mod">
          <ac:chgData name="Molly Haley1" userId="2264ca27-fef1-4fb9-96be-333087b5d2f3" providerId="ADAL" clId="{195A863C-CEBB-45E1-B1E6-B7902D776551}" dt="2023-02-23T11:46:54.248" v="2131" actId="164"/>
          <ac:grpSpMkLst>
            <pc:docMk/>
            <pc:sldMk cId="792456834" sldId="263"/>
            <ac:grpSpMk id="41" creationId="{2F25C543-4973-40F7-BF7A-849C77B5AE64}"/>
          </ac:grpSpMkLst>
        </pc:grpChg>
        <pc:grpChg chg="add mod">
          <ac:chgData name="Molly Haley1" userId="2264ca27-fef1-4fb9-96be-333087b5d2f3" providerId="ADAL" clId="{195A863C-CEBB-45E1-B1E6-B7902D776551}" dt="2023-02-23T11:46:58.848" v="2132" actId="1076"/>
          <ac:grpSpMkLst>
            <pc:docMk/>
            <pc:sldMk cId="792456834" sldId="263"/>
            <ac:grpSpMk id="42" creationId="{11D03481-425E-475C-A4B5-2ADAB7AA8BD3}"/>
          </ac:grpSpMkLst>
        </pc:grpChg>
        <pc:grpChg chg="mod topLvl">
          <ac:chgData name="Molly Haley1" userId="2264ca27-fef1-4fb9-96be-333087b5d2f3" providerId="ADAL" clId="{195A863C-CEBB-45E1-B1E6-B7902D776551}" dt="2023-02-23T11:45:53.635" v="2116" actId="164"/>
          <ac:grpSpMkLst>
            <pc:docMk/>
            <pc:sldMk cId="792456834" sldId="263"/>
            <ac:grpSpMk id="46" creationId="{D283D36F-FAB6-4B89-B7F2-96404C5054D2}"/>
          </ac:grpSpMkLst>
        </pc:grpChg>
        <pc:picChg chg="mod ord topLvl">
          <ac:chgData name="Molly Haley1" userId="2264ca27-fef1-4fb9-96be-333087b5d2f3" providerId="ADAL" clId="{195A863C-CEBB-45E1-B1E6-B7902D776551}" dt="2023-02-23T11:46:03.142" v="2118" actId="164"/>
          <ac:picMkLst>
            <pc:docMk/>
            <pc:sldMk cId="792456834" sldId="263"/>
            <ac:picMk id="4" creationId="{E821F99C-9A35-4AB4-B4AF-40369B64428A}"/>
          </ac:picMkLst>
        </pc:picChg>
        <pc:picChg chg="add del mod topLvl">
          <ac:chgData name="Molly Haley1" userId="2264ca27-fef1-4fb9-96be-333087b5d2f3" providerId="ADAL" clId="{195A863C-CEBB-45E1-B1E6-B7902D776551}" dt="2023-02-23T11:46:54.248" v="2131" actId="164"/>
          <ac:picMkLst>
            <pc:docMk/>
            <pc:sldMk cId="792456834" sldId="263"/>
            <ac:picMk id="6" creationId="{E6BC46C6-B65D-4C1D-9134-669BD9C91062}"/>
          </ac:picMkLst>
        </pc:picChg>
        <pc:picChg chg="del">
          <ac:chgData name="Molly Haley1" userId="2264ca27-fef1-4fb9-96be-333087b5d2f3" providerId="ADAL" clId="{195A863C-CEBB-45E1-B1E6-B7902D776551}" dt="2023-02-23T11:40:19.341" v="2065" actId="478"/>
          <ac:picMkLst>
            <pc:docMk/>
            <pc:sldMk cId="792456834" sldId="263"/>
            <ac:picMk id="54" creationId="{ECD5A039-3D59-411D-B198-38FBBD9623BA}"/>
          </ac:picMkLst>
        </pc:picChg>
        <pc:picChg chg="mod topLvl">
          <ac:chgData name="Molly Haley1" userId="2264ca27-fef1-4fb9-96be-333087b5d2f3" providerId="ADAL" clId="{195A863C-CEBB-45E1-B1E6-B7902D776551}" dt="2023-02-23T11:42:14.981" v="2085" actId="164"/>
          <ac:picMkLst>
            <pc:docMk/>
            <pc:sldMk cId="792456834" sldId="263"/>
            <ac:picMk id="56" creationId="{8B8797B9-31A8-42C7-8F28-44EA7F36E109}"/>
          </ac:picMkLst>
        </pc:picChg>
      </pc:sldChg>
      <pc:sldChg chg="add">
        <pc:chgData name="Molly Haley1" userId="2264ca27-fef1-4fb9-96be-333087b5d2f3" providerId="ADAL" clId="{195A863C-CEBB-45E1-B1E6-B7902D776551}" dt="2023-02-22T12:21:23.257" v="1463"/>
        <pc:sldMkLst>
          <pc:docMk/>
          <pc:sldMk cId="1509600348" sldId="268"/>
        </pc:sldMkLst>
      </pc:sldChg>
      <pc:sldChg chg="add">
        <pc:chgData name="Molly Haley1" userId="2264ca27-fef1-4fb9-96be-333087b5d2f3" providerId="ADAL" clId="{195A863C-CEBB-45E1-B1E6-B7902D776551}" dt="2023-02-22T12:21:23.257" v="1463"/>
        <pc:sldMkLst>
          <pc:docMk/>
          <pc:sldMk cId="2778447563" sldId="270"/>
        </pc:sldMkLst>
      </pc:sldChg>
      <pc:sldChg chg="add">
        <pc:chgData name="Molly Haley1" userId="2264ca27-fef1-4fb9-96be-333087b5d2f3" providerId="ADAL" clId="{195A863C-CEBB-45E1-B1E6-B7902D776551}" dt="2023-02-22T12:21:23.257" v="1463"/>
        <pc:sldMkLst>
          <pc:docMk/>
          <pc:sldMk cId="3281695628" sldId="272"/>
        </pc:sldMkLst>
      </pc:sldChg>
      <pc:sldChg chg="add">
        <pc:chgData name="Molly Haley1" userId="2264ca27-fef1-4fb9-96be-333087b5d2f3" providerId="ADAL" clId="{195A863C-CEBB-45E1-B1E6-B7902D776551}" dt="2023-02-22T12:21:23.257" v="1463"/>
        <pc:sldMkLst>
          <pc:docMk/>
          <pc:sldMk cId="1598861897" sldId="273"/>
        </pc:sldMkLst>
      </pc:sldChg>
      <pc:sldChg chg="add">
        <pc:chgData name="Molly Haley1" userId="2264ca27-fef1-4fb9-96be-333087b5d2f3" providerId="ADAL" clId="{195A863C-CEBB-45E1-B1E6-B7902D776551}" dt="2023-02-22T12:21:23.257" v="1463"/>
        <pc:sldMkLst>
          <pc:docMk/>
          <pc:sldMk cId="2570699558" sldId="274"/>
        </pc:sldMkLst>
      </pc:sldChg>
      <pc:sldChg chg="add del addCm modCm">
        <pc:chgData name="Molly Haley1" userId="2264ca27-fef1-4fb9-96be-333087b5d2f3" providerId="ADAL" clId="{195A863C-CEBB-45E1-B1E6-B7902D776551}" dt="2023-02-23T11:11:02.998" v="1578" actId="47"/>
        <pc:sldMkLst>
          <pc:docMk/>
          <pc:sldMk cId="1050939389" sldId="275"/>
        </pc:sldMkLst>
      </pc:sldChg>
      <pc:sldChg chg="add">
        <pc:chgData name="Molly Haley1" userId="2264ca27-fef1-4fb9-96be-333087b5d2f3" providerId="ADAL" clId="{195A863C-CEBB-45E1-B1E6-B7902D776551}" dt="2023-02-22T12:21:23.257" v="1463"/>
        <pc:sldMkLst>
          <pc:docMk/>
          <pc:sldMk cId="189500625" sldId="276"/>
        </pc:sldMkLst>
      </pc:sldChg>
      <pc:sldChg chg="modSp mod ord">
        <pc:chgData name="Molly Haley1" userId="2264ca27-fef1-4fb9-96be-333087b5d2f3" providerId="ADAL" clId="{195A863C-CEBB-45E1-B1E6-B7902D776551}" dt="2023-02-23T11:56:07.310" v="2152"/>
        <pc:sldMkLst>
          <pc:docMk/>
          <pc:sldMk cId="2398315796" sldId="3690"/>
        </pc:sldMkLst>
        <pc:spChg chg="mod">
          <ac:chgData name="Molly Haley1" userId="2264ca27-fef1-4fb9-96be-333087b5d2f3" providerId="ADAL" clId="{195A863C-CEBB-45E1-B1E6-B7902D776551}" dt="2023-02-22T15:44:08.372" v="1467" actId="1076"/>
          <ac:spMkLst>
            <pc:docMk/>
            <pc:sldMk cId="2398315796" sldId="3690"/>
            <ac:spMk id="2" creationId="{00000000-0000-0000-0000-000000000000}"/>
          </ac:spMkLst>
        </pc:spChg>
        <pc:spChg chg="mod">
          <ac:chgData name="Molly Haley1" userId="2264ca27-fef1-4fb9-96be-333087b5d2f3" providerId="ADAL" clId="{195A863C-CEBB-45E1-B1E6-B7902D776551}" dt="2023-02-22T12:16:08.298" v="1462" actId="20577"/>
          <ac:spMkLst>
            <pc:docMk/>
            <pc:sldMk cId="2398315796" sldId="3690"/>
            <ac:spMk id="3" creationId="{00000000-0000-0000-0000-000000000000}"/>
          </ac:spMkLst>
        </pc:spChg>
      </pc:sldChg>
      <pc:sldChg chg="modSp add del mod">
        <pc:chgData name="Molly Haley1" userId="2264ca27-fef1-4fb9-96be-333087b5d2f3" providerId="ADAL" clId="{195A863C-CEBB-45E1-B1E6-B7902D776551}" dt="2023-02-27T15:30:46.645" v="2834" actId="1076"/>
        <pc:sldMkLst>
          <pc:docMk/>
          <pc:sldMk cId="2931624365" sldId="3769"/>
        </pc:sldMkLst>
        <pc:spChg chg="mod">
          <ac:chgData name="Molly Haley1" userId="2264ca27-fef1-4fb9-96be-333087b5d2f3" providerId="ADAL" clId="{195A863C-CEBB-45E1-B1E6-B7902D776551}" dt="2023-02-27T15:30:46.645" v="2834" actId="1076"/>
          <ac:spMkLst>
            <pc:docMk/>
            <pc:sldMk cId="2931624365" sldId="3769"/>
            <ac:spMk id="3" creationId="{0B85589B-786C-4948-887F-E4E01ED20321}"/>
          </ac:spMkLst>
        </pc:spChg>
      </pc:sldChg>
      <pc:sldChg chg="modSp mod ord">
        <pc:chgData name="Molly Haley1" userId="2264ca27-fef1-4fb9-96be-333087b5d2f3" providerId="ADAL" clId="{195A863C-CEBB-45E1-B1E6-B7902D776551}" dt="2023-02-23T11:56:07.310" v="2152"/>
        <pc:sldMkLst>
          <pc:docMk/>
          <pc:sldMk cId="436337371" sldId="3770"/>
        </pc:sldMkLst>
        <pc:spChg chg="mod">
          <ac:chgData name="Molly Haley1" userId="2264ca27-fef1-4fb9-96be-333087b5d2f3" providerId="ADAL" clId="{195A863C-CEBB-45E1-B1E6-B7902D776551}" dt="2023-02-22T12:05:12.697" v="1408" actId="1076"/>
          <ac:spMkLst>
            <pc:docMk/>
            <pc:sldMk cId="436337371" sldId="3770"/>
            <ac:spMk id="2" creationId="{8D778C3F-E0FA-4B29-9B87-B69AD5F7FFB6}"/>
          </ac:spMkLst>
        </pc:spChg>
        <pc:graphicFrameChg chg="mod modGraphic">
          <ac:chgData name="Molly Haley1" userId="2264ca27-fef1-4fb9-96be-333087b5d2f3" providerId="ADAL" clId="{195A863C-CEBB-45E1-B1E6-B7902D776551}" dt="2023-02-22T12:05:01.679" v="1406" actId="1076"/>
          <ac:graphicFrameMkLst>
            <pc:docMk/>
            <pc:sldMk cId="436337371" sldId="3770"/>
            <ac:graphicFrameMk id="3" creationId="{4A0885CD-C12F-4105-9D5D-9DA779802850}"/>
          </ac:graphicFrameMkLst>
        </pc:graphicFrameChg>
      </pc:sldChg>
      <pc:sldChg chg="modSp mod ord">
        <pc:chgData name="Molly Haley1" userId="2264ca27-fef1-4fb9-96be-333087b5d2f3" providerId="ADAL" clId="{195A863C-CEBB-45E1-B1E6-B7902D776551}" dt="2023-02-23T11:56:07.310" v="2152"/>
        <pc:sldMkLst>
          <pc:docMk/>
          <pc:sldMk cId="2697205510" sldId="3778"/>
        </pc:sldMkLst>
        <pc:spChg chg="mod">
          <ac:chgData name="Molly Haley1" userId="2264ca27-fef1-4fb9-96be-333087b5d2f3" providerId="ADAL" clId="{195A863C-CEBB-45E1-B1E6-B7902D776551}" dt="2023-02-22T12:14:00.478" v="1447" actId="1076"/>
          <ac:spMkLst>
            <pc:docMk/>
            <pc:sldMk cId="2697205510" sldId="3778"/>
            <ac:spMk id="2" creationId="{70893162-1D16-42B2-9678-78E75C5422DF}"/>
          </ac:spMkLst>
        </pc:spChg>
        <pc:spChg chg="mod">
          <ac:chgData name="Molly Haley1" userId="2264ca27-fef1-4fb9-96be-333087b5d2f3" providerId="ADAL" clId="{195A863C-CEBB-45E1-B1E6-B7902D776551}" dt="2023-02-22T12:08:35.563" v="1423" actId="20577"/>
          <ac:spMkLst>
            <pc:docMk/>
            <pc:sldMk cId="2697205510" sldId="3778"/>
            <ac:spMk id="11" creationId="{5457DBA9-C98A-4828-94F6-575F345223E1}"/>
          </ac:spMkLst>
        </pc:spChg>
        <pc:graphicFrameChg chg="mod">
          <ac:chgData name="Molly Haley1" userId="2264ca27-fef1-4fb9-96be-333087b5d2f3" providerId="ADAL" clId="{195A863C-CEBB-45E1-B1E6-B7902D776551}" dt="2023-02-22T12:14:05.858" v="1448"/>
          <ac:graphicFrameMkLst>
            <pc:docMk/>
            <pc:sldMk cId="2697205510" sldId="3778"/>
            <ac:graphicFrameMk id="5" creationId="{41E992CA-2BDE-4DFD-82D1-5771A0E55B44}"/>
          </ac:graphicFrameMkLst>
        </pc:graphicFrameChg>
      </pc:sldChg>
      <pc:sldChg chg="addSp delSp modSp mod ord">
        <pc:chgData name="Molly Haley1" userId="2264ca27-fef1-4fb9-96be-333087b5d2f3" providerId="ADAL" clId="{195A863C-CEBB-45E1-B1E6-B7902D776551}" dt="2023-02-23T11:56:07.310" v="2152"/>
        <pc:sldMkLst>
          <pc:docMk/>
          <pc:sldMk cId="3442323578" sldId="3779"/>
        </pc:sldMkLst>
        <pc:spChg chg="add del mod">
          <ac:chgData name="Molly Haley1" userId="2264ca27-fef1-4fb9-96be-333087b5d2f3" providerId="ADAL" clId="{195A863C-CEBB-45E1-B1E6-B7902D776551}" dt="2023-02-22T11:32:53.449" v="1169" actId="478"/>
          <ac:spMkLst>
            <pc:docMk/>
            <pc:sldMk cId="3442323578" sldId="3779"/>
            <ac:spMk id="22" creationId="{366DFF23-2FE7-4236-9C74-5D6E44914415}"/>
          </ac:spMkLst>
        </pc:spChg>
        <pc:graphicFrameChg chg="modGraphic">
          <ac:chgData name="Molly Haley1" userId="2264ca27-fef1-4fb9-96be-333087b5d2f3" providerId="ADAL" clId="{195A863C-CEBB-45E1-B1E6-B7902D776551}" dt="2023-02-22T11:24:39.841" v="1149" actId="255"/>
          <ac:graphicFrameMkLst>
            <pc:docMk/>
            <pc:sldMk cId="3442323578" sldId="3779"/>
            <ac:graphicFrameMk id="4" creationId="{ECD16D18-8AA7-4A8A-B537-7FD016093441}"/>
          </ac:graphicFrameMkLst>
        </pc:graphicFrameChg>
      </pc:sldChg>
      <pc:sldChg chg="modSp mod ord">
        <pc:chgData name="Molly Haley1" userId="2264ca27-fef1-4fb9-96be-333087b5d2f3" providerId="ADAL" clId="{195A863C-CEBB-45E1-B1E6-B7902D776551}" dt="2023-02-23T11:56:07.310" v="2152"/>
        <pc:sldMkLst>
          <pc:docMk/>
          <pc:sldMk cId="3394815327" sldId="3782"/>
        </pc:sldMkLst>
        <pc:spChg chg="mod">
          <ac:chgData name="Molly Haley1" userId="2264ca27-fef1-4fb9-96be-333087b5d2f3" providerId="ADAL" clId="{195A863C-CEBB-45E1-B1E6-B7902D776551}" dt="2023-02-22T12:05:47.166" v="1415" actId="1076"/>
          <ac:spMkLst>
            <pc:docMk/>
            <pc:sldMk cId="3394815327" sldId="3782"/>
            <ac:spMk id="16" creationId="{0CD6CE24-004D-4E99-9D6D-DA6B385D2D4E}"/>
          </ac:spMkLst>
        </pc:spChg>
        <pc:graphicFrameChg chg="mod modGraphic">
          <ac:chgData name="Molly Haley1" userId="2264ca27-fef1-4fb9-96be-333087b5d2f3" providerId="ADAL" clId="{195A863C-CEBB-45E1-B1E6-B7902D776551}" dt="2023-02-23T09:38:49.710" v="1577" actId="20577"/>
          <ac:graphicFrameMkLst>
            <pc:docMk/>
            <pc:sldMk cId="3394815327" sldId="3782"/>
            <ac:graphicFrameMk id="4" creationId="{ECD16D18-8AA7-4A8A-B537-7FD016093441}"/>
          </ac:graphicFrameMkLst>
        </pc:graphicFrameChg>
      </pc:sldChg>
      <pc:sldChg chg="addSp delSp modSp mod ord">
        <pc:chgData name="Molly Haley1" userId="2264ca27-fef1-4fb9-96be-333087b5d2f3" providerId="ADAL" clId="{195A863C-CEBB-45E1-B1E6-B7902D776551}" dt="2023-02-23T11:56:07.310" v="2152"/>
        <pc:sldMkLst>
          <pc:docMk/>
          <pc:sldMk cId="2606053450" sldId="3783"/>
        </pc:sldMkLst>
        <pc:spChg chg="add del mod">
          <ac:chgData name="Molly Haley1" userId="2264ca27-fef1-4fb9-96be-333087b5d2f3" providerId="ADAL" clId="{195A863C-CEBB-45E1-B1E6-B7902D776551}" dt="2023-02-22T11:32:48.641" v="1168" actId="478"/>
          <ac:spMkLst>
            <pc:docMk/>
            <pc:sldMk cId="2606053450" sldId="3783"/>
            <ac:spMk id="15" creationId="{A7C088B4-1993-4E9B-ADE9-2F79022ED5FE}"/>
          </ac:spMkLst>
        </pc:spChg>
        <pc:grpChg chg="mod">
          <ac:chgData name="Molly Haley1" userId="2264ca27-fef1-4fb9-96be-333087b5d2f3" providerId="ADAL" clId="{195A863C-CEBB-45E1-B1E6-B7902D776551}" dt="2023-02-22T15:46:26.260" v="1469" actId="1076"/>
          <ac:grpSpMkLst>
            <pc:docMk/>
            <pc:sldMk cId="2606053450" sldId="3783"/>
            <ac:grpSpMk id="22" creationId="{169DB1F2-B906-40E7-9539-649BD69F6A78}"/>
          </ac:grpSpMkLst>
        </pc:grpChg>
        <pc:graphicFrameChg chg="del mod">
          <ac:chgData name="Molly Haley1" userId="2264ca27-fef1-4fb9-96be-333087b5d2f3" providerId="ADAL" clId="{195A863C-CEBB-45E1-B1E6-B7902D776551}" dt="2023-02-22T11:09:43.651" v="1145" actId="478"/>
          <ac:graphicFrameMkLst>
            <pc:docMk/>
            <pc:sldMk cId="2606053450" sldId="3783"/>
            <ac:graphicFrameMk id="2" creationId="{7C48F556-7E88-4624-AA59-67C55C57CB91}"/>
          </ac:graphicFrameMkLst>
        </pc:graphicFrameChg>
        <pc:graphicFrameChg chg="mod modGraphic">
          <ac:chgData name="Molly Haley1" userId="2264ca27-fef1-4fb9-96be-333087b5d2f3" providerId="ADAL" clId="{195A863C-CEBB-45E1-B1E6-B7902D776551}" dt="2023-02-22T11:38:04.188" v="1214" actId="14734"/>
          <ac:graphicFrameMkLst>
            <pc:docMk/>
            <pc:sldMk cId="2606053450" sldId="3783"/>
            <ac:graphicFrameMk id="19" creationId="{71AA9CD6-E631-4BB5-B34F-5CF096B511E5}"/>
          </ac:graphicFrameMkLst>
        </pc:graphicFrameChg>
      </pc:sldChg>
      <pc:sldChg chg="modSp mod ord">
        <pc:chgData name="Molly Haley1" userId="2264ca27-fef1-4fb9-96be-333087b5d2f3" providerId="ADAL" clId="{195A863C-CEBB-45E1-B1E6-B7902D776551}" dt="2023-02-23T11:56:07.310" v="2152"/>
        <pc:sldMkLst>
          <pc:docMk/>
          <pc:sldMk cId="3712717630" sldId="3784"/>
        </pc:sldMkLst>
        <pc:spChg chg="mod">
          <ac:chgData name="Molly Haley1" userId="2264ca27-fef1-4fb9-96be-333087b5d2f3" providerId="ADAL" clId="{195A863C-CEBB-45E1-B1E6-B7902D776551}" dt="2023-02-22T12:06:08.098" v="1418" actId="1076"/>
          <ac:spMkLst>
            <pc:docMk/>
            <pc:sldMk cId="3712717630" sldId="3784"/>
            <ac:spMk id="23" creationId="{D90A9F99-EAE0-4DB3-8068-A81A9195DE2B}"/>
          </ac:spMkLst>
        </pc:spChg>
        <pc:graphicFrameChg chg="mod modGraphic">
          <ac:chgData name="Molly Haley1" userId="2264ca27-fef1-4fb9-96be-333087b5d2f3" providerId="ADAL" clId="{195A863C-CEBB-45E1-B1E6-B7902D776551}" dt="2023-02-22T11:44:45.187" v="1320" actId="20577"/>
          <ac:graphicFrameMkLst>
            <pc:docMk/>
            <pc:sldMk cId="3712717630" sldId="3784"/>
            <ac:graphicFrameMk id="24" creationId="{2421B425-12E0-4870-9755-D655F82DD0DF}"/>
          </ac:graphicFrameMkLst>
        </pc:graphicFrameChg>
      </pc:sldChg>
      <pc:sldChg chg="modSp mod ord">
        <pc:chgData name="Molly Haley1" userId="2264ca27-fef1-4fb9-96be-333087b5d2f3" providerId="ADAL" clId="{195A863C-CEBB-45E1-B1E6-B7902D776551}" dt="2023-02-23T11:56:07.310" v="2152"/>
        <pc:sldMkLst>
          <pc:docMk/>
          <pc:sldMk cId="316167787" sldId="3785"/>
        </pc:sldMkLst>
        <pc:spChg chg="mod">
          <ac:chgData name="Molly Haley1" userId="2264ca27-fef1-4fb9-96be-333087b5d2f3" providerId="ADAL" clId="{195A863C-CEBB-45E1-B1E6-B7902D776551}" dt="2023-02-22T11:26:02.381" v="1154" actId="14100"/>
          <ac:spMkLst>
            <pc:docMk/>
            <pc:sldMk cId="316167787" sldId="3785"/>
            <ac:spMk id="3" creationId="{B358F2B0-C8E2-4395-BF68-2184BB17B799}"/>
          </ac:spMkLst>
        </pc:spChg>
        <pc:graphicFrameChg chg="mod modGraphic">
          <ac:chgData name="Molly Haley1" userId="2264ca27-fef1-4fb9-96be-333087b5d2f3" providerId="ADAL" clId="{195A863C-CEBB-45E1-B1E6-B7902D776551}" dt="2023-02-22T11:04:45.606" v="1127" actId="255"/>
          <ac:graphicFrameMkLst>
            <pc:docMk/>
            <pc:sldMk cId="316167787" sldId="3785"/>
            <ac:graphicFrameMk id="4" creationId="{ECD16D18-8AA7-4A8A-B537-7FD016093441}"/>
          </ac:graphicFrameMkLst>
        </pc:graphicFrameChg>
        <pc:graphicFrameChg chg="mod">
          <ac:chgData name="Molly Haley1" userId="2264ca27-fef1-4fb9-96be-333087b5d2f3" providerId="ADAL" clId="{195A863C-CEBB-45E1-B1E6-B7902D776551}" dt="2023-02-21T15:11:33.826" v="106" actId="14100"/>
          <ac:graphicFrameMkLst>
            <pc:docMk/>
            <pc:sldMk cId="316167787" sldId="3785"/>
            <ac:graphicFrameMk id="22" creationId="{0D95B650-9C77-4992-88A8-0166A20855CB}"/>
          </ac:graphicFrameMkLst>
        </pc:graphicFrameChg>
      </pc:sldChg>
      <pc:sldChg chg="addSp delSp modSp add mod ord">
        <pc:chgData name="Molly Haley1" userId="2264ca27-fef1-4fb9-96be-333087b5d2f3" providerId="ADAL" clId="{195A863C-CEBB-45E1-B1E6-B7902D776551}" dt="2023-02-27T15:31:10.885" v="2835" actId="1076"/>
        <pc:sldMkLst>
          <pc:docMk/>
          <pc:sldMk cId="799118928" sldId="3786"/>
        </pc:sldMkLst>
        <pc:spChg chg="add del mod">
          <ac:chgData name="Molly Haley1" userId="2264ca27-fef1-4fb9-96be-333087b5d2f3" providerId="ADAL" clId="{195A863C-CEBB-45E1-B1E6-B7902D776551}" dt="2023-02-22T11:32:57.398" v="1170" actId="478"/>
          <ac:spMkLst>
            <pc:docMk/>
            <pc:sldMk cId="799118928" sldId="3786"/>
            <ac:spMk id="15" creationId="{BA9289B5-EEC1-43AF-BB61-0AC26D9DBBF3}"/>
          </ac:spMkLst>
        </pc:spChg>
        <pc:grpChg chg="mod">
          <ac:chgData name="Molly Haley1" userId="2264ca27-fef1-4fb9-96be-333087b5d2f3" providerId="ADAL" clId="{195A863C-CEBB-45E1-B1E6-B7902D776551}" dt="2023-02-22T11:26:30.807" v="1158" actId="1076"/>
          <ac:grpSpMkLst>
            <pc:docMk/>
            <pc:sldMk cId="799118928" sldId="3786"/>
            <ac:grpSpMk id="22" creationId="{169DB1F2-B906-40E7-9539-649BD69F6A78}"/>
          </ac:grpSpMkLst>
        </pc:grpChg>
        <pc:graphicFrameChg chg="del">
          <ac:chgData name="Molly Haley1" userId="2264ca27-fef1-4fb9-96be-333087b5d2f3" providerId="ADAL" clId="{195A863C-CEBB-45E1-B1E6-B7902D776551}" dt="2023-02-21T16:18:37.480" v="940" actId="478"/>
          <ac:graphicFrameMkLst>
            <pc:docMk/>
            <pc:sldMk cId="799118928" sldId="3786"/>
            <ac:graphicFrameMk id="2" creationId="{7C48F556-7E88-4624-AA59-67C55C57CB91}"/>
          </ac:graphicFrameMkLst>
        </pc:graphicFrameChg>
        <pc:graphicFrameChg chg="add mod">
          <ac:chgData name="Molly Haley1" userId="2264ca27-fef1-4fb9-96be-333087b5d2f3" providerId="ADAL" clId="{195A863C-CEBB-45E1-B1E6-B7902D776551}" dt="2023-02-27T15:31:10.885" v="2835" actId="1076"/>
          <ac:graphicFrameMkLst>
            <pc:docMk/>
            <pc:sldMk cId="799118928" sldId="3786"/>
            <ac:graphicFrameMk id="14" creationId="{1F8BEFB0-D416-4EF0-9139-DA3C06408944}"/>
          </ac:graphicFrameMkLst>
        </pc:graphicFrameChg>
        <pc:graphicFrameChg chg="mod modGraphic">
          <ac:chgData name="Molly Haley1" userId="2264ca27-fef1-4fb9-96be-333087b5d2f3" providerId="ADAL" clId="{195A863C-CEBB-45E1-B1E6-B7902D776551}" dt="2023-02-22T12:14:53.633" v="1449" actId="20577"/>
          <ac:graphicFrameMkLst>
            <pc:docMk/>
            <pc:sldMk cId="799118928" sldId="3786"/>
            <ac:graphicFrameMk id="19" creationId="{71AA9CD6-E631-4BB5-B34F-5CF096B511E5}"/>
          </ac:graphicFrameMkLst>
        </pc:graphicFrameChg>
      </pc:sldChg>
      <pc:sldChg chg="del">
        <pc:chgData name="Molly Haley1" userId="2264ca27-fef1-4fb9-96be-333087b5d2f3" providerId="ADAL" clId="{195A863C-CEBB-45E1-B1E6-B7902D776551}" dt="2023-02-21T09:43:54.421" v="4" actId="47"/>
        <pc:sldMkLst>
          <pc:docMk/>
          <pc:sldMk cId="1833933799" sldId="3786"/>
        </pc:sldMkLst>
      </pc:sldChg>
      <pc:sldChg chg="modSp add del mod">
        <pc:chgData name="Molly Haley1" userId="2264ca27-fef1-4fb9-96be-333087b5d2f3" providerId="ADAL" clId="{195A863C-CEBB-45E1-B1E6-B7902D776551}" dt="2023-02-22T11:37:07.108" v="1203"/>
        <pc:sldMkLst>
          <pc:docMk/>
          <pc:sldMk cId="765178933" sldId="3787"/>
        </pc:sldMkLst>
        <pc:graphicFrameChg chg="modGraphic">
          <ac:chgData name="Molly Haley1" userId="2264ca27-fef1-4fb9-96be-333087b5d2f3" providerId="ADAL" clId="{195A863C-CEBB-45E1-B1E6-B7902D776551}" dt="2023-02-22T11:37:06.549" v="1202"/>
          <ac:graphicFrameMkLst>
            <pc:docMk/>
            <pc:sldMk cId="765178933" sldId="3787"/>
            <ac:graphicFrameMk id="19" creationId="{71AA9CD6-E631-4BB5-B34F-5CF096B511E5}"/>
          </ac:graphicFrameMkLst>
        </pc:graphicFrameChg>
      </pc:sldChg>
      <pc:sldChg chg="modSp add mod ord">
        <pc:chgData name="Molly Haley1" userId="2264ca27-fef1-4fb9-96be-333087b5d2f3" providerId="ADAL" clId="{195A863C-CEBB-45E1-B1E6-B7902D776551}" dt="2023-02-23T11:56:07.310" v="2152"/>
        <pc:sldMkLst>
          <pc:docMk/>
          <pc:sldMk cId="2443718110" sldId="3787"/>
        </pc:sldMkLst>
        <pc:spChg chg="mod">
          <ac:chgData name="Molly Haley1" userId="2264ca27-fef1-4fb9-96be-333087b5d2f3" providerId="ADAL" clId="{195A863C-CEBB-45E1-B1E6-B7902D776551}" dt="2023-02-22T12:04:34.058" v="1402" actId="1076"/>
          <ac:spMkLst>
            <pc:docMk/>
            <pc:sldMk cId="2443718110" sldId="3787"/>
            <ac:spMk id="2" creationId="{8D778C3F-E0FA-4B29-9B87-B69AD5F7FFB6}"/>
          </ac:spMkLst>
        </pc:spChg>
        <pc:graphicFrameChg chg="mod modGraphic">
          <ac:chgData name="Molly Haley1" userId="2264ca27-fef1-4fb9-96be-333087b5d2f3" providerId="ADAL" clId="{195A863C-CEBB-45E1-B1E6-B7902D776551}" dt="2023-02-22T12:07:07.015" v="1421" actId="14100"/>
          <ac:graphicFrameMkLst>
            <pc:docMk/>
            <pc:sldMk cId="2443718110" sldId="3787"/>
            <ac:graphicFrameMk id="3" creationId="{4A0885CD-C12F-4105-9D5D-9DA779802850}"/>
          </ac:graphicFrameMkLst>
        </pc:graphicFrameChg>
      </pc:sldChg>
      <pc:sldChg chg="add del">
        <pc:chgData name="Molly Haley1" userId="2264ca27-fef1-4fb9-96be-333087b5d2f3" providerId="ADAL" clId="{195A863C-CEBB-45E1-B1E6-B7902D776551}" dt="2023-02-23T11:50:15.208" v="2138" actId="47"/>
        <pc:sldMkLst>
          <pc:docMk/>
          <pc:sldMk cId="829072675" sldId="3788"/>
        </pc:sldMkLst>
      </pc:sldChg>
      <pc:sldChg chg="del">
        <pc:chgData name="Molly Haley1" userId="2264ca27-fef1-4fb9-96be-333087b5d2f3" providerId="ADAL" clId="{195A863C-CEBB-45E1-B1E6-B7902D776551}" dt="2023-02-21T09:43:50.315" v="0" actId="47"/>
        <pc:sldMkLst>
          <pc:docMk/>
          <pc:sldMk cId="1949339989" sldId="3788"/>
        </pc:sldMkLst>
      </pc:sldChg>
      <pc:sldChg chg="add del">
        <pc:chgData name="Molly Haley1" userId="2264ca27-fef1-4fb9-96be-333087b5d2f3" providerId="ADAL" clId="{195A863C-CEBB-45E1-B1E6-B7902D776551}" dt="2023-02-23T11:39:15.826" v="2055"/>
        <pc:sldMkLst>
          <pc:docMk/>
          <pc:sldMk cId="392089330" sldId="3789"/>
        </pc:sldMkLst>
      </pc:sldChg>
      <pc:sldChg chg="modSp del mod">
        <pc:chgData name="Molly Haley1" userId="2264ca27-fef1-4fb9-96be-333087b5d2f3" providerId="ADAL" clId="{195A863C-CEBB-45E1-B1E6-B7902D776551}" dt="2023-02-27T14:59:40.316" v="2490" actId="47"/>
        <pc:sldMkLst>
          <pc:docMk/>
          <pc:sldMk cId="3334538660" sldId="3789"/>
        </pc:sldMkLst>
        <pc:spChg chg="mod">
          <ac:chgData name="Molly Haley1" userId="2264ca27-fef1-4fb9-96be-333087b5d2f3" providerId="ADAL" clId="{195A863C-CEBB-45E1-B1E6-B7902D776551}" dt="2023-02-24T15:09:50.687" v="2157" actId="20577"/>
          <ac:spMkLst>
            <pc:docMk/>
            <pc:sldMk cId="3334538660" sldId="3789"/>
            <ac:spMk id="3" creationId="{EDFC82CA-E9A0-4D8B-B55A-190EAE57E39B}"/>
          </ac:spMkLst>
        </pc:spChg>
      </pc:sldChg>
      <pc:sldChg chg="del">
        <pc:chgData name="Molly Haley1" userId="2264ca27-fef1-4fb9-96be-333087b5d2f3" providerId="ADAL" clId="{195A863C-CEBB-45E1-B1E6-B7902D776551}" dt="2023-02-21T09:43:50.819" v="1" actId="47"/>
        <pc:sldMkLst>
          <pc:docMk/>
          <pc:sldMk cId="529608403" sldId="3792"/>
        </pc:sldMkLst>
      </pc:sldChg>
      <pc:sldChg chg="del">
        <pc:chgData name="Molly Haley1" userId="2264ca27-fef1-4fb9-96be-333087b5d2f3" providerId="ADAL" clId="{195A863C-CEBB-45E1-B1E6-B7902D776551}" dt="2023-02-21T09:43:51.288" v="2" actId="47"/>
        <pc:sldMkLst>
          <pc:docMk/>
          <pc:sldMk cId="1217598233" sldId="3793"/>
        </pc:sldMkLst>
      </pc:sldChg>
      <pc:sldChg chg="modSp mod">
        <pc:chgData name="Molly Haley1" userId="2264ca27-fef1-4fb9-96be-333087b5d2f3" providerId="ADAL" clId="{195A863C-CEBB-45E1-B1E6-B7902D776551}" dt="2023-02-24T15:08:08.915" v="2153" actId="1076"/>
        <pc:sldMkLst>
          <pc:docMk/>
          <pc:sldMk cId="245681341" sldId="3797"/>
        </pc:sldMkLst>
        <pc:grpChg chg="mod">
          <ac:chgData name="Molly Haley1" userId="2264ca27-fef1-4fb9-96be-333087b5d2f3" providerId="ADAL" clId="{195A863C-CEBB-45E1-B1E6-B7902D776551}" dt="2023-02-24T15:08:08.915" v="2153" actId="1076"/>
          <ac:grpSpMkLst>
            <pc:docMk/>
            <pc:sldMk cId="245681341" sldId="3797"/>
            <ac:grpSpMk id="15" creationId="{3171D274-1102-458D-87F1-853FFF3221B8}"/>
          </ac:grpSpMkLst>
        </pc:grpChg>
      </pc:sldChg>
      <pc:sldChg chg="add">
        <pc:chgData name="Molly Haley1" userId="2264ca27-fef1-4fb9-96be-333087b5d2f3" providerId="ADAL" clId="{195A863C-CEBB-45E1-B1E6-B7902D776551}" dt="2023-02-27T14:59:41.553" v="2491"/>
        <pc:sldMkLst>
          <pc:docMk/>
          <pc:sldMk cId="3250169330" sldId="2076137759"/>
        </pc:sldMkLst>
      </pc:sldChg>
    </pc:docChg>
  </pc:docChgLst>
  <pc:docChgLst>
    <pc:chgData name="Sharon Dudley" userId="S::sharon.dudley@xoserve.com::6036b7f4-70ef-410e-a8f5-cb1704a64268" providerId="AD" clId="Web-{A6217579-E60A-B15C-0717-92076A5B728F}"/>
    <pc:docChg chg="modSld">
      <pc:chgData name="Sharon Dudley" userId="S::sharon.dudley@xoserve.com::6036b7f4-70ef-410e-a8f5-cb1704a64268" providerId="AD" clId="Web-{A6217579-E60A-B15C-0717-92076A5B728F}" dt="2023-02-22T15:49:33.438" v="3" actId="20577"/>
      <pc:docMkLst>
        <pc:docMk/>
      </pc:docMkLst>
      <pc:sldChg chg="modSp">
        <pc:chgData name="Sharon Dudley" userId="S::sharon.dudley@xoserve.com::6036b7f4-70ef-410e-a8f5-cb1704a64268" providerId="AD" clId="Web-{A6217579-E60A-B15C-0717-92076A5B728F}" dt="2023-02-22T15:49:33.438" v="3" actId="20577"/>
        <pc:sldMkLst>
          <pc:docMk/>
          <pc:sldMk cId="623673150" sldId="257"/>
        </pc:sldMkLst>
        <pc:spChg chg="mod">
          <ac:chgData name="Sharon Dudley" userId="S::sharon.dudley@xoserve.com::6036b7f4-70ef-410e-a8f5-cb1704a64268" providerId="AD" clId="Web-{A6217579-E60A-B15C-0717-92076A5B728F}" dt="2023-02-22T15:49:33.438" v="3" actId="20577"/>
          <ac:spMkLst>
            <pc:docMk/>
            <pc:sldMk cId="623673150" sldId="257"/>
            <ac:spMk id="2" creationId="{4275F856-5CF8-4F69-87E4-6C888EBCB13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 Progress</c:v>
                </c:pt>
              </c:strCache>
            </c:strRef>
          </c:tx>
          <c:spPr>
            <a:solidFill>
              <a:schemeClr val="accent1"/>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4-41E5-44C5-8074-F95A5E605475}"/>
              </c:ext>
            </c:extLst>
          </c:dPt>
          <c:dPt>
            <c:idx val="3"/>
            <c:invertIfNegative val="0"/>
            <c:bubble3D val="0"/>
            <c:spPr>
              <a:solidFill>
                <a:srgbClr val="0070C0"/>
              </a:solidFill>
              <a:ln>
                <a:noFill/>
              </a:ln>
              <a:effectLst/>
            </c:spPr>
            <c:extLst>
              <c:ext xmlns:c16="http://schemas.microsoft.com/office/drawing/2014/chart" uri="{C3380CC4-5D6E-409C-BE32-E72D297353CC}">
                <c16:uniqueId val="{00000005-41E5-44C5-8074-F95A5E605475}"/>
              </c:ext>
            </c:extLst>
          </c:dPt>
          <c:dPt>
            <c:idx val="5"/>
            <c:invertIfNegative val="0"/>
            <c:bubble3D val="0"/>
            <c:spPr>
              <a:solidFill>
                <a:srgbClr val="0070C0"/>
              </a:solidFill>
              <a:ln>
                <a:noFill/>
              </a:ln>
              <a:effectLst/>
            </c:spPr>
            <c:extLst>
              <c:ext xmlns:c16="http://schemas.microsoft.com/office/drawing/2014/chart" uri="{C3380CC4-5D6E-409C-BE32-E72D297353CC}">
                <c16:uniqueId val="{00000006-41E5-44C5-8074-F95A5E605475}"/>
              </c:ext>
            </c:extLst>
          </c:dPt>
          <c:dPt>
            <c:idx val="7"/>
            <c:invertIfNegative val="0"/>
            <c:bubble3D val="0"/>
            <c:spPr>
              <a:solidFill>
                <a:srgbClr val="0070C0"/>
              </a:solidFill>
              <a:ln>
                <a:noFill/>
              </a:ln>
              <a:effectLst/>
            </c:spPr>
            <c:extLst>
              <c:ext xmlns:c16="http://schemas.microsoft.com/office/drawing/2014/chart" uri="{C3380CC4-5D6E-409C-BE32-E72D297353CC}">
                <c16:uniqueId val="{00000007-41E5-44C5-8074-F95A5E60547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Approved awaiting implementation</c:v>
                </c:pt>
                <c:pt idx="1">
                  <c:v>Solution development </c:v>
                </c:pt>
                <c:pt idx="2">
                  <c:v>Party Impact Assessment</c:v>
                </c:pt>
              </c:strCache>
            </c:strRef>
          </c:cat>
          <c:val>
            <c:numRef>
              <c:f>Sheet1!$B$2:$B$4</c:f>
              <c:numCache>
                <c:formatCode>General</c:formatCode>
                <c:ptCount val="3"/>
                <c:pt idx="0">
                  <c:v>5</c:v>
                </c:pt>
                <c:pt idx="1">
                  <c:v>2</c:v>
                </c:pt>
                <c:pt idx="2">
                  <c:v>3</c:v>
                </c:pt>
              </c:numCache>
            </c:numRef>
          </c:val>
          <c:extLst>
            <c:ext xmlns:c16="http://schemas.microsoft.com/office/drawing/2014/chart" uri="{C3380CC4-5D6E-409C-BE32-E72D297353CC}">
              <c16:uniqueId val="{00000000-41E5-44C5-8074-F95A5E605475}"/>
            </c:ext>
          </c:extLst>
        </c:ser>
        <c:dLbls>
          <c:dLblPos val="outEnd"/>
          <c:showLegendKey val="0"/>
          <c:showVal val="1"/>
          <c:showCatName val="0"/>
          <c:showSerName val="0"/>
          <c:showPercent val="0"/>
          <c:showBubbleSize val="0"/>
        </c:dLbls>
        <c:gapWidth val="219"/>
        <c:overlap val="-27"/>
        <c:axId val="430946960"/>
        <c:axId val="430951120"/>
      </c:barChart>
      <c:catAx>
        <c:axId val="43094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30951120"/>
        <c:crosses val="autoZero"/>
        <c:auto val="1"/>
        <c:lblAlgn val="ctr"/>
        <c:lblOffset val="100"/>
        <c:noMultiLvlLbl val="0"/>
      </c:catAx>
      <c:valAx>
        <c:axId val="43095112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30946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a:solidFill>
                  <a:srgbClr val="024C90"/>
                </a:solidFill>
              </a:rPr>
              <a:t>All Change</a:t>
            </a:r>
          </a:p>
        </c:rich>
      </c:tx>
      <c:layout>
        <c:manualLayout>
          <c:xMode val="edge"/>
          <c:yMode val="edge"/>
          <c:x val="0.36759902661792604"/>
          <c:y val="2.143113882596734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All Change</c:v>
                </c:pt>
              </c:strCache>
            </c:strRef>
          </c:tx>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87BD-412D-B66A-2EDE4342A948}"/>
              </c:ext>
            </c:extLst>
          </c:dPt>
          <c:dPt>
            <c:idx val="1"/>
            <c:bubble3D val="0"/>
            <c:spPr>
              <a:solidFill>
                <a:schemeClr val="accent3">
                  <a:lumMod val="40000"/>
                  <a:lumOff val="60000"/>
                </a:schemeClr>
              </a:solidFill>
              <a:ln w="19050">
                <a:solidFill>
                  <a:schemeClr val="lt1"/>
                </a:solidFill>
              </a:ln>
              <a:effectLst/>
            </c:spPr>
            <c:extLst>
              <c:ext xmlns:c16="http://schemas.microsoft.com/office/drawing/2014/chart" uri="{C3380CC4-5D6E-409C-BE32-E72D297353CC}">
                <c16:uniqueId val="{00000003-87BD-412D-B66A-2EDE4342A948}"/>
              </c:ext>
            </c:extLst>
          </c:dPt>
          <c:dPt>
            <c:idx val="2"/>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2-434A-4A6A-BFE5-A816150DF8F4}"/>
              </c:ext>
            </c:extLst>
          </c:dPt>
          <c:dPt>
            <c:idx val="3"/>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7-87BD-412D-B66A-2EDE4342A948}"/>
              </c:ext>
            </c:extLst>
          </c:dPt>
          <c:dLbls>
            <c:dLbl>
              <c:idx val="0"/>
              <c:layout>
                <c:manualLayout>
                  <c:x val="-0.14844934232389609"/>
                  <c:y val="0.16377355667467478"/>
                </c:manualLayout>
              </c:layout>
              <c:tx>
                <c:rich>
                  <a:bodyPr/>
                  <a:lstStyle/>
                  <a:p>
                    <a:fld id="{D57A350C-DC3F-43F7-A38D-B5878CB09688}" type="CATEGORYNAME">
                      <a:rPr lang="en-US" b="1" smtClean="0">
                        <a:solidFill>
                          <a:schemeClr val="tx1"/>
                        </a:solidFill>
                      </a:rPr>
                      <a:pPr/>
                      <a:t>[CATEGORY NAME]</a:t>
                    </a:fld>
                    <a:endParaRPr lang="en-GB"/>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7BD-412D-B66A-2EDE4342A948}"/>
                </c:ext>
              </c:extLst>
            </c:dLbl>
            <c:dLbl>
              <c:idx val="1"/>
              <c:layout>
                <c:manualLayout>
                  <c:x val="-0.22711147797562256"/>
                  <c:y val="-0.21587231766235213"/>
                </c:manualLayout>
              </c:layout>
              <c:tx>
                <c:rich>
                  <a:bodyPr/>
                  <a:lstStyle/>
                  <a:p>
                    <a:fld id="{975E759A-AB59-46B2-8E71-393F8737D466}" type="CATEGORYNAME">
                      <a:rPr lang="en-US" b="1" smtClean="0">
                        <a:solidFill>
                          <a:schemeClr val="tx1"/>
                        </a:solidFill>
                      </a:rPr>
                      <a:pPr/>
                      <a:t>[CATEGORY NAME]</a:t>
                    </a:fld>
                    <a:endParaRPr lang="en-GB"/>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7BD-412D-B66A-2EDE4342A948}"/>
                </c:ext>
              </c:extLst>
            </c:dLbl>
            <c:dLbl>
              <c:idx val="2"/>
              <c:layout>
                <c:manualLayout>
                  <c:x val="0.23137763579644738"/>
                  <c:y val="-7.1944783036438004E-2"/>
                </c:manualLayout>
              </c:layout>
              <c:tx>
                <c:rich>
                  <a:bodyPr/>
                  <a:lstStyle/>
                  <a:p>
                    <a:fld id="{C275349B-CFEA-4D05-B40E-0549AEF16452}" type="CATEGORYNAME">
                      <a:rPr lang="en-US" b="1" smtClean="0">
                        <a:solidFill>
                          <a:schemeClr val="tx1"/>
                        </a:solidFill>
                      </a:rPr>
                      <a:pPr/>
                      <a:t>[CATEGORY NAME]</a:t>
                    </a:fld>
                    <a:endParaRPr lang="en-GB"/>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34A-4A6A-BFE5-A816150DF8F4}"/>
                </c:ext>
              </c:extLst>
            </c:dLbl>
            <c:dLbl>
              <c:idx val="3"/>
              <c:layout>
                <c:manualLayout>
                  <c:x val="0.12965063301995"/>
                  <c:y val="0.18527500763589785"/>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fld id="{3CB61721-A43D-446A-AC7E-1C31508B5151}" type="CATEGORYNAME">
                      <a:rPr lang="en-US" b="1" smtClean="0">
                        <a:solidFill>
                          <a:schemeClr val="tx1"/>
                        </a:solidFill>
                      </a:rPr>
                      <a:pPr>
                        <a:defRPr b="1">
                          <a:solidFill>
                            <a:schemeClr val="tx1"/>
                          </a:solidFill>
                        </a:defRPr>
                      </a:pPr>
                      <a:t>[CATEGORY NAME]</a:t>
                    </a:fld>
                    <a:endParaRPr lang="en-GB"/>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7BD-412D-B66A-2EDE4342A94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Monitoring</c:v>
                </c:pt>
                <c:pt idx="1">
                  <c:v>Currently working on</c:v>
                </c:pt>
                <c:pt idx="2">
                  <c:v>Upcoming activity</c:v>
                </c:pt>
                <c:pt idx="3">
                  <c:v>XRN Changes</c:v>
                </c:pt>
              </c:strCache>
            </c:strRef>
          </c:cat>
          <c:val>
            <c:numRef>
              <c:f>Sheet1!$B$2:$B$5</c:f>
              <c:numCache>
                <c:formatCode>General</c:formatCode>
                <c:ptCount val="4"/>
                <c:pt idx="0">
                  <c:v>2</c:v>
                </c:pt>
                <c:pt idx="1">
                  <c:v>5</c:v>
                </c:pt>
                <c:pt idx="2">
                  <c:v>3</c:v>
                </c:pt>
                <c:pt idx="3">
                  <c:v>2</c:v>
                </c:pt>
              </c:numCache>
            </c:numRef>
          </c:val>
          <c:extLst>
            <c:ext xmlns:c16="http://schemas.microsoft.com/office/drawing/2014/chart" uri="{C3380CC4-5D6E-409C-BE32-E72D297353CC}">
              <c16:uniqueId val="{00000000-434A-4A6A-BFE5-A816150DF8F4}"/>
            </c:ext>
          </c:extLst>
        </c:ser>
        <c:dLbls>
          <c:dLblPos val="in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0.5652</cdr:x>
      <cdr:y>0.34136</cdr:y>
    </cdr:from>
    <cdr:to>
      <cdr:x>0.61955</cdr:x>
      <cdr:y>0.41011</cdr:y>
    </cdr:to>
    <cdr:sp macro="" textlink="">
      <cdr:nvSpPr>
        <cdr:cNvPr id="2" name="TextBox 1">
          <a:extLst xmlns:a="http://schemas.openxmlformats.org/drawingml/2006/main">
            <a:ext uri="{FF2B5EF4-FFF2-40B4-BE49-F238E27FC236}">
              <a16:creationId xmlns:a16="http://schemas.microsoft.com/office/drawing/2014/main" id="{233E2470-38A2-472C-8831-301D37D5C2A1}"/>
            </a:ext>
          </a:extLst>
        </cdr:cNvPr>
        <cdr:cNvSpPr txBox="1"/>
      </cdr:nvSpPr>
      <cdr:spPr>
        <a:xfrm xmlns:a="http://schemas.openxmlformats.org/drawingml/2006/main">
          <a:off x="2636178" y="1213721"/>
          <a:ext cx="253497" cy="2444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dirty="0">
              <a:solidFill>
                <a:schemeClr val="tx1"/>
              </a:solidFill>
            </a:rPr>
            <a:t>5</a:t>
          </a:r>
          <a:endParaRPr lang="en-GB" sz="1100" dirty="0">
            <a:solidFill>
              <a:schemeClr val="tx1"/>
            </a:solidFill>
          </a:endParaRPr>
        </a:p>
      </cdr:txBody>
    </cdr:sp>
  </cdr:relSizeAnchor>
  <cdr:relSizeAnchor xmlns:cdr="http://schemas.openxmlformats.org/drawingml/2006/chartDrawing">
    <cdr:from>
      <cdr:x>0.5652</cdr:x>
      <cdr:y>0.75127</cdr:y>
    </cdr:from>
    <cdr:to>
      <cdr:x>0.6199</cdr:x>
      <cdr:y>0.8272</cdr:y>
    </cdr:to>
    <cdr:sp macro="" textlink="">
      <cdr:nvSpPr>
        <cdr:cNvPr id="3" name="TextBox 2">
          <a:extLst xmlns:a="http://schemas.openxmlformats.org/drawingml/2006/main">
            <a:ext uri="{FF2B5EF4-FFF2-40B4-BE49-F238E27FC236}">
              <a16:creationId xmlns:a16="http://schemas.microsoft.com/office/drawing/2014/main" id="{7A96E089-8C77-4176-86B3-8A93D3A0A374}"/>
            </a:ext>
          </a:extLst>
        </cdr:cNvPr>
        <cdr:cNvSpPr txBox="1"/>
      </cdr:nvSpPr>
      <cdr:spPr>
        <a:xfrm xmlns:a="http://schemas.openxmlformats.org/drawingml/2006/main">
          <a:off x="2636178" y="2671188"/>
          <a:ext cx="255146" cy="269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dirty="0">
              <a:solidFill>
                <a:schemeClr val="tx1"/>
              </a:solidFill>
            </a:rPr>
            <a:t>5</a:t>
          </a:r>
          <a:endParaRPr lang="en-GB" sz="1100" dirty="0">
            <a:solidFill>
              <a:schemeClr val="tx1"/>
            </a:solidFill>
          </a:endParaRPr>
        </a:p>
      </cdr:txBody>
    </cdr:sp>
  </cdr:relSizeAnchor>
  <cdr:relSizeAnchor xmlns:cdr="http://schemas.openxmlformats.org/drawingml/2006/chartDrawing">
    <cdr:from>
      <cdr:x>0.30331</cdr:x>
      <cdr:y>0.67145</cdr:y>
    </cdr:from>
    <cdr:to>
      <cdr:x>0.35572</cdr:x>
      <cdr:y>0.73693</cdr:y>
    </cdr:to>
    <cdr:sp macro="" textlink="">
      <cdr:nvSpPr>
        <cdr:cNvPr id="4" name="TextBox 3">
          <a:extLst xmlns:a="http://schemas.openxmlformats.org/drawingml/2006/main">
            <a:ext uri="{FF2B5EF4-FFF2-40B4-BE49-F238E27FC236}">
              <a16:creationId xmlns:a16="http://schemas.microsoft.com/office/drawing/2014/main" id="{4DF0D442-90BD-40F7-8CCD-44156E06394A}"/>
            </a:ext>
          </a:extLst>
        </cdr:cNvPr>
        <cdr:cNvSpPr txBox="1"/>
      </cdr:nvSpPr>
      <cdr:spPr>
        <a:xfrm xmlns:a="http://schemas.openxmlformats.org/drawingml/2006/main">
          <a:off x="1414672" y="2387387"/>
          <a:ext cx="244444" cy="2328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dirty="0">
              <a:solidFill>
                <a:schemeClr val="tx1"/>
              </a:solidFill>
            </a:rPr>
            <a:t>2</a:t>
          </a:r>
          <a:endParaRPr lang="en-GB" sz="1100"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23/03/2023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922016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053834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820224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2246061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3375762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1140445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8</a:t>
            </a:fld>
            <a:endParaRPr lang="en-GB"/>
          </a:p>
        </p:txBody>
      </p:sp>
    </p:spTree>
    <p:extLst>
      <p:ext uri="{BB962C8B-B14F-4D97-AF65-F5344CB8AC3E}">
        <p14:creationId xmlns:p14="http://schemas.microsoft.com/office/powerpoint/2010/main" val="3716345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9</a:t>
            </a:fld>
            <a:endParaRPr lang="en-GB"/>
          </a:p>
        </p:txBody>
      </p:sp>
    </p:spTree>
    <p:extLst>
      <p:ext uri="{BB962C8B-B14F-4D97-AF65-F5344CB8AC3E}">
        <p14:creationId xmlns:p14="http://schemas.microsoft.com/office/powerpoint/2010/main" val="2703574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10</a:t>
            </a:fld>
            <a:endParaRPr lang="en-GB"/>
          </a:p>
        </p:txBody>
      </p:sp>
    </p:spTree>
    <p:extLst>
      <p:ext uri="{BB962C8B-B14F-4D97-AF65-F5344CB8AC3E}">
        <p14:creationId xmlns:p14="http://schemas.microsoft.com/office/powerpoint/2010/main" val="852811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4447449"/>
            <a:ext cx="8239126" cy="238867"/>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965622"/>
            <a:ext cx="8239127" cy="1743075"/>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4" y="2708697"/>
            <a:ext cx="8239125" cy="714375"/>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sz="1800" b="0" i="0" u="none" strike="noStrike" kern="1200" cap="none" spc="0" normalizeH="0" baseline="0" noProof="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90123457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sz="1800" b="0" i="0" u="none" strike="noStrike" kern="1200" cap="none" spc="0" normalizeH="0" baseline="0" noProof="0">
                <a:ln>
                  <a:noFill/>
                </a:ln>
                <a:solidFill>
                  <a:prstClr val="black"/>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26483689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79" r:id="rId10"/>
    <p:sldLayoutId id="2147483680"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recportal.co.uk/group/guest/-/css-message-regeneration-functionality" TargetMode="External"/><Relationship Id="rId3" Type="http://schemas.openxmlformats.org/officeDocument/2006/relationships/hyperlink" Target="https://recportal.co.uk/group/guest/-/removal-of-pre-covid-aq-value-from-data-access-matrix?p_l_back_url=%2Fsearch%3Fp_l_back_url%3D%252Fsearch%253Fq%253DR0088%26q%3DR0089" TargetMode="External"/><Relationship Id="rId7" Type="http://schemas.openxmlformats.org/officeDocument/2006/relationships/hyperlink" Target="https://recportal.co.uk/group/guest/-/changes-to-allow-dnos/-to-reinstate-disconnected-mpans"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hyperlink" Target="https://recportal.co.uk/group/guest/-/clarify-obligations-on-meter-exchanges-that-occur-close-to-cos-gas-only" TargetMode="External"/><Relationship Id="rId5" Type="http://schemas.openxmlformats.org/officeDocument/2006/relationships/hyperlink" Target="https://recportal.co.uk/group/guest/-/uplift-to-css-maximum-demand-volumes-during-mhhs-migration-period" TargetMode="External"/><Relationship Id="rId10" Type="http://schemas.openxmlformats.org/officeDocument/2006/relationships/hyperlink" Target="https://recportal.co.uk/group/guest/-/update-to-error-handling-documents?p_l_back_url=%2Fsearch%3Fp_l_back_url%3D%252Fsearch%253Fp_l_back_url%253D%25252Fsearch%25253Fq%25253Dr0098%2526q%253DR0099%26q%3Dr0100" TargetMode="External"/><Relationship Id="rId4" Type="http://schemas.openxmlformats.org/officeDocument/2006/relationships/hyperlink" Target="https://recportal.co.uk/group/guest/-/dcc-service-level-agreements-for-the-switching-incentive-regime" TargetMode="External"/><Relationship Id="rId9" Type="http://schemas.openxmlformats.org/officeDocument/2006/relationships/hyperlink" Target="https://recportal.co.uk/group/guest/-/css-end-user-obligations?p_l_back_url=%2Fsearch%3Fp_l_back_url%3D%252Fsearch%253Fq%253Dr0098%26q%3DR0099"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recportal.co.uk/recport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hyperlink" Target="https://recportal.co.uk/group/guest/-/service-provider-performance-charges-erds-grds-dcc-?p_l_back_url=%2Fsearch%3Fq%3DService%2BProvider%2BPerformance%2BCharges%2B%2528DCC%2529" TargetMode="External"/><Relationship Id="rId7"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package" Target="../embeddings/Microsoft_Word_Document.docx"/><Relationship Id="rId5" Type="http://schemas.openxmlformats.org/officeDocument/2006/relationships/hyperlink" Target="https://recportal.co.uk/group/guest/-/addition-of-key-information-to-all-service-now-tickets" TargetMode="External"/><Relationship Id="rId4" Type="http://schemas.openxmlformats.org/officeDocument/2006/relationships/hyperlink" Target="https://recportal.co.uk/group/guest/-/metering-code-of-practice-consolidation-review"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recportal.co.uk/group/guest/-/introduction-of-css-refresh-functionality" TargetMode="External"/><Relationship Id="rId7"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package" Target="../embeddings/Microsoft_Word_Document2.docx"/><Relationship Id="rId5" Type="http://schemas.openxmlformats.org/officeDocument/2006/relationships/hyperlink" Target="https://recportal.co.uk/group/guest/-/introduction-of-a-housekeeping-change-proposal-process?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p_lifecycle%252525252525253D0%2525252525252526p_p_mode%252525252525253Dview%2525252525252526_com_liferay_my_account_web_portlet_MyAccountPortlet_p_u_i_d%252525252525253D446279015%2525252525252526_com_liferay_my_account_web_portlet_MyAccountPortlet_mvcRenderCommandName%252525252525253D%25252525252525252Fusers_admin%25252525252525252Fedit_user%2525252525252526_com_liferay_my_account_web_portlet_MyAccountPortlet_screenNavigationCategoryKey%252525252525253Dgeneral%2525252525252526_com_liferay_my_account_web_portlet_MyAccountPortlet_screenNavigationEntryKey%252525252525253Droles%2525252525252526p_p_auth%252525252525253DDt7fs3Ke%2525252525252526q%252525252525253DR0074%25252525252526q%2525252525253DR0048%252525252526q%25252525253DR0074%2525252526q%252525253DR0063%25252526q%2525253Dr0070%252526q%25253DR0025%2526q%253DR0074%26q%3DR0073" TargetMode="External"/><Relationship Id="rId4" Type="http://schemas.openxmlformats.org/officeDocument/2006/relationships/hyperlink" Target="https://www.xoserve.com/change/change-proposals/xrn-5567-implementation-of-resend-functionality-for-messages-from-css-to-grda-rec-cp-r0067/" TargetMode="External"/></Relationships>
</file>

<file path=ppt/slides/_rels/slide6.xml.rels><?xml version="1.0" encoding="UTF-8" standalone="yes"?>
<Relationships xmlns="http://schemas.openxmlformats.org/package/2006/relationships"><Relationship Id="rId8" Type="http://schemas.openxmlformats.org/officeDocument/2006/relationships/package" Target="../embeddings/Microsoft_Word_Document3.docx"/><Relationship Id="rId3" Type="http://schemas.openxmlformats.org/officeDocument/2006/relationships/hyperlink" Target="https://recportal.co.uk/group/guest/-/release-of-community-view-data-items-to-mems?p_l_back_url=%2Fsearch%3Fq%3DR0074" TargetMode="External"/><Relationship Id="rId7" Type="http://schemas.openxmlformats.org/officeDocument/2006/relationships/hyperlink" Target="https://www.xoserve.com/change/customer-change-register/xrn-5236-reporting-valid-confirmed-theft-of-gas-into-central-systems-modification-0734/"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hyperlink" Target="https://recportal.co.uk/group/guest/-/clarifications-to-the-theft-detection-incentive-schemes?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p_l_back_url%25252525252525253D%2525252525252525252Fsearch%2525252525252525253Fp_l_back_url%2525252525252525253D%252525252525252525252Fsearch%252525252525252525253Fp_p_lifecycle%252525252525252525253D0%2525252525252525252526p_p_mode%252525252525252525253Dview%2525252525252525252526_com_liferay_my_account_web_portlet_MyAccountPortlet_p_u_i_d%252525252525252525253D446279015%2525252525252525252526_com_liferay_my_account_web_portlet_MyAccountPortlet_mvcRenderCommandName%252525252525252525253D%25252525252525252525252Fusers_admin%25252525252525252525252Fedit_user%2525252525252525252526_com_liferay_my_account_web_portlet_MyAccountPortlet_screenNavigationCategoryKey%252525252525252525253Dgeneral%2525252525252525252526_com_liferay_my_account_web_portlet_MyAccountPortlet_screenNavigationEntryKey%252525252525252525253Droles%2525252525252525252526p_p_auth%252525252525252525253DDt7fs3Ke%2525252525252525252526q%252525252525252525253DR0074%25252525252525252526q%2525252525252525253DR0048%252525252525252526q%25252525252525253DR0074%2525252525252526q%252525252525253DR0063%25252525252526q%2525252525253Dr0070%252525252526q%25252525253DR0025%2525252526q%252525253DR0074%25252526q%2525253DR0073%252526q%25253DR0074%2526q%253DR0048%26q%3DR0091" TargetMode="External"/><Relationship Id="rId5" Type="http://schemas.openxmlformats.org/officeDocument/2006/relationships/hyperlink" Target="https://www.xoserve.com/change/customer-change-register/xrn-5186-modification-0701-aligning-capacity-booking-under-the-unc-and-arrangements-set-out-in-relevant-nexas/" TargetMode="External"/><Relationship Id="rId4" Type="http://schemas.openxmlformats.org/officeDocument/2006/relationships/hyperlink" Target="https://recportal.co.uk/group/guest/-/make-shipper-nexa-values-available-on-the-ges-portal?p_l_back_url=%2Fsearch%3Fq%3Dr0088" TargetMode="External"/><Relationship Id="rId9"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hyperlink" Target="https://recportal.co.uk/group/guest/-/dcc-service-organisation-control-2-soc2-assessments?p_l_back_url=%2Fsearch%3Fp_l_back_url%3D%252Fsearch%253Fp_l_back_url%253D%25252Fsearch%25253Fq%25253Dr0088%2526q%253Dr0070%26q%3Dr0048"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recportal.co.uk/group/guest/-/provision-of-enduring-test-environment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xoserve.com/change/customer-change-register/xrn-5535a-processing-of-css-switch-requests-received-in-time-period-5/"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hyperlink" Target="https://www.xoserve.com/change/customer-change-register/xrn-5546-resolution-of-address-interactions-between-dcc-and-cdsp/"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recportal.co.uk/group/guest/-/amendments-to-sample-access-agreement-appended-to-the-qualification-and-maintenance-schedule-9-to-the-code" TargetMode="External"/><Relationship Id="rId13" Type="http://schemas.openxmlformats.org/officeDocument/2006/relationships/hyperlink" Target="https://recportal.co.uk/group/guest/-/formalising-the-submission-of-ppmip-unallocated-transaction-report-utr-files" TargetMode="External"/><Relationship Id="rId3" Type="http://schemas.openxmlformats.org/officeDocument/2006/relationships/hyperlink" Target="https://recportal.co.uk/group/guest/-/intellectual-property-rights-and-services-data-main-body-changes" TargetMode="External"/><Relationship Id="rId7" Type="http://schemas.openxmlformats.org/officeDocument/2006/relationships/hyperlink" Target="https://recportal.co.uk/group/guest/-/rec-main-body-data-protection-changes-and-development-of-a-rec-data-protection-schedule." TargetMode="External"/><Relationship Id="rId12" Type="http://schemas.openxmlformats.org/officeDocument/2006/relationships/hyperlink" Target="https://recportal.co.uk/group/guest/-/css-market-message-retry-strategy?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p_l_back_url%25252525252525253D%2525252525252525252Fsearch%2525252525252525253Fq%2525252525252525253DR0030%252525252525252526q%25252525252525253DR0025%2525252525252526q%252525252525253DR0016%25252525252526q%2525252525253DR0052%252525252526q%25252525253DR0055%2525252526q%252525253DR0067%25252526q%2525253DR0070%252526q%25253DR0074%2526q%253DR0080%26q%3DR0081" TargetMode="External"/><Relationship Id="rId2" Type="http://schemas.openxmlformats.org/officeDocument/2006/relationships/notesSlide" Target="../notesSlides/notesSlide8.xml"/><Relationship Id="rId16" Type="http://schemas.openxmlformats.org/officeDocument/2006/relationships/hyperlink" Target="https://recportal.co.uk/group/guest/-/map-gas-portfolio-dashboard" TargetMode="External"/><Relationship Id="rId1" Type="http://schemas.openxmlformats.org/officeDocument/2006/relationships/slideLayout" Target="../slideLayouts/slideLayout6.xml"/><Relationship Id="rId6" Type="http://schemas.openxmlformats.org/officeDocument/2006/relationships/hyperlink" Target="https://recportal.co.uk/group/guest/-/maintenance-of-qualification-schedule-change" TargetMode="External"/><Relationship Id="rId11" Type="http://schemas.openxmlformats.org/officeDocument/2006/relationships/hyperlink" Target="https://recportal.co.uk/group/guest/-/improvements-to-failed-to-deliver-css-messages?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q%25252525252525253DR0030%2525252525252526q%252525252525253DR0025%25252525252526q%2525252525253DR0016%252525252526q%25252525253DR0052%2525252526q%252525253DR0055%25252526q%2525253DR0067%252526q%25253DR0070%2526q%253DR0074%26q%3DR0080" TargetMode="External"/><Relationship Id="rId5" Type="http://schemas.openxmlformats.org/officeDocument/2006/relationships/hyperlink" Target="https://recportal.co.uk/group/guest/-/ees/ges-additional-service-request-for-housing-associations-to-be-added-to-the-data-access-matrix" TargetMode="External"/><Relationship Id="rId15" Type="http://schemas.openxmlformats.org/officeDocument/2006/relationships/hyperlink" Target="https://recportal.co.uk/group/guest/-/switching-programme-designation-of-the-steady-state-commencement-date" TargetMode="External"/><Relationship Id="rId10" Type="http://schemas.openxmlformats.org/officeDocument/2006/relationships/hyperlink" Target="https://recportal.co.uk/group/guest/-/enabling-software-product-qualification?p_l_back_url=%2Fsearch%3Fq%3DR0075" TargetMode="External"/><Relationship Id="rId4" Type="http://schemas.openxmlformats.org/officeDocument/2006/relationships/hyperlink" Target="https://recportal.co.uk/group/guest/-/switch-request-objections-additional" TargetMode="External"/><Relationship Id="rId9" Type="http://schemas.openxmlformats.org/officeDocument/2006/relationships/hyperlink" Target="https://recportal.co.uk/group/guest/-/dcc-access-to-ees-and-ges" TargetMode="External"/><Relationship Id="rId14" Type="http://schemas.openxmlformats.org/officeDocument/2006/relationships/hyperlink" Target="https://recportal.co.uk/group/guest/-/housekeeping-changes-to-the-approved-legal-text-for-r00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1329" y="1812131"/>
            <a:ext cx="7772400" cy="1102519"/>
          </a:xfrm>
        </p:spPr>
        <p:txBody>
          <a:bodyPr>
            <a:normAutofit/>
          </a:bodyPr>
          <a:lstStyle/>
          <a:p>
            <a:r>
              <a:rPr lang="en-GB">
                <a:latin typeface="Arial"/>
                <a:cs typeface="Arial"/>
              </a:rPr>
              <a:t>REC Change</a:t>
            </a:r>
            <a:endParaRPr lang="en-GB"/>
          </a:p>
        </p:txBody>
      </p:sp>
      <p:sp>
        <p:nvSpPr>
          <p:cNvPr id="3" name="Subtitle 2"/>
          <p:cNvSpPr>
            <a:spLocks noGrp="1"/>
          </p:cNvSpPr>
          <p:nvPr>
            <p:ph type="subTitle" idx="1"/>
          </p:nvPr>
        </p:nvSpPr>
        <p:spPr>
          <a:xfrm>
            <a:off x="1237129" y="2926612"/>
            <a:ext cx="6400800" cy="1314450"/>
          </a:xfrm>
        </p:spPr>
        <p:txBody>
          <a:bodyPr vert="horz" lIns="91440" tIns="45720" rIns="91440" bIns="45720" rtlCol="0" anchor="t">
            <a:normAutofit/>
          </a:bodyPr>
          <a:lstStyle/>
          <a:p>
            <a:r>
              <a:rPr lang="en-GB" dirty="0">
                <a:latin typeface="Arial"/>
                <a:cs typeface="Arial"/>
              </a:rPr>
              <a:t> 12</a:t>
            </a:r>
            <a:r>
              <a:rPr lang="en-GB" baseline="30000" dirty="0">
                <a:latin typeface="Arial"/>
                <a:cs typeface="Arial"/>
              </a:rPr>
              <a:t>th</a:t>
            </a:r>
            <a:r>
              <a:rPr lang="en-GB" dirty="0">
                <a:latin typeface="Arial"/>
                <a:cs typeface="Arial"/>
              </a:rPr>
              <a:t> April 2023</a:t>
            </a:r>
            <a:endParaRPr lang="en-GB" dirty="0"/>
          </a:p>
        </p:txBody>
      </p:sp>
    </p:spTree>
    <p:extLst>
      <p:ext uri="{BB962C8B-B14F-4D97-AF65-F5344CB8AC3E}">
        <p14:creationId xmlns:p14="http://schemas.microsoft.com/office/powerpoint/2010/main" val="2398315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978011" y="149607"/>
            <a:ext cx="7187978" cy="500074"/>
          </a:xfrm>
        </p:spPr>
        <p:txBody>
          <a:bodyPr>
            <a:normAutofit/>
          </a:bodyPr>
          <a:lstStyle/>
          <a:p>
            <a:r>
              <a:rPr lang="en-GB" sz="2000">
                <a:latin typeface="Arial"/>
                <a:cs typeface="Arial"/>
              </a:rPr>
              <a:t>(Gas) REC Change Pipeline - Under Prioritisation Review</a:t>
            </a:r>
          </a:p>
        </p:txBody>
      </p:sp>
      <p:graphicFrame>
        <p:nvGraphicFramePr>
          <p:cNvPr id="3" name="Table 3">
            <a:extLst>
              <a:ext uri="{FF2B5EF4-FFF2-40B4-BE49-F238E27FC236}">
                <a16:creationId xmlns:a16="http://schemas.microsoft.com/office/drawing/2014/main" id="{4A0885CD-C12F-4105-9D5D-9DA779802850}"/>
              </a:ext>
            </a:extLst>
          </p:cNvPr>
          <p:cNvGraphicFramePr>
            <a:graphicFrameLocks noGrp="1"/>
          </p:cNvGraphicFramePr>
          <p:nvPr>
            <p:extLst>
              <p:ext uri="{D42A27DB-BD31-4B8C-83A1-F6EECF244321}">
                <p14:modId xmlns:p14="http://schemas.microsoft.com/office/powerpoint/2010/main" val="2076335907"/>
              </p:ext>
            </p:extLst>
          </p:nvPr>
        </p:nvGraphicFramePr>
        <p:xfrm>
          <a:off x="245889" y="649681"/>
          <a:ext cx="8652222" cy="2555677"/>
        </p:xfrm>
        <a:graphic>
          <a:graphicData uri="http://schemas.openxmlformats.org/drawingml/2006/table">
            <a:tbl>
              <a:tblPr firstRow="1" bandRow="1">
                <a:tableStyleId>{5C22544A-7EE6-4342-B048-85BDC9FD1C3A}</a:tableStyleId>
              </a:tblPr>
              <a:tblGrid>
                <a:gridCol w="704573">
                  <a:extLst>
                    <a:ext uri="{9D8B030D-6E8A-4147-A177-3AD203B41FA5}">
                      <a16:colId xmlns:a16="http://schemas.microsoft.com/office/drawing/2014/main" val="2718274602"/>
                    </a:ext>
                  </a:extLst>
                </a:gridCol>
                <a:gridCol w="5935256">
                  <a:extLst>
                    <a:ext uri="{9D8B030D-6E8A-4147-A177-3AD203B41FA5}">
                      <a16:colId xmlns:a16="http://schemas.microsoft.com/office/drawing/2014/main" val="2896332416"/>
                    </a:ext>
                  </a:extLst>
                </a:gridCol>
                <a:gridCol w="2012393">
                  <a:extLst>
                    <a:ext uri="{9D8B030D-6E8A-4147-A177-3AD203B41FA5}">
                      <a16:colId xmlns:a16="http://schemas.microsoft.com/office/drawing/2014/main" val="2937892801"/>
                    </a:ext>
                  </a:extLst>
                </a:gridCol>
              </a:tblGrid>
              <a:tr h="277384">
                <a:tc>
                  <a:txBody>
                    <a:bodyPr/>
                    <a:lstStyle/>
                    <a:p>
                      <a:pPr algn="ctr"/>
                      <a:r>
                        <a:rPr lang="en-GB" sz="850">
                          <a:latin typeface="+mn-lt"/>
                        </a:rPr>
                        <a:t>Title </a:t>
                      </a:r>
                    </a:p>
                  </a:txBody>
                  <a:tcPr/>
                </a:tc>
                <a:tc>
                  <a:txBody>
                    <a:bodyPr/>
                    <a:lstStyle/>
                    <a:p>
                      <a:pPr algn="ctr"/>
                      <a:r>
                        <a:rPr lang="en-GB" sz="850">
                          <a:latin typeface="+mn-lt"/>
                        </a:rPr>
                        <a:t>Description</a:t>
                      </a:r>
                    </a:p>
                  </a:txBody>
                  <a:tcPr/>
                </a:tc>
                <a:tc>
                  <a:txBody>
                    <a:bodyPr/>
                    <a:lstStyle/>
                    <a:p>
                      <a:pPr algn="ctr"/>
                      <a:r>
                        <a:rPr lang="en-GB" sz="850">
                          <a:latin typeface="+mn-lt"/>
                        </a:rPr>
                        <a:t>Status</a:t>
                      </a:r>
                    </a:p>
                  </a:txBody>
                  <a:tcPr/>
                </a:tc>
                <a:extLst>
                  <a:ext uri="{0D108BD9-81ED-4DB2-BD59-A6C34878D82A}">
                    <a16:rowId xmlns:a16="http://schemas.microsoft.com/office/drawing/2014/main" val="118947466"/>
                  </a:ext>
                </a:extLst>
              </a:tr>
              <a:tr h="286950">
                <a:tc>
                  <a:txBody>
                    <a:bodyPr/>
                    <a:lstStyle/>
                    <a:p>
                      <a:r>
                        <a:rPr lang="en-GB" sz="900">
                          <a:latin typeface="+mn-lt"/>
                          <a:hlinkClick r:id="rId3"/>
                        </a:rPr>
                        <a:t>R0089</a:t>
                      </a:r>
                      <a:endParaRPr lang="en-GB" sz="900">
                        <a:latin typeface="+mn-lt"/>
                      </a:endParaRPr>
                    </a:p>
                  </a:txBody>
                  <a:tcPr/>
                </a:tc>
                <a:tc>
                  <a:txBody>
                    <a:bodyPr/>
                    <a:lstStyle/>
                    <a:p>
                      <a:r>
                        <a:rPr lang="en-US" sz="900" kern="1200">
                          <a:solidFill>
                            <a:schemeClr val="dk1"/>
                          </a:solidFill>
                          <a:latin typeface="+mn-lt"/>
                          <a:ea typeface="+mn-ea"/>
                          <a:cs typeface="+mn-cs"/>
                        </a:rPr>
                        <a:t>Removal of Pre-COVID AQ Value from Data Access Matrix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2653935607"/>
                  </a:ext>
                </a:extLst>
              </a:tr>
              <a:tr h="286950">
                <a:tc>
                  <a:txBody>
                    <a:bodyPr/>
                    <a:lstStyle/>
                    <a:p>
                      <a:r>
                        <a:rPr lang="en-GB" sz="900">
                          <a:latin typeface="+mn-lt"/>
                          <a:hlinkClick r:id="rId4"/>
                        </a:rPr>
                        <a:t>R0092 </a:t>
                      </a:r>
                      <a:endParaRPr lang="en-GB" sz="900">
                        <a:latin typeface="+mn-lt"/>
                      </a:endParaRPr>
                    </a:p>
                  </a:txBody>
                  <a:tcPr/>
                </a:tc>
                <a:tc>
                  <a:txBody>
                    <a:bodyPr/>
                    <a:lstStyle/>
                    <a:p>
                      <a:r>
                        <a:rPr lang="en-US" sz="900" kern="1200">
                          <a:solidFill>
                            <a:schemeClr val="dk1"/>
                          </a:solidFill>
                          <a:latin typeface="+mn-lt"/>
                          <a:ea typeface="+mn-ea"/>
                          <a:cs typeface="+mn-cs"/>
                        </a:rPr>
                        <a:t>DCC Service Level Agreements for the Switching Incentive Regime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2718757512"/>
                  </a:ext>
                </a:extLst>
              </a:tr>
              <a:tr h="286950">
                <a:tc>
                  <a:txBody>
                    <a:bodyPr/>
                    <a:lstStyle/>
                    <a:p>
                      <a:r>
                        <a:rPr lang="en-GB" sz="900">
                          <a:latin typeface="+mn-lt"/>
                          <a:hlinkClick r:id="rId5"/>
                        </a:rPr>
                        <a:t>R0093</a:t>
                      </a:r>
                      <a:endParaRPr lang="en-GB" sz="900">
                        <a:latin typeface="+mn-lt"/>
                      </a:endParaRPr>
                    </a:p>
                  </a:txBody>
                  <a:tcPr/>
                </a:tc>
                <a:tc>
                  <a:txBody>
                    <a:bodyPr/>
                    <a:lstStyle/>
                    <a:p>
                      <a:r>
                        <a:rPr lang="en-US" sz="900" kern="1200">
                          <a:solidFill>
                            <a:schemeClr val="dk1"/>
                          </a:solidFill>
                          <a:latin typeface="+mn-lt"/>
                          <a:ea typeface="+mn-ea"/>
                          <a:cs typeface="+mn-cs"/>
                        </a:rPr>
                        <a:t>Uplift to CSS Maximum Demand Volumes during MHHS Migration Period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99371416"/>
                  </a:ext>
                </a:extLst>
              </a:tr>
              <a:tr h="286950">
                <a:tc>
                  <a:txBody>
                    <a:bodyPr/>
                    <a:lstStyle/>
                    <a:p>
                      <a:r>
                        <a:rPr lang="en-GB" sz="900">
                          <a:latin typeface="+mn-lt"/>
                          <a:hlinkClick r:id="rId6"/>
                        </a:rPr>
                        <a:t>R0094</a:t>
                      </a:r>
                      <a:endParaRPr lang="en-GB" sz="900">
                        <a:latin typeface="+mn-lt"/>
                      </a:endParaRPr>
                    </a:p>
                  </a:txBody>
                  <a:tcPr/>
                </a:tc>
                <a:tc>
                  <a:txBody>
                    <a:bodyPr/>
                    <a:lstStyle/>
                    <a:p>
                      <a:r>
                        <a:rPr lang="en-US" sz="900" kern="1200">
                          <a:solidFill>
                            <a:schemeClr val="dk1"/>
                          </a:solidFill>
                          <a:latin typeface="+mn-lt"/>
                          <a:ea typeface="+mn-ea"/>
                          <a:cs typeface="+mn-cs"/>
                        </a:rPr>
                        <a:t>Clarify obligations on gas meter exchanges that occur close to </a:t>
                      </a:r>
                      <a:r>
                        <a:rPr lang="en-US" sz="900" kern="1200" err="1">
                          <a:solidFill>
                            <a:schemeClr val="dk1"/>
                          </a:solidFill>
                          <a:latin typeface="+mn-lt"/>
                          <a:ea typeface="+mn-ea"/>
                          <a:cs typeface="+mn-cs"/>
                        </a:rPr>
                        <a:t>CoS</a:t>
                      </a:r>
                      <a:endParaRPr lang="en-US"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1922997412"/>
                  </a:ext>
                </a:extLst>
              </a:tr>
              <a:tr h="286950">
                <a:tc>
                  <a:txBody>
                    <a:bodyPr/>
                    <a:lstStyle/>
                    <a:p>
                      <a:r>
                        <a:rPr lang="en-GB" sz="900">
                          <a:latin typeface="+mn-lt"/>
                          <a:hlinkClick r:id="rId7"/>
                        </a:rPr>
                        <a:t>R0095</a:t>
                      </a:r>
                      <a:endParaRPr lang="en-GB" sz="900">
                        <a:latin typeface="+mn-lt"/>
                      </a:endParaRPr>
                    </a:p>
                  </a:txBody>
                  <a:tcPr/>
                </a:tc>
                <a:tc>
                  <a:txBody>
                    <a:bodyPr/>
                    <a:lstStyle/>
                    <a:p>
                      <a:r>
                        <a:rPr lang="en-US" sz="900" b="0">
                          <a:latin typeface="+mn-lt"/>
                        </a:rPr>
                        <a:t>Changes to allow DNOs to reinstate disconnected MPANs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549377029"/>
                  </a:ext>
                </a:extLst>
              </a:tr>
              <a:tr h="281181">
                <a:tc>
                  <a:txBody>
                    <a:bodyPr/>
                    <a:lstStyle/>
                    <a:p>
                      <a:r>
                        <a:rPr lang="en-GB" sz="900">
                          <a:latin typeface="+mn-lt"/>
                          <a:hlinkClick r:id="rId8"/>
                        </a:rPr>
                        <a:t>R0096</a:t>
                      </a:r>
                      <a:endParaRPr lang="en-GB" sz="900">
                        <a:latin typeface="+mn-lt"/>
                      </a:endParaRPr>
                    </a:p>
                  </a:txBody>
                  <a:tcPr/>
                </a:tc>
                <a:tc>
                  <a:txBody>
                    <a:bodyPr/>
                    <a:lstStyle/>
                    <a:p>
                      <a:r>
                        <a:rPr lang="en-GB" sz="900" b="0" kern="1200">
                          <a:solidFill>
                            <a:schemeClr val="dk1"/>
                          </a:solidFill>
                          <a:latin typeface="+mn-lt"/>
                          <a:ea typeface="+mn-ea"/>
                          <a:cs typeface="+mn-cs"/>
                        </a:rPr>
                        <a:t>CSS Message Regeneration Functionality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673555656"/>
                  </a:ext>
                </a:extLst>
              </a:tr>
              <a:tr h="281181">
                <a:tc>
                  <a:txBody>
                    <a:bodyPr/>
                    <a:lstStyle/>
                    <a:p>
                      <a:r>
                        <a:rPr lang="en-GB" sz="900" dirty="0">
                          <a:latin typeface="+mn-lt"/>
                          <a:hlinkClick r:id="rId9"/>
                        </a:rPr>
                        <a:t>R0099</a:t>
                      </a:r>
                      <a:endParaRPr lang="en-GB" sz="900" dirty="0">
                        <a:latin typeface="+mn-lt"/>
                      </a:endParaRPr>
                    </a:p>
                  </a:txBody>
                  <a:tcPr/>
                </a:tc>
                <a:tc>
                  <a:txBody>
                    <a:bodyPr/>
                    <a:lstStyle/>
                    <a:p>
                      <a:r>
                        <a:rPr lang="en-GB" sz="900" b="0" kern="1200" dirty="0">
                          <a:solidFill>
                            <a:schemeClr val="dk1"/>
                          </a:solidFill>
                          <a:latin typeface="+mn-lt"/>
                          <a:ea typeface="+mn-ea"/>
                          <a:cs typeface="+mn-cs"/>
                        </a:rPr>
                        <a:t>CSS End User Obligations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404334636"/>
                  </a:ext>
                </a:extLst>
              </a:tr>
              <a:tr h="281181">
                <a:tc>
                  <a:txBody>
                    <a:bodyPr/>
                    <a:lstStyle/>
                    <a:p>
                      <a:r>
                        <a:rPr lang="en-GB" sz="900" dirty="0">
                          <a:latin typeface="+mn-lt"/>
                          <a:hlinkClick r:id="rId10"/>
                        </a:rPr>
                        <a:t>R0100</a:t>
                      </a:r>
                      <a:endParaRPr lang="en-GB" sz="900" dirty="0">
                        <a:latin typeface="+mn-lt"/>
                      </a:endParaRPr>
                    </a:p>
                  </a:txBody>
                  <a:tcPr/>
                </a:tc>
                <a:tc>
                  <a:txBody>
                    <a:bodyPr/>
                    <a:lstStyle/>
                    <a:p>
                      <a:r>
                        <a:rPr lang="en-GB" sz="900" b="0" kern="1200" dirty="0">
                          <a:solidFill>
                            <a:schemeClr val="dk1"/>
                          </a:solidFill>
                          <a:latin typeface="+mn-lt"/>
                          <a:ea typeface="+mn-ea"/>
                          <a:cs typeface="+mn-cs"/>
                        </a:rPr>
                        <a:t>Update to Error Handling Documents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411340451"/>
                  </a:ext>
                </a:extLst>
              </a:tr>
            </a:tbl>
          </a:graphicData>
        </a:graphic>
      </p:graphicFrame>
    </p:spTree>
    <p:extLst>
      <p:ext uri="{BB962C8B-B14F-4D97-AF65-F5344CB8AC3E}">
        <p14:creationId xmlns:p14="http://schemas.microsoft.com/office/powerpoint/2010/main" val="2443718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4F50-C3A8-447A-86DD-194FD7E20010}"/>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0B85589B-786C-4948-887F-E4E01ED20321}"/>
              </a:ext>
            </a:extLst>
          </p:cNvPr>
          <p:cNvSpPr>
            <a:spLocks noGrp="1"/>
          </p:cNvSpPr>
          <p:nvPr>
            <p:ph idx="1"/>
          </p:nvPr>
        </p:nvSpPr>
        <p:spPr>
          <a:xfrm>
            <a:off x="457200" y="715781"/>
            <a:ext cx="8229600" cy="4186864"/>
          </a:xfrm>
        </p:spPr>
        <p:txBody>
          <a:bodyPr>
            <a:normAutofit/>
          </a:bodyPr>
          <a:lstStyle/>
          <a:p>
            <a:pPr marL="0" indent="0">
              <a:buNone/>
            </a:pPr>
            <a:r>
              <a:rPr lang="en-GB" sz="1600" b="1" dirty="0"/>
              <a:t>The following 8 slides have been included in this months </a:t>
            </a:r>
            <a:r>
              <a:rPr lang="en-GB" sz="1600" b="1" dirty="0" err="1"/>
              <a:t>ChMC</a:t>
            </a:r>
            <a:r>
              <a:rPr lang="en-GB" sz="1600" b="1" dirty="0"/>
              <a:t> pack to give you an overview of the ongoing REC Changes, we have broken these down into the following sections:</a:t>
            </a:r>
          </a:p>
          <a:p>
            <a:pPr marL="0" indent="0">
              <a:buNone/>
            </a:pPr>
            <a:endParaRPr lang="en-GB" sz="1600" b="1" dirty="0"/>
          </a:p>
          <a:p>
            <a:r>
              <a:rPr lang="en-GB" sz="1600" dirty="0"/>
              <a:t>In progress – we are currently progressing through the Change journey</a:t>
            </a:r>
          </a:p>
          <a:p>
            <a:r>
              <a:rPr lang="en-GB" sz="1600" dirty="0"/>
              <a:t>Under Prioritisation Review by REC Code Managers – due to CM workload/prioritisation</a:t>
            </a:r>
          </a:p>
          <a:p>
            <a:r>
              <a:rPr lang="en-GB" sz="1600" dirty="0"/>
              <a:t>Expected incoming Impact Assessments</a:t>
            </a:r>
          </a:p>
          <a:p>
            <a:pPr marL="0" indent="0">
              <a:buNone/>
            </a:pPr>
            <a:endParaRPr lang="en-GB" sz="1600" dirty="0"/>
          </a:p>
          <a:p>
            <a:pPr marL="0" indent="0">
              <a:buNone/>
            </a:pPr>
            <a:r>
              <a:rPr lang="en-GB" sz="1600" b="1" dirty="0"/>
              <a:t>Note: We are currently undertaking a review of all REC Change and have began removing Changes which we have confirmed have no impact to Gas services. In the coming months, we will continue to monitor the Changes listed and add/remove from this pack as required. </a:t>
            </a:r>
          </a:p>
          <a:p>
            <a:pPr marL="0" indent="0">
              <a:buNone/>
            </a:pPr>
            <a:endParaRPr lang="en-GB" sz="1600" dirty="0"/>
          </a:p>
          <a:p>
            <a:pPr marL="0" indent="0">
              <a:buNone/>
            </a:pPr>
            <a:r>
              <a:rPr lang="en-GB" sz="1600" dirty="0"/>
              <a:t>Further information on the Changes can be found on the </a:t>
            </a:r>
            <a:r>
              <a:rPr lang="en-GB" sz="1600" dirty="0">
                <a:hlinkClick r:id="rId3"/>
              </a:rPr>
              <a:t>REC Portal</a:t>
            </a:r>
            <a:endParaRPr lang="en-GB" sz="1600" dirty="0"/>
          </a:p>
        </p:txBody>
      </p:sp>
    </p:spTree>
    <p:extLst>
      <p:ext uri="{BB962C8B-B14F-4D97-AF65-F5344CB8AC3E}">
        <p14:creationId xmlns:p14="http://schemas.microsoft.com/office/powerpoint/2010/main" val="293162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3162-1D16-42B2-9678-78E75C5422DF}"/>
              </a:ext>
            </a:extLst>
          </p:cNvPr>
          <p:cNvSpPr>
            <a:spLocks noGrp="1"/>
          </p:cNvSpPr>
          <p:nvPr>
            <p:ph type="title"/>
          </p:nvPr>
        </p:nvSpPr>
        <p:spPr>
          <a:xfrm>
            <a:off x="457200" y="109249"/>
            <a:ext cx="8229600" cy="637580"/>
          </a:xfrm>
        </p:spPr>
        <p:txBody>
          <a:bodyPr>
            <a:normAutofit/>
          </a:bodyPr>
          <a:lstStyle/>
          <a:p>
            <a:r>
              <a:rPr lang="en-GB" sz="2400"/>
              <a:t>Overview of In Progress REC Changes (high level)</a:t>
            </a:r>
          </a:p>
        </p:txBody>
      </p:sp>
      <p:graphicFrame>
        <p:nvGraphicFramePr>
          <p:cNvPr id="7" name="Content Placeholder 6">
            <a:extLst>
              <a:ext uri="{FF2B5EF4-FFF2-40B4-BE49-F238E27FC236}">
                <a16:creationId xmlns:a16="http://schemas.microsoft.com/office/drawing/2014/main" id="{8B24F045-44C9-49AF-8EDA-7F69CEF0770E}"/>
              </a:ext>
            </a:extLst>
          </p:cNvPr>
          <p:cNvGraphicFramePr>
            <a:graphicFrameLocks noGrp="1"/>
          </p:cNvGraphicFramePr>
          <p:nvPr>
            <p:ph idx="1"/>
            <p:extLst>
              <p:ext uri="{D42A27DB-BD31-4B8C-83A1-F6EECF244321}">
                <p14:modId xmlns:p14="http://schemas.microsoft.com/office/powerpoint/2010/main" val="2056847212"/>
              </p:ext>
            </p:extLst>
          </p:nvPr>
        </p:nvGraphicFramePr>
        <p:xfrm>
          <a:off x="3403600" y="982530"/>
          <a:ext cx="5613653" cy="39069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41E992CA-2BDE-4DFD-82D1-5771A0E55B44}"/>
              </a:ext>
            </a:extLst>
          </p:cNvPr>
          <p:cNvGraphicFramePr/>
          <p:nvPr>
            <p:extLst>
              <p:ext uri="{D42A27DB-BD31-4B8C-83A1-F6EECF244321}">
                <p14:modId xmlns:p14="http://schemas.microsoft.com/office/powerpoint/2010/main" val="2387299674"/>
              </p:ext>
            </p:extLst>
          </p:nvPr>
        </p:nvGraphicFramePr>
        <p:xfrm>
          <a:off x="-641983" y="980273"/>
          <a:ext cx="4664150" cy="355557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8EE43A57-D497-41DF-A109-AA9F5AF0CB81}"/>
              </a:ext>
            </a:extLst>
          </p:cNvPr>
          <p:cNvSpPr txBox="1"/>
          <p:nvPr/>
        </p:nvSpPr>
        <p:spPr>
          <a:xfrm>
            <a:off x="5431572" y="1092972"/>
            <a:ext cx="2354075" cy="369332"/>
          </a:xfrm>
          <a:prstGeom prst="rect">
            <a:avLst/>
          </a:prstGeom>
          <a:noFill/>
        </p:spPr>
        <p:txBody>
          <a:bodyPr wrap="square" rtlCol="0">
            <a:spAutoFit/>
          </a:bodyPr>
          <a:lstStyle/>
          <a:p>
            <a:r>
              <a:rPr lang="en-GB" b="1">
                <a:solidFill>
                  <a:srgbClr val="024C90"/>
                </a:solidFill>
              </a:rPr>
              <a:t>In Progress Change</a:t>
            </a:r>
          </a:p>
        </p:txBody>
      </p:sp>
      <p:cxnSp>
        <p:nvCxnSpPr>
          <p:cNvPr id="8" name="Straight Connector 7">
            <a:extLst>
              <a:ext uri="{FF2B5EF4-FFF2-40B4-BE49-F238E27FC236}">
                <a16:creationId xmlns:a16="http://schemas.microsoft.com/office/drawing/2014/main" id="{4DF62E1B-9D74-4B9C-867A-41E8F3BDFBB7}"/>
              </a:ext>
            </a:extLst>
          </p:cNvPr>
          <p:cNvCxnSpPr>
            <a:cxnSpLocks/>
          </p:cNvCxnSpPr>
          <p:nvPr/>
        </p:nvCxnSpPr>
        <p:spPr>
          <a:xfrm>
            <a:off x="3314700" y="718961"/>
            <a:ext cx="0" cy="4170539"/>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5457DBA9-C98A-4828-94F6-575F345223E1}"/>
              </a:ext>
            </a:extLst>
          </p:cNvPr>
          <p:cNvSpPr txBox="1"/>
          <p:nvPr/>
        </p:nvSpPr>
        <p:spPr>
          <a:xfrm>
            <a:off x="1244599" y="2310140"/>
            <a:ext cx="254000" cy="261610"/>
          </a:xfrm>
          <a:prstGeom prst="rect">
            <a:avLst/>
          </a:prstGeom>
          <a:noFill/>
        </p:spPr>
        <p:txBody>
          <a:bodyPr wrap="square" rtlCol="0">
            <a:spAutoFit/>
          </a:bodyPr>
          <a:lstStyle/>
          <a:p>
            <a:r>
              <a:rPr lang="en-GB" sz="1100" dirty="0"/>
              <a:t>5</a:t>
            </a:r>
          </a:p>
        </p:txBody>
      </p:sp>
    </p:spTree>
    <p:extLst>
      <p:ext uri="{BB962C8B-B14F-4D97-AF65-F5344CB8AC3E}">
        <p14:creationId xmlns:p14="http://schemas.microsoft.com/office/powerpoint/2010/main" val="269720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314076" y="181032"/>
            <a:ext cx="8515847" cy="320060"/>
          </a:xfrm>
        </p:spPr>
        <p:txBody>
          <a:bodyPr>
            <a:noAutofit/>
          </a:bodyPr>
          <a:lstStyle/>
          <a:p>
            <a:r>
              <a:rPr lang="en-GB" sz="2000"/>
              <a:t>REC Change Pipeline – In progress</a:t>
            </a:r>
          </a:p>
        </p:txBody>
      </p:sp>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1973376691"/>
              </p:ext>
            </p:extLst>
          </p:nvPr>
        </p:nvGraphicFramePr>
        <p:xfrm>
          <a:off x="111420" y="548640"/>
          <a:ext cx="8921160" cy="3903328"/>
        </p:xfrm>
        <a:graphic>
          <a:graphicData uri="http://schemas.openxmlformats.org/drawingml/2006/table">
            <a:tbl>
              <a:tblPr firstRow="1" bandRow="1">
                <a:tableStyleId>{5C22544A-7EE6-4342-B048-85BDC9FD1C3A}</a:tableStyleId>
              </a:tblPr>
              <a:tblGrid>
                <a:gridCol w="558432">
                  <a:extLst>
                    <a:ext uri="{9D8B030D-6E8A-4147-A177-3AD203B41FA5}">
                      <a16:colId xmlns:a16="http://schemas.microsoft.com/office/drawing/2014/main" val="4027058344"/>
                    </a:ext>
                  </a:extLst>
                </a:gridCol>
                <a:gridCol w="1254642">
                  <a:extLst>
                    <a:ext uri="{9D8B030D-6E8A-4147-A177-3AD203B41FA5}">
                      <a16:colId xmlns:a16="http://schemas.microsoft.com/office/drawing/2014/main" val="2162668323"/>
                    </a:ext>
                  </a:extLst>
                </a:gridCol>
                <a:gridCol w="776177">
                  <a:extLst>
                    <a:ext uri="{9D8B030D-6E8A-4147-A177-3AD203B41FA5}">
                      <a16:colId xmlns:a16="http://schemas.microsoft.com/office/drawing/2014/main" val="3779861357"/>
                    </a:ext>
                  </a:extLst>
                </a:gridCol>
                <a:gridCol w="733646">
                  <a:extLst>
                    <a:ext uri="{9D8B030D-6E8A-4147-A177-3AD203B41FA5}">
                      <a16:colId xmlns:a16="http://schemas.microsoft.com/office/drawing/2014/main" val="2574131077"/>
                    </a:ext>
                  </a:extLst>
                </a:gridCol>
                <a:gridCol w="680484">
                  <a:extLst>
                    <a:ext uri="{9D8B030D-6E8A-4147-A177-3AD203B41FA5}">
                      <a16:colId xmlns:a16="http://schemas.microsoft.com/office/drawing/2014/main" val="1331661363"/>
                    </a:ext>
                  </a:extLst>
                </a:gridCol>
                <a:gridCol w="1020726">
                  <a:extLst>
                    <a:ext uri="{9D8B030D-6E8A-4147-A177-3AD203B41FA5}">
                      <a16:colId xmlns:a16="http://schemas.microsoft.com/office/drawing/2014/main" val="3255583653"/>
                    </a:ext>
                  </a:extLst>
                </a:gridCol>
                <a:gridCol w="1446027">
                  <a:extLst>
                    <a:ext uri="{9D8B030D-6E8A-4147-A177-3AD203B41FA5}">
                      <a16:colId xmlns:a16="http://schemas.microsoft.com/office/drawing/2014/main" val="1493277682"/>
                    </a:ext>
                  </a:extLst>
                </a:gridCol>
                <a:gridCol w="808075">
                  <a:extLst>
                    <a:ext uri="{9D8B030D-6E8A-4147-A177-3AD203B41FA5}">
                      <a16:colId xmlns:a16="http://schemas.microsoft.com/office/drawing/2014/main" val="2058559583"/>
                    </a:ext>
                  </a:extLst>
                </a:gridCol>
                <a:gridCol w="691116">
                  <a:extLst>
                    <a:ext uri="{9D8B030D-6E8A-4147-A177-3AD203B41FA5}">
                      <a16:colId xmlns:a16="http://schemas.microsoft.com/office/drawing/2014/main" val="1065136424"/>
                    </a:ext>
                  </a:extLst>
                </a:gridCol>
                <a:gridCol w="951835">
                  <a:extLst>
                    <a:ext uri="{9D8B030D-6E8A-4147-A177-3AD203B41FA5}">
                      <a16:colId xmlns:a16="http://schemas.microsoft.com/office/drawing/2014/main" val="195784657"/>
                    </a:ext>
                  </a:extLst>
                </a:gridCol>
              </a:tblGrid>
              <a:tr h="431406">
                <a:tc>
                  <a:txBody>
                    <a:bodyPr/>
                    <a:lstStyle/>
                    <a:p>
                      <a:pPr algn="ctr"/>
                      <a:r>
                        <a:rPr lang="en-GB" sz="920">
                          <a:latin typeface="+mn-lt"/>
                        </a:rPr>
                        <a:t>Title </a:t>
                      </a:r>
                    </a:p>
                  </a:txBody>
                  <a:tcPr/>
                </a:tc>
                <a:tc>
                  <a:txBody>
                    <a:bodyPr/>
                    <a:lstStyle/>
                    <a:p>
                      <a:pPr algn="ctr"/>
                      <a:r>
                        <a:rPr lang="en-GB" sz="920">
                          <a:latin typeface="+mn-lt"/>
                        </a:rPr>
                        <a:t>Description</a:t>
                      </a:r>
                    </a:p>
                  </a:txBody>
                  <a:tcPr/>
                </a:tc>
                <a:tc>
                  <a:txBody>
                    <a:bodyPr/>
                    <a:lstStyle/>
                    <a:p>
                      <a:pPr algn="ctr"/>
                      <a:r>
                        <a:rPr lang="en-GB" sz="920">
                          <a:latin typeface="+mn-lt"/>
                        </a:rPr>
                        <a:t>XRN / </a:t>
                      </a:r>
                      <a:r>
                        <a:rPr lang="en-GB" sz="920">
                          <a:solidFill>
                            <a:schemeClr val="bg1"/>
                          </a:solidFill>
                          <a:latin typeface="+mn-lt"/>
                        </a:rPr>
                        <a:t>UNC Mod</a:t>
                      </a:r>
                    </a:p>
                  </a:txBody>
                  <a:tcPr/>
                </a:tc>
                <a:tc>
                  <a:txBody>
                    <a:bodyPr/>
                    <a:lstStyle/>
                    <a:p>
                      <a:pPr algn="ctr"/>
                      <a:r>
                        <a:rPr lang="en-GB" sz="920">
                          <a:latin typeface="+mn-lt"/>
                        </a:rPr>
                        <a:t>Proposer</a:t>
                      </a:r>
                    </a:p>
                  </a:txBody>
                  <a:tcPr/>
                </a:tc>
                <a:tc>
                  <a:txBody>
                    <a:bodyPr/>
                    <a:lstStyle/>
                    <a:p>
                      <a:pPr algn="ctr"/>
                      <a:r>
                        <a:rPr lang="en-GB" sz="920">
                          <a:latin typeface="+mn-lt"/>
                        </a:rPr>
                        <a:t>Impact/</a:t>
                      </a:r>
                    </a:p>
                    <a:p>
                      <a:pPr algn="ctr"/>
                      <a:r>
                        <a:rPr lang="en-GB" sz="920">
                          <a:latin typeface="+mn-lt"/>
                        </a:rPr>
                        <a:t>Funding</a:t>
                      </a:r>
                    </a:p>
                  </a:txBody>
                  <a:tcPr/>
                </a:tc>
                <a:tc>
                  <a:txBody>
                    <a:bodyPr/>
                    <a:lstStyle/>
                    <a:p>
                      <a:pPr algn="ctr"/>
                      <a:r>
                        <a:rPr lang="en-GB" sz="920">
                          <a:latin typeface="+mn-lt"/>
                        </a:rPr>
                        <a:t>Status</a:t>
                      </a:r>
                    </a:p>
                  </a:txBody>
                  <a:tcPr/>
                </a:tc>
                <a:tc>
                  <a:txBody>
                    <a:bodyPr/>
                    <a:lstStyle/>
                    <a:p>
                      <a:pPr marL="0" algn="ctr" defTabSz="914400" rtl="0" eaLnBrk="1" latinLnBrk="0" hangingPunct="1"/>
                      <a:r>
                        <a:rPr lang="en-GB" sz="92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2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20" b="1" kern="1200">
                          <a:solidFill>
                            <a:schemeClr val="bg1"/>
                          </a:solidFill>
                          <a:latin typeface="+mn-lt"/>
                          <a:ea typeface="+mn-ea"/>
                          <a:cs typeface="+mn-cs"/>
                        </a:rPr>
                        <a:t>REC Priority</a:t>
                      </a:r>
                    </a:p>
                  </a:txBody>
                  <a:tcPr/>
                </a:tc>
                <a:tc>
                  <a:txBody>
                    <a:bodyPr/>
                    <a:lstStyle/>
                    <a:p>
                      <a:pPr marL="0" algn="ctr" defTabSz="914400" rtl="0" eaLnBrk="1" latinLnBrk="0" hangingPunct="1"/>
                      <a:r>
                        <a:rPr lang="en-GB" sz="920" b="1" kern="120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682499">
                <a:tc>
                  <a:txBody>
                    <a:bodyPr/>
                    <a:lstStyle/>
                    <a:p>
                      <a:r>
                        <a:rPr lang="en-GB" sz="920" kern="1200">
                          <a:solidFill>
                            <a:schemeClr val="dk1"/>
                          </a:solidFill>
                          <a:latin typeface="+mn-lt"/>
                          <a:ea typeface="+mn-ea"/>
                          <a:cs typeface="+mn-cs"/>
                          <a:hlinkClick r:id="rId3"/>
                        </a:rPr>
                        <a:t>R0025</a:t>
                      </a:r>
                      <a:endParaRPr lang="en-GB" sz="920" kern="1200">
                        <a:solidFill>
                          <a:schemeClr val="dk1"/>
                        </a:solidFill>
                        <a:latin typeface="+mn-lt"/>
                        <a:ea typeface="+mn-ea"/>
                        <a:cs typeface="+mn-cs"/>
                      </a:endParaRPr>
                    </a:p>
                  </a:txBody>
                  <a:tcPr>
                    <a:solidFill>
                      <a:schemeClr val="accent1">
                        <a:lumMod val="20000"/>
                        <a:lumOff val="80000"/>
                      </a:schemeClr>
                    </a:solidFill>
                  </a:tcPr>
                </a:tc>
                <a:tc>
                  <a:txBody>
                    <a:bodyPr/>
                    <a:lstStyle/>
                    <a:p>
                      <a:r>
                        <a:rPr lang="en-GB" sz="920" b="0" i="0">
                          <a:solidFill>
                            <a:srgbClr val="272833"/>
                          </a:solidFill>
                          <a:effectLst/>
                          <a:latin typeface="+mn-lt"/>
                        </a:rPr>
                        <a:t>Service Provider Performance Charges (DCC)</a:t>
                      </a:r>
                      <a:endParaRPr lang="en-GB" sz="920" b="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GB" sz="920" b="0" kern="1200">
                          <a:solidFill>
                            <a:schemeClr val="dk1"/>
                          </a:solidFill>
                          <a:latin typeface="+mn-lt"/>
                          <a:ea typeface="+mn-ea"/>
                          <a:cs typeface="+mn-cs"/>
                        </a:rPr>
                        <a:t>Deloitte (RPA)</a:t>
                      </a:r>
                    </a:p>
                  </a:txBody>
                  <a:tcPr>
                    <a:solidFill>
                      <a:schemeClr val="accent1">
                        <a:lumMod val="20000"/>
                        <a:lumOff val="80000"/>
                      </a:schemeClr>
                    </a:solidFill>
                  </a:tcPr>
                </a:tc>
                <a:tc>
                  <a:txBody>
                    <a:bodyPr/>
                    <a:lstStyle/>
                    <a:p>
                      <a:r>
                        <a:rPr lang="en-GB" sz="920" b="0" kern="1200">
                          <a:solidFill>
                            <a:schemeClr val="dk1"/>
                          </a:solidFill>
                          <a:latin typeface="+mn-lt"/>
                          <a:ea typeface="+mn-ea"/>
                          <a:cs typeface="+mn-cs"/>
                        </a:rPr>
                        <a: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20" kern="1200">
                          <a:solidFill>
                            <a:schemeClr val="dk1"/>
                          </a:solidFill>
                          <a:latin typeface="+mn-lt"/>
                          <a:ea typeface="+mn-ea"/>
                          <a:cs typeface="+mn-cs"/>
                        </a:rPr>
                        <a:t>Approved - awaiting implementation</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01/04/2023 – Proposed Implementation date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a:ln>
                            <a:noFill/>
                          </a:ln>
                          <a:solidFill>
                            <a:prstClr val="black"/>
                          </a:solidFill>
                          <a:effectLst/>
                          <a:uLnTx/>
                          <a:uFillTx/>
                          <a:latin typeface="+mn-lt"/>
                          <a:ea typeface="+mn-ea"/>
                          <a:cs typeface="+mn-cs"/>
                        </a:rPr>
                        <a:t>Standalone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a:ln>
                            <a:noFill/>
                          </a:ln>
                          <a:solidFill>
                            <a:prstClr val="black"/>
                          </a:solidFill>
                          <a:effectLst/>
                          <a:uLnTx/>
                          <a:uFillTx/>
                          <a:latin typeface="+mn-lt"/>
                          <a:ea typeface="+mn-ea"/>
                          <a:cs typeface="+mn-cs"/>
                        </a:rPr>
                        <a:t>High</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20" b="0" i="0" u="none" strike="noStrike" kern="1200" cap="none" spc="0" normalizeH="0" baseline="0">
                        <a:ln>
                          <a:noFill/>
                        </a:ln>
                        <a:solidFill>
                          <a:prstClr val="black"/>
                        </a:solidFill>
                        <a:effectLst/>
                        <a:uLnTx/>
                        <a:uFillTx/>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3168937970"/>
                  </a:ext>
                </a:extLst>
              </a:tr>
              <a:tr h="441061">
                <a:tc gridSpan="10">
                  <a:txBody>
                    <a:bodyPr/>
                    <a:lstStyle/>
                    <a:p>
                      <a:r>
                        <a:rPr lang="en-GB" sz="920" kern="1200">
                          <a:solidFill>
                            <a:schemeClr val="dk1"/>
                          </a:solidFill>
                          <a:latin typeface="+mn-lt"/>
                          <a:ea typeface="+mn-ea"/>
                          <a:cs typeface="+mn-cs"/>
                        </a:rPr>
                        <a:t>This Change was raised to </a:t>
                      </a:r>
                      <a:r>
                        <a:rPr lang="en-US" sz="920" kern="1200">
                          <a:solidFill>
                            <a:schemeClr val="dk1"/>
                          </a:solidFill>
                          <a:latin typeface="+mn-lt"/>
                          <a:ea typeface="+mn-ea"/>
                          <a:cs typeface="+mn-cs"/>
                        </a:rPr>
                        <a:t>introduce Service Provider Performance Charges linked to performance against service levels defined in the REC. We are monitoring this change as it references future performance charges on other service providers – including the GRDS.</a:t>
                      </a:r>
                      <a:endParaRPr lang="en-GB" sz="92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a:ln>
                          <a:noFill/>
                        </a:ln>
                        <a:solidFill>
                          <a:prstClr val="black"/>
                        </a:solidFill>
                        <a:effectLst/>
                        <a:uLnTx/>
                        <a:uFillTx/>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680277289"/>
                  </a:ext>
                </a:extLst>
              </a:tr>
              <a:tr h="706096">
                <a:tc>
                  <a:txBody>
                    <a:bodyPr/>
                    <a:lstStyle/>
                    <a:p>
                      <a:r>
                        <a:rPr lang="en-GB" sz="920" kern="1200">
                          <a:solidFill>
                            <a:schemeClr val="dk1"/>
                          </a:solidFill>
                          <a:latin typeface="+mn-lt"/>
                          <a:ea typeface="+mn-ea"/>
                          <a:cs typeface="+mn-cs"/>
                          <a:hlinkClick r:id="rId4"/>
                        </a:rPr>
                        <a:t>R0047</a:t>
                      </a:r>
                      <a:endParaRPr lang="en-GB" sz="920" kern="1200">
                        <a:solidFill>
                          <a:schemeClr val="dk1"/>
                        </a:solidFill>
                        <a:latin typeface="+mn-lt"/>
                        <a:ea typeface="+mn-ea"/>
                        <a:cs typeface="+mn-cs"/>
                      </a:endParaRPr>
                    </a:p>
                  </a:txBody>
                  <a:tcPr>
                    <a:solidFill>
                      <a:schemeClr val="accent1">
                        <a:lumMod val="20000"/>
                        <a:lumOff val="80000"/>
                      </a:schemeClr>
                    </a:solidFill>
                  </a:tcPr>
                </a:tc>
                <a:tc>
                  <a:txBody>
                    <a:bodyPr/>
                    <a:lstStyle/>
                    <a:p>
                      <a:r>
                        <a:rPr lang="en-GB" sz="920" b="0" i="0">
                          <a:solidFill>
                            <a:srgbClr val="272833"/>
                          </a:solidFill>
                          <a:effectLst/>
                          <a:latin typeface="+mn-lt"/>
                        </a:rPr>
                        <a:t>Metering Code of Practice Consolidation Review</a:t>
                      </a:r>
                      <a:endParaRPr lang="en-GB" sz="920" b="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GB" sz="920" b="0" kern="1200">
                          <a:solidFill>
                            <a:schemeClr val="dk1"/>
                          </a:solidFill>
                          <a:latin typeface="+mn-lt"/>
                          <a:ea typeface="+mn-ea"/>
                          <a:cs typeface="+mn-cs"/>
                        </a:rPr>
                        <a:t>RECCo</a:t>
                      </a:r>
                    </a:p>
                  </a:txBody>
                  <a:tcPr>
                    <a:solidFill>
                      <a:schemeClr val="accent1">
                        <a:lumMod val="20000"/>
                        <a:lumOff val="80000"/>
                      </a:schemeClr>
                    </a:solidFill>
                  </a:tcPr>
                </a:tc>
                <a:tc>
                  <a:txBody>
                    <a:bodyPr/>
                    <a:lstStyle/>
                    <a:p>
                      <a:r>
                        <a:rPr lang="en-GB" sz="920" b="0" kern="1200">
                          <a:solidFill>
                            <a:schemeClr val="dk1"/>
                          </a:solidFill>
                          <a:latin typeface="+mn-lt"/>
                          <a:ea typeface="+mn-ea"/>
                          <a:cs typeface="+mn-cs"/>
                        </a:rPr>
                        <a: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20" kern="1200">
                          <a:solidFill>
                            <a:schemeClr val="dk1"/>
                          </a:solidFill>
                          <a:latin typeface="+mn-lt"/>
                          <a:ea typeface="+mn-ea"/>
                          <a:cs typeface="+mn-cs"/>
                        </a:rPr>
                        <a:t>Approved - awaiting implementation</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01/04/2023 – Proposed Implementation date</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Standalone</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High</a:t>
                      </a:r>
                    </a:p>
                  </a:txBody>
                  <a:tcPr>
                    <a:solidFill>
                      <a:schemeClr val="accent1">
                        <a:lumMod val="20000"/>
                        <a:lumOff val="80000"/>
                      </a:schemeClr>
                    </a:solidFill>
                  </a:tcPr>
                </a:tc>
                <a:tc>
                  <a:txBody>
                    <a:bodyPr/>
                    <a:lstStyle/>
                    <a:p>
                      <a:r>
                        <a:rPr lang="en-GB" sz="920" kern="1200">
                          <a:solidFill>
                            <a:schemeClr val="dk1"/>
                          </a:solidFill>
                          <a:latin typeface="+mn-lt"/>
                          <a:ea typeface="+mn-ea"/>
                          <a:cs typeface="+mn-cs"/>
                        </a:rPr>
                        <a:t>N/A</a:t>
                      </a:r>
                    </a:p>
                  </a:txBody>
                  <a:tcPr>
                    <a:solidFill>
                      <a:schemeClr val="accent1">
                        <a:lumMod val="20000"/>
                        <a:lumOff val="80000"/>
                      </a:schemeClr>
                    </a:solidFill>
                  </a:tcPr>
                </a:tc>
                <a:extLst>
                  <a:ext uri="{0D108BD9-81ED-4DB2-BD59-A6C34878D82A}">
                    <a16:rowId xmlns:a16="http://schemas.microsoft.com/office/drawing/2014/main" val="1038711857"/>
                  </a:ext>
                </a:extLst>
              </a:tr>
              <a:tr h="424893">
                <a:tc gridSpan="10">
                  <a:txBody>
                    <a:bodyPr/>
                    <a:lstStyle/>
                    <a:p>
                      <a:r>
                        <a:rPr lang="en-GB" sz="920" kern="1200" dirty="0">
                          <a:solidFill>
                            <a:schemeClr val="dk1"/>
                          </a:solidFill>
                          <a:latin typeface="+mn-lt"/>
                          <a:ea typeface="+mn-ea"/>
                          <a:cs typeface="+mn-cs"/>
                        </a:rPr>
                        <a:t>This Change was raised to </a:t>
                      </a:r>
                      <a:r>
                        <a:rPr lang="en-US" sz="920" kern="1200" dirty="0">
                          <a:solidFill>
                            <a:schemeClr val="dk1"/>
                          </a:solidFill>
                          <a:latin typeface="+mn-lt"/>
                          <a:ea typeface="+mn-ea"/>
                          <a:cs typeface="+mn-cs"/>
                        </a:rPr>
                        <a:t>to consolidate the current Metering Codes of Practice into a single set of arrangements. Although we are not a directly impacted party, if and when this takes place, we may need to adapt our interactions with MEMs, DNOs and Suppliers.</a:t>
                      </a:r>
                      <a:endParaRPr lang="en-GB" sz="920" kern="1200" dirty="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b="0" kern="1200">
                        <a:solidFill>
                          <a:schemeClr val="dk1"/>
                        </a:solidFill>
                        <a:latin typeface="+mn-lt"/>
                        <a:ea typeface="+mn-ea"/>
                        <a:cs typeface="+mn-cs"/>
                      </a:endParaRPr>
                    </a:p>
                  </a:txBody>
                  <a:tcP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4212793835"/>
                  </a:ext>
                </a:extLst>
              </a:tr>
              <a:tr h="424893">
                <a:tc>
                  <a:txBody>
                    <a:bodyPr/>
                    <a:lstStyle/>
                    <a:p>
                      <a:r>
                        <a:rPr lang="en-GB" sz="920" kern="1200" dirty="0">
                          <a:solidFill>
                            <a:schemeClr val="dk1"/>
                          </a:solidFill>
                          <a:latin typeface="+mn-lt"/>
                          <a:ea typeface="+mn-ea"/>
                          <a:cs typeface="+mn-cs"/>
                          <a:hlinkClick r:id="rId5"/>
                        </a:rPr>
                        <a:t>R0063</a:t>
                      </a:r>
                      <a:endParaRPr lang="en-GB" sz="92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l" defTabSz="914400" rtl="0" eaLnBrk="1" latinLnBrk="0" hangingPunct="1"/>
                      <a:r>
                        <a:rPr lang="en-US" sz="920" kern="1200">
                          <a:solidFill>
                            <a:schemeClr val="dk1"/>
                          </a:solidFill>
                          <a:latin typeface="+mn-lt"/>
                          <a:ea typeface="+mn-ea"/>
                          <a:cs typeface="+mn-cs"/>
                        </a:rPr>
                        <a:t>Addition of key information to all Service Now tickets</a:t>
                      </a:r>
                      <a:endParaRPr lang="en-GB" sz="92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dirty="0">
                          <a:ln>
                            <a:noFill/>
                          </a:ln>
                          <a:solidFill>
                            <a:prstClr val="black"/>
                          </a:solidFill>
                          <a:effectLst/>
                          <a:uLnTx/>
                          <a:uFillTx/>
                          <a:latin typeface="+mn-lt"/>
                          <a:ea typeface="+mn-ea"/>
                          <a:cs typeface="+mn-cs"/>
                        </a:rPr>
                        <a:t>N/A</a:t>
                      </a:r>
                    </a:p>
                  </a:txBody>
                  <a:tcPr/>
                </a:tc>
                <a:tc>
                  <a:txBody>
                    <a:bodyPr/>
                    <a:lstStyle/>
                    <a:p>
                      <a:r>
                        <a:rPr lang="en-US" sz="920" b="0" i="0" kern="1200">
                          <a:solidFill>
                            <a:srgbClr val="272833"/>
                          </a:solidFill>
                          <a:effectLst/>
                          <a:latin typeface="+mn-lt"/>
                          <a:ea typeface="+mn-ea"/>
                          <a:cs typeface="+mn-cs"/>
                        </a:rPr>
                        <a:t>St Clements Ltd (on behalf of DNOs)</a:t>
                      </a:r>
                      <a:endParaRPr lang="en-GB" sz="920" b="0" i="0" kern="1200">
                        <a:solidFill>
                          <a:srgbClr val="272833"/>
                        </a:solidFill>
                        <a:effectLst/>
                        <a:latin typeface="+mn-lt"/>
                        <a:ea typeface="+mn-ea"/>
                        <a:cs typeface="+mn-cs"/>
                      </a:endParaRPr>
                    </a:p>
                  </a:txBody>
                  <a:tcPr/>
                </a:tc>
                <a:tc>
                  <a:txBody>
                    <a:bodyPr/>
                    <a:lstStyle/>
                    <a:p>
                      <a:r>
                        <a:rPr lang="en-GB" sz="920" b="0" kern="1200">
                          <a:solidFill>
                            <a:schemeClr val="dk1"/>
                          </a:solidFill>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20" kern="1200" dirty="0">
                          <a:solidFill>
                            <a:schemeClr val="dk1"/>
                          </a:solidFill>
                          <a:latin typeface="+mn-lt"/>
                          <a:ea typeface="+mn-ea"/>
                          <a:cs typeface="+mn-cs"/>
                        </a:rPr>
                        <a:t>Party Impact assessment </a:t>
                      </a:r>
                    </a:p>
                  </a:txBody>
                  <a:tcPr/>
                </a:tc>
                <a:tc>
                  <a:txBody>
                    <a:bodyPr/>
                    <a:lstStyle/>
                    <a:p>
                      <a:r>
                        <a:rPr lang="en-GB" sz="920" kern="1200" dirty="0">
                          <a:solidFill>
                            <a:schemeClr val="dk1"/>
                          </a:solidFill>
                          <a:latin typeface="+mn-lt"/>
                          <a:ea typeface="+mn-ea"/>
                          <a:cs typeface="+mn-cs"/>
                        </a:rPr>
                        <a:t>04/04/2023 – Extended plan presented to Change panel</a:t>
                      </a:r>
                    </a:p>
                  </a:txBody>
                  <a:tcPr/>
                </a:tc>
                <a:tc>
                  <a:txBody>
                    <a:bodyPr/>
                    <a:lstStyle/>
                    <a:p>
                      <a:r>
                        <a:rPr lang="en-GB" sz="920" kern="1200" dirty="0">
                          <a:solidFill>
                            <a:schemeClr val="dk1"/>
                          </a:solidFill>
                          <a:latin typeface="+mn-lt"/>
                          <a:ea typeface="+mn-ea"/>
                          <a:cs typeface="+mn-cs"/>
                        </a:rPr>
                        <a:t>TBC</a:t>
                      </a:r>
                    </a:p>
                  </a:txBody>
                  <a:tcPr/>
                </a:tc>
                <a:tc>
                  <a:txBody>
                    <a:bodyPr/>
                    <a:lstStyle/>
                    <a:p>
                      <a:r>
                        <a:rPr lang="en-GB" sz="920" kern="1200">
                          <a:solidFill>
                            <a:schemeClr val="dk1"/>
                          </a:solidFill>
                          <a:latin typeface="+mn-lt"/>
                          <a:ea typeface="+mn-ea"/>
                          <a:cs typeface="+mn-cs"/>
                        </a:rPr>
                        <a:t>Medium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dirty="0">
                          <a:ln>
                            <a:noFill/>
                          </a:ln>
                          <a:solidFill>
                            <a:prstClr val="black"/>
                          </a:solidFill>
                          <a:effectLst/>
                          <a:uLnTx/>
                          <a:uFillTx/>
                          <a:latin typeface="+mn-lt"/>
                          <a:ea typeface="+mn-ea"/>
                          <a:cs typeface="+mn-cs"/>
                        </a:rPr>
                        <a:t>N/A</a:t>
                      </a:r>
                    </a:p>
                  </a:txBody>
                  <a:tcPr/>
                </a:tc>
                <a:extLst>
                  <a:ext uri="{0D108BD9-81ED-4DB2-BD59-A6C34878D82A}">
                    <a16:rowId xmlns:a16="http://schemas.microsoft.com/office/drawing/2014/main" val="3870375072"/>
                  </a:ext>
                </a:extLst>
              </a:tr>
              <a:tr h="424893">
                <a:tc gridSpan="10">
                  <a:txBody>
                    <a:bodyPr/>
                    <a:lstStyle/>
                    <a:p>
                      <a:r>
                        <a:rPr lang="en-GB" sz="920" kern="1200" dirty="0">
                          <a:solidFill>
                            <a:schemeClr val="tx1"/>
                          </a:solidFill>
                          <a:latin typeface="+mn-lt"/>
                          <a:ea typeface="+mn-ea"/>
                          <a:cs typeface="+mn-cs"/>
                        </a:rPr>
                        <a:t>This Change was raised to improve the information that’s included on DCC’s Service Now Tickets which have been asynchronously rejected. We interact with DCC via </a:t>
                      </a:r>
                      <a:r>
                        <a:rPr lang="en-GB" sz="920" kern="1200" dirty="0" err="1">
                          <a:solidFill>
                            <a:schemeClr val="tx1"/>
                          </a:solidFill>
                          <a:latin typeface="+mn-lt"/>
                          <a:ea typeface="+mn-ea"/>
                          <a:cs typeface="+mn-cs"/>
                        </a:rPr>
                        <a:t>SNow</a:t>
                      </a:r>
                      <a:r>
                        <a:rPr lang="en-GB" sz="920" kern="1200" dirty="0">
                          <a:solidFill>
                            <a:schemeClr val="tx1"/>
                          </a:solidFill>
                          <a:latin typeface="+mn-lt"/>
                          <a:ea typeface="+mn-ea"/>
                          <a:cs typeface="+mn-cs"/>
                        </a:rPr>
                        <a:t> so we need to monitor and input into development.</a:t>
                      </a:r>
                    </a:p>
                  </a:txBody>
                  <a:tcPr>
                    <a:solidFill>
                      <a:schemeClr val="accent1">
                        <a:lumMod val="20000"/>
                        <a:lumOff val="80000"/>
                      </a:schemeClr>
                    </a:solidFill>
                  </a:tcPr>
                </a:tc>
                <a:tc hMerge="1">
                  <a:txBody>
                    <a:bodyPr/>
                    <a:lstStyle/>
                    <a:p>
                      <a:pPr marL="0" algn="l" defTabSz="914400" rtl="0" eaLnBrk="1" latinLnBrk="0" hangingPunct="1"/>
                      <a:endParaRPr lang="en-GB" sz="950" kern="1200">
                        <a:solidFill>
                          <a:schemeClr val="dk1"/>
                        </a:solidFill>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mn-lt"/>
                        <a:ea typeface="+mn-ea"/>
                        <a:cs typeface="+mn-cs"/>
                      </a:endParaRPr>
                    </a:p>
                  </a:txBody>
                  <a:tcPr/>
                </a:tc>
                <a:tc hMerge="1">
                  <a:txBody>
                    <a:bodyPr/>
                    <a:lstStyle/>
                    <a:p>
                      <a:endParaRPr lang="en-GB" sz="950" b="0" i="0" kern="1200">
                        <a:solidFill>
                          <a:srgbClr val="272833"/>
                        </a:solidFill>
                        <a:effectLst/>
                        <a:latin typeface="+mn-lt"/>
                        <a:ea typeface="+mn-ea"/>
                        <a:cs typeface="+mn-cs"/>
                      </a:endParaRPr>
                    </a:p>
                  </a:txBody>
                  <a:tcPr/>
                </a:tc>
                <a:tc hMerge="1">
                  <a:txBody>
                    <a:bodyPr/>
                    <a:lstStyle/>
                    <a:p>
                      <a:endParaRPr lang="en-GB" sz="950" b="0" kern="1200">
                        <a:solidFill>
                          <a:schemeClr val="dk1"/>
                        </a:solidFill>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50" kern="1200">
                        <a:solidFill>
                          <a:schemeClr val="dk1"/>
                        </a:solidFill>
                        <a:latin typeface="+mn-lt"/>
                        <a:ea typeface="+mn-ea"/>
                        <a:cs typeface="+mn-cs"/>
                      </a:endParaRPr>
                    </a:p>
                  </a:txBody>
                  <a:tcPr/>
                </a:tc>
                <a:tc hMerge="1">
                  <a:txBody>
                    <a:bodyPr/>
                    <a:lstStyle/>
                    <a:p>
                      <a:endParaRPr lang="en-GB" sz="950" kern="1200">
                        <a:solidFill>
                          <a:schemeClr val="dk1"/>
                        </a:solidFill>
                        <a:latin typeface="+mn-lt"/>
                        <a:ea typeface="+mn-ea"/>
                        <a:cs typeface="+mn-cs"/>
                      </a:endParaRPr>
                    </a:p>
                  </a:txBody>
                  <a:tcPr/>
                </a:tc>
                <a:tc hMerge="1">
                  <a:txBody>
                    <a:bodyPr/>
                    <a:lstStyle/>
                    <a:p>
                      <a:endParaRPr lang="en-GB" sz="950" kern="1200">
                        <a:solidFill>
                          <a:schemeClr val="dk1"/>
                        </a:solidFill>
                        <a:latin typeface="+mn-lt"/>
                        <a:ea typeface="+mn-ea"/>
                        <a:cs typeface="+mn-cs"/>
                      </a:endParaRPr>
                    </a:p>
                  </a:txBody>
                  <a:tcPr/>
                </a:tc>
                <a:tc hMerge="1">
                  <a:txBody>
                    <a:bodyPr/>
                    <a:lstStyle/>
                    <a:p>
                      <a:endParaRPr lang="en-GB" sz="950" kern="1200">
                        <a:solidFill>
                          <a:schemeClr val="dk1"/>
                        </a:solidFill>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Arial"/>
                        <a:ea typeface="+mn-ea"/>
                        <a:cs typeface="+mn-cs"/>
                      </a:endParaRPr>
                    </a:p>
                  </a:txBody>
                  <a:tcPr/>
                </a:tc>
                <a:extLst>
                  <a:ext uri="{0D108BD9-81ED-4DB2-BD59-A6C34878D82A}">
                    <a16:rowId xmlns:a16="http://schemas.microsoft.com/office/drawing/2014/main" val="345971290"/>
                  </a:ext>
                </a:extLst>
              </a:tr>
            </a:tbl>
          </a:graphicData>
        </a:graphic>
      </p:graphicFrame>
      <p:graphicFrame>
        <p:nvGraphicFramePr>
          <p:cNvPr id="22" name="Object 21">
            <a:extLst>
              <a:ext uri="{FF2B5EF4-FFF2-40B4-BE49-F238E27FC236}">
                <a16:creationId xmlns:a16="http://schemas.microsoft.com/office/drawing/2014/main" id="{0D95B650-9C77-4992-88A8-0166A20855CB}"/>
              </a:ext>
            </a:extLst>
          </p:cNvPr>
          <p:cNvGraphicFramePr>
            <a:graphicFrameLocks noChangeAspect="1"/>
          </p:cNvGraphicFramePr>
          <p:nvPr>
            <p:extLst>
              <p:ext uri="{D42A27DB-BD31-4B8C-83A1-F6EECF244321}">
                <p14:modId xmlns:p14="http://schemas.microsoft.com/office/powerpoint/2010/main" val="35889358"/>
              </p:ext>
            </p:extLst>
          </p:nvPr>
        </p:nvGraphicFramePr>
        <p:xfrm>
          <a:off x="8094652" y="1005840"/>
          <a:ext cx="937927" cy="731520"/>
        </p:xfrm>
        <a:graphic>
          <a:graphicData uri="http://schemas.openxmlformats.org/presentationml/2006/ole">
            <mc:AlternateContent xmlns:mc="http://schemas.openxmlformats.org/markup-compatibility/2006">
              <mc:Choice xmlns:v="urn:schemas-microsoft-com:vml" Requires="v">
                <p:oleObj name="Document" showAsIcon="1" r:id="rId6" imgW="914400" imgH="806400" progId="Word.Document.12">
                  <p:embed/>
                </p:oleObj>
              </mc:Choice>
              <mc:Fallback>
                <p:oleObj name="Document" showAsIcon="1" r:id="rId6" imgW="914400" imgH="806400" progId="Word.Document.12">
                  <p:embed/>
                  <p:pic>
                    <p:nvPicPr>
                      <p:cNvPr id="22" name="Object 21">
                        <a:extLst>
                          <a:ext uri="{FF2B5EF4-FFF2-40B4-BE49-F238E27FC236}">
                            <a16:creationId xmlns:a16="http://schemas.microsoft.com/office/drawing/2014/main" id="{0D95B650-9C77-4992-88A8-0166A20855CB}"/>
                          </a:ext>
                        </a:extLst>
                      </p:cNvPr>
                      <p:cNvPicPr/>
                      <p:nvPr/>
                    </p:nvPicPr>
                    <p:blipFill>
                      <a:blip r:embed="rId7"/>
                      <a:stretch>
                        <a:fillRect/>
                      </a:stretch>
                    </p:blipFill>
                    <p:spPr>
                      <a:xfrm>
                        <a:off x="8094652" y="1005840"/>
                        <a:ext cx="937927" cy="731520"/>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B358F2B0-C8E2-4395-BF68-2184BB17B799}"/>
              </a:ext>
            </a:extLst>
          </p:cNvPr>
          <p:cNvSpPr txBox="1"/>
          <p:nvPr/>
        </p:nvSpPr>
        <p:spPr>
          <a:xfrm>
            <a:off x="4238624" y="4486792"/>
            <a:ext cx="4793955" cy="507831"/>
          </a:xfrm>
          <a:prstGeom prst="rect">
            <a:avLst/>
          </a:prstGeom>
          <a:noFill/>
        </p:spPr>
        <p:txBody>
          <a:bodyPr wrap="square" rtlCol="0">
            <a:spAutoFit/>
          </a:bodyPr>
          <a:lstStyle/>
          <a:p>
            <a:pPr algn="r"/>
            <a:r>
              <a:rPr lang="en-GB" sz="900"/>
              <a:t>Please note that we have provided our view of the Change summary and impacts however we recommend that </a:t>
            </a:r>
            <a:r>
              <a:rPr lang="en-US" sz="900"/>
              <a:t>DSC Customers monitor the REC Portal to form their own opinion regarding the impact to their organisation</a:t>
            </a:r>
            <a:endParaRPr lang="en-GB" sz="900"/>
          </a:p>
        </p:txBody>
      </p:sp>
      <p:grpSp>
        <p:nvGrpSpPr>
          <p:cNvPr id="23" name="Group 22">
            <a:extLst>
              <a:ext uri="{FF2B5EF4-FFF2-40B4-BE49-F238E27FC236}">
                <a16:creationId xmlns:a16="http://schemas.microsoft.com/office/drawing/2014/main" id="{2B65E98F-543F-45F7-A57F-D7D1B2EE63C9}"/>
              </a:ext>
            </a:extLst>
          </p:cNvPr>
          <p:cNvGrpSpPr/>
          <p:nvPr/>
        </p:nvGrpSpPr>
        <p:grpSpPr>
          <a:xfrm>
            <a:off x="111418" y="4486792"/>
            <a:ext cx="3401154" cy="475676"/>
            <a:chOff x="188250" y="4480964"/>
            <a:chExt cx="3401154" cy="475676"/>
          </a:xfrm>
        </p:grpSpPr>
        <p:grpSp>
          <p:nvGrpSpPr>
            <p:cNvPr id="24" name="Group 23">
              <a:extLst>
                <a:ext uri="{FF2B5EF4-FFF2-40B4-BE49-F238E27FC236}">
                  <a16:creationId xmlns:a16="http://schemas.microsoft.com/office/drawing/2014/main" id="{AABC3B2C-A51D-4875-A732-3293618C159F}"/>
                </a:ext>
              </a:extLst>
            </p:cNvPr>
            <p:cNvGrpSpPr/>
            <p:nvPr/>
          </p:nvGrpSpPr>
          <p:grpSpPr>
            <a:xfrm>
              <a:off x="188250" y="4480964"/>
              <a:ext cx="2347510" cy="475676"/>
              <a:chOff x="66502" y="4450261"/>
              <a:chExt cx="2347510" cy="475676"/>
            </a:xfrm>
          </p:grpSpPr>
          <p:grpSp>
            <p:nvGrpSpPr>
              <p:cNvPr id="27" name="Group 26">
                <a:extLst>
                  <a:ext uri="{FF2B5EF4-FFF2-40B4-BE49-F238E27FC236}">
                    <a16:creationId xmlns:a16="http://schemas.microsoft.com/office/drawing/2014/main" id="{BB917D70-5FC7-4BAF-88E9-E5EE963D6385}"/>
                  </a:ext>
                </a:extLst>
              </p:cNvPr>
              <p:cNvGrpSpPr/>
              <p:nvPr/>
            </p:nvGrpSpPr>
            <p:grpSpPr>
              <a:xfrm>
                <a:off x="66502" y="4450261"/>
                <a:ext cx="1577167" cy="475676"/>
                <a:chOff x="0" y="4426024"/>
                <a:chExt cx="1577167" cy="475676"/>
              </a:xfrm>
            </p:grpSpPr>
            <p:grpSp>
              <p:nvGrpSpPr>
                <p:cNvPr id="30" name="Group 29">
                  <a:extLst>
                    <a:ext uri="{FF2B5EF4-FFF2-40B4-BE49-F238E27FC236}">
                      <a16:creationId xmlns:a16="http://schemas.microsoft.com/office/drawing/2014/main" id="{CC23CA11-5622-48CA-B2C3-D13A09FDB743}"/>
                    </a:ext>
                  </a:extLst>
                </p:cNvPr>
                <p:cNvGrpSpPr/>
                <p:nvPr/>
              </p:nvGrpSpPr>
              <p:grpSpPr>
                <a:xfrm>
                  <a:off x="0" y="4650688"/>
                  <a:ext cx="1577167" cy="251012"/>
                  <a:chOff x="233082" y="4628585"/>
                  <a:chExt cx="1577167" cy="251012"/>
                </a:xfrm>
              </p:grpSpPr>
              <p:sp>
                <p:nvSpPr>
                  <p:cNvPr id="32" name="Rectangle 31">
                    <a:extLst>
                      <a:ext uri="{FF2B5EF4-FFF2-40B4-BE49-F238E27FC236}">
                        <a16:creationId xmlns:a16="http://schemas.microsoft.com/office/drawing/2014/main" id="{83B20F74-13E2-4AEA-9B3B-69552F5FDFE0}"/>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1DEF7165-E8FD-4FB8-80F3-C0FA6049B6CC}"/>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1" name="TextBox 30">
                  <a:extLst>
                    <a:ext uri="{FF2B5EF4-FFF2-40B4-BE49-F238E27FC236}">
                      <a16:creationId xmlns:a16="http://schemas.microsoft.com/office/drawing/2014/main" id="{017029E3-CCC0-4198-8DEB-5D69D333DCA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8" name="Rectangle 27">
                <a:extLst>
                  <a:ext uri="{FF2B5EF4-FFF2-40B4-BE49-F238E27FC236}">
                    <a16:creationId xmlns:a16="http://schemas.microsoft.com/office/drawing/2014/main" id="{E9C91F00-6F7C-4340-B398-C4AE12EA3407}"/>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813E1648-805E-4E70-9B8E-7D49DAC5E77E}"/>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5" name="Rectangle 24">
              <a:extLst>
                <a:ext uri="{FF2B5EF4-FFF2-40B4-BE49-F238E27FC236}">
                  <a16:creationId xmlns:a16="http://schemas.microsoft.com/office/drawing/2014/main" id="{A909EA35-5B65-4868-9515-65C702C4395D}"/>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48FC131E-2CC5-4F73-ACA6-50FC0989B2B8}"/>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spTree>
    <p:extLst>
      <p:ext uri="{BB962C8B-B14F-4D97-AF65-F5344CB8AC3E}">
        <p14:creationId xmlns:p14="http://schemas.microsoft.com/office/powerpoint/2010/main" val="316167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1545515842"/>
              </p:ext>
            </p:extLst>
          </p:nvPr>
        </p:nvGraphicFramePr>
        <p:xfrm>
          <a:off x="111418" y="181032"/>
          <a:ext cx="8921160" cy="3303053"/>
        </p:xfrm>
        <a:graphic>
          <a:graphicData uri="http://schemas.openxmlformats.org/drawingml/2006/table">
            <a:tbl>
              <a:tblPr firstRow="1" bandRow="1">
                <a:tableStyleId>{5C22544A-7EE6-4342-B048-85BDC9FD1C3A}</a:tableStyleId>
              </a:tblPr>
              <a:tblGrid>
                <a:gridCol w="558432">
                  <a:extLst>
                    <a:ext uri="{9D8B030D-6E8A-4147-A177-3AD203B41FA5}">
                      <a16:colId xmlns:a16="http://schemas.microsoft.com/office/drawing/2014/main" val="4027058344"/>
                    </a:ext>
                  </a:extLst>
                </a:gridCol>
                <a:gridCol w="1254642">
                  <a:extLst>
                    <a:ext uri="{9D8B030D-6E8A-4147-A177-3AD203B41FA5}">
                      <a16:colId xmlns:a16="http://schemas.microsoft.com/office/drawing/2014/main" val="2162668323"/>
                    </a:ext>
                  </a:extLst>
                </a:gridCol>
                <a:gridCol w="776177">
                  <a:extLst>
                    <a:ext uri="{9D8B030D-6E8A-4147-A177-3AD203B41FA5}">
                      <a16:colId xmlns:a16="http://schemas.microsoft.com/office/drawing/2014/main" val="3779861357"/>
                    </a:ext>
                  </a:extLst>
                </a:gridCol>
                <a:gridCol w="757425">
                  <a:extLst>
                    <a:ext uri="{9D8B030D-6E8A-4147-A177-3AD203B41FA5}">
                      <a16:colId xmlns:a16="http://schemas.microsoft.com/office/drawing/2014/main" val="2574131077"/>
                    </a:ext>
                  </a:extLst>
                </a:gridCol>
                <a:gridCol w="656705">
                  <a:extLst>
                    <a:ext uri="{9D8B030D-6E8A-4147-A177-3AD203B41FA5}">
                      <a16:colId xmlns:a16="http://schemas.microsoft.com/office/drawing/2014/main" val="1331661363"/>
                    </a:ext>
                  </a:extLst>
                </a:gridCol>
                <a:gridCol w="1064030">
                  <a:extLst>
                    <a:ext uri="{9D8B030D-6E8A-4147-A177-3AD203B41FA5}">
                      <a16:colId xmlns:a16="http://schemas.microsoft.com/office/drawing/2014/main" val="3255583653"/>
                    </a:ext>
                  </a:extLst>
                </a:gridCol>
                <a:gridCol w="1221971">
                  <a:extLst>
                    <a:ext uri="{9D8B030D-6E8A-4147-A177-3AD203B41FA5}">
                      <a16:colId xmlns:a16="http://schemas.microsoft.com/office/drawing/2014/main" val="3736523627"/>
                    </a:ext>
                  </a:extLst>
                </a:gridCol>
                <a:gridCol w="988827">
                  <a:extLst>
                    <a:ext uri="{9D8B030D-6E8A-4147-A177-3AD203B41FA5}">
                      <a16:colId xmlns:a16="http://schemas.microsoft.com/office/drawing/2014/main" val="1779344861"/>
                    </a:ext>
                  </a:extLst>
                </a:gridCol>
                <a:gridCol w="691116">
                  <a:extLst>
                    <a:ext uri="{9D8B030D-6E8A-4147-A177-3AD203B41FA5}">
                      <a16:colId xmlns:a16="http://schemas.microsoft.com/office/drawing/2014/main" val="1065136424"/>
                    </a:ext>
                  </a:extLst>
                </a:gridCol>
                <a:gridCol w="951835">
                  <a:extLst>
                    <a:ext uri="{9D8B030D-6E8A-4147-A177-3AD203B41FA5}">
                      <a16:colId xmlns:a16="http://schemas.microsoft.com/office/drawing/2014/main" val="195784657"/>
                    </a:ext>
                  </a:extLst>
                </a:gridCol>
              </a:tblGrid>
              <a:tr h="400859">
                <a:tc>
                  <a:txBody>
                    <a:bodyPr/>
                    <a:lstStyle/>
                    <a:p>
                      <a:pPr algn="ctr"/>
                      <a:r>
                        <a:rPr lang="en-GB" sz="900"/>
                        <a:t>Title </a:t>
                      </a:r>
                    </a:p>
                  </a:txBody>
                  <a:tcPr/>
                </a:tc>
                <a:tc>
                  <a:txBody>
                    <a:bodyPr/>
                    <a:lstStyle/>
                    <a:p>
                      <a:pPr algn="ctr"/>
                      <a:r>
                        <a:rPr lang="en-GB" sz="900"/>
                        <a:t>Description</a:t>
                      </a:r>
                    </a:p>
                  </a:txBody>
                  <a:tcPr/>
                </a:tc>
                <a:tc>
                  <a:txBody>
                    <a:bodyPr/>
                    <a:lstStyle/>
                    <a:p>
                      <a:pPr algn="ctr"/>
                      <a:r>
                        <a:rPr lang="en-GB" sz="900"/>
                        <a:t>XRN / </a:t>
                      </a:r>
                      <a:r>
                        <a:rPr lang="en-GB" sz="900">
                          <a:solidFill>
                            <a:schemeClr val="bg1"/>
                          </a:solidFill>
                        </a:rPr>
                        <a:t>UNC Mod</a:t>
                      </a:r>
                    </a:p>
                  </a:txBody>
                  <a:tcPr/>
                </a:tc>
                <a:tc>
                  <a:txBody>
                    <a:bodyPr/>
                    <a:lstStyle/>
                    <a:p>
                      <a:pPr algn="ctr"/>
                      <a:r>
                        <a:rPr lang="en-GB" sz="900"/>
                        <a:t>Proposer</a:t>
                      </a:r>
                    </a:p>
                  </a:txBody>
                  <a:tcPr/>
                </a:tc>
                <a:tc>
                  <a:txBody>
                    <a:bodyPr/>
                    <a:lstStyle/>
                    <a:p>
                      <a:pPr algn="ctr"/>
                      <a:r>
                        <a:rPr lang="en-GB" sz="900"/>
                        <a:t>Impact/</a:t>
                      </a:r>
                    </a:p>
                    <a:p>
                      <a:pPr algn="ctr"/>
                      <a:r>
                        <a:rPr lang="en-GB" sz="900"/>
                        <a:t>Funding</a:t>
                      </a:r>
                    </a:p>
                  </a:txBody>
                  <a:tcPr/>
                </a:tc>
                <a:tc>
                  <a:txBody>
                    <a:bodyPr/>
                    <a:lstStyle/>
                    <a:p>
                      <a:pPr algn="ctr"/>
                      <a:r>
                        <a:rPr lang="en-GB" sz="900"/>
                        <a:t>Status</a:t>
                      </a:r>
                    </a:p>
                  </a:txBody>
                  <a:tcPr/>
                </a:tc>
                <a:tc>
                  <a:txBody>
                    <a:bodyPr/>
                    <a:lstStyle/>
                    <a:p>
                      <a:pPr algn="ctr"/>
                      <a:r>
                        <a:rPr lang="en-GB" sz="900" b="1" kern="1200">
                          <a:solidFill>
                            <a:schemeClr val="lt1"/>
                          </a:solidFill>
                          <a:latin typeface="+mn-lt"/>
                          <a:ea typeface="+mn-ea"/>
                          <a:cs typeface="+mn-cs"/>
                        </a:rPr>
                        <a:t>Next Action date</a:t>
                      </a:r>
                      <a:endParaRPr lang="en-GB" sz="900"/>
                    </a:p>
                  </a:txBody>
                  <a:tcPr/>
                </a:tc>
                <a:tc>
                  <a:txBody>
                    <a:bodyPr/>
                    <a:lstStyle/>
                    <a:p>
                      <a:pPr algn="ctr"/>
                      <a:r>
                        <a:rPr lang="en-GB" sz="900" b="1" kern="1200">
                          <a:solidFill>
                            <a:schemeClr val="lt1"/>
                          </a:solidFill>
                          <a:latin typeface="+mn-lt"/>
                          <a:ea typeface="+mn-ea"/>
                          <a:cs typeface="+mn-cs"/>
                        </a:rPr>
                        <a:t>Release Type</a:t>
                      </a:r>
                      <a:endParaRPr lang="en-GB" sz="900"/>
                    </a:p>
                  </a:txBody>
                  <a:tcPr/>
                </a:tc>
                <a:tc>
                  <a:txBody>
                    <a:bodyPr/>
                    <a:lstStyle/>
                    <a:p>
                      <a:pPr marL="0" algn="ctr" defTabSz="914400" rtl="0" eaLnBrk="1" latinLnBrk="0" hangingPunct="1"/>
                      <a:r>
                        <a:rPr lang="en-GB" sz="900" b="1" kern="1200">
                          <a:solidFill>
                            <a:schemeClr val="bg1"/>
                          </a:solidFill>
                          <a:latin typeface="+mn-lt"/>
                          <a:ea typeface="+mn-ea"/>
                          <a:cs typeface="+mn-cs"/>
                        </a:rPr>
                        <a:t>REC Priority</a:t>
                      </a:r>
                    </a:p>
                  </a:txBody>
                  <a:tcPr/>
                </a:tc>
                <a:tc>
                  <a:txBody>
                    <a:bodyPr/>
                    <a:lstStyle/>
                    <a:p>
                      <a:pPr marL="0" algn="ctr" defTabSz="914400" rtl="0" eaLnBrk="1" latinLnBrk="0" hangingPunct="1"/>
                      <a:r>
                        <a:rPr lang="en-GB" sz="950" b="1" kern="120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626013">
                <a:tc>
                  <a:txBody>
                    <a:bodyPr/>
                    <a:lstStyle/>
                    <a:p>
                      <a:r>
                        <a:rPr lang="en-GB" sz="920" kern="1200" dirty="0">
                          <a:solidFill>
                            <a:schemeClr val="dk1"/>
                          </a:solidFill>
                          <a:latin typeface="+mn-lt"/>
                          <a:ea typeface="+mn-ea"/>
                          <a:cs typeface="+mn-cs"/>
                          <a:hlinkClick r:id="rId3"/>
                        </a:rPr>
                        <a:t>R0067</a:t>
                      </a:r>
                      <a:endParaRPr lang="en-GB" sz="92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Introduction of CSS refresh functionality</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hlinkClick r:id="rId4"/>
                        </a:rPr>
                        <a:t>XRN 5567</a:t>
                      </a:r>
                      <a:r>
                        <a:rPr lang="en-GB" sz="920" kern="1200">
                          <a:solidFill>
                            <a:schemeClr val="dk1"/>
                          </a:solidFill>
                          <a:latin typeface="+mn-lt"/>
                          <a:ea typeface="+mn-ea"/>
                          <a:cs typeface="+mn-cs"/>
                        </a:rPr>
                        <a:t> / </a:t>
                      </a:r>
                      <a:r>
                        <a:rPr lang="en-GB" sz="920" kern="1200">
                          <a:solidFill>
                            <a:schemeClr val="tx1"/>
                          </a:solidFill>
                          <a:latin typeface="+mn-lt"/>
                          <a:ea typeface="+mn-ea"/>
                          <a:cs typeface="+mn-cs"/>
                        </a:rPr>
                        <a:t>UNC Mod expected</a:t>
                      </a:r>
                    </a:p>
                  </a:txBody>
                  <a:tcPr>
                    <a:solidFill>
                      <a:schemeClr val="accent3">
                        <a:lumMod val="20000"/>
                        <a:lumOff val="80000"/>
                      </a:schemeClr>
                    </a:solidFill>
                  </a:tcPr>
                </a:tc>
                <a:tc>
                  <a:txBody>
                    <a:bodyPr/>
                    <a:lstStyle/>
                    <a:p>
                      <a:r>
                        <a:rPr lang="en-GB" sz="920" b="0" kern="1200" dirty="0">
                          <a:solidFill>
                            <a:schemeClr val="dk1"/>
                          </a:solidFill>
                          <a:latin typeface="+mn-lt"/>
                          <a:ea typeface="+mn-ea"/>
                          <a:cs typeface="+mn-cs"/>
                        </a:rPr>
                        <a:t>Capgemini (RTS)</a:t>
                      </a:r>
                    </a:p>
                  </a:txBody>
                  <a:tcPr>
                    <a:solidFill>
                      <a:schemeClr val="accent3">
                        <a:lumMod val="20000"/>
                        <a:lumOff val="80000"/>
                      </a:schemeClr>
                    </a:solidFill>
                  </a:tcPr>
                </a:tc>
                <a:tc>
                  <a:txBody>
                    <a:bodyPr/>
                    <a:lstStyle/>
                    <a:p>
                      <a:r>
                        <a:rPr lang="en-GB" sz="920" b="0" kern="1200">
                          <a:solidFill>
                            <a:schemeClr val="dk1"/>
                          </a:solidFill>
                          <a:latin typeface="+mn-lt"/>
                          <a:ea typeface="+mn-ea"/>
                          <a:cs typeface="+mn-cs"/>
                        </a:rPr>
                        <a:t>GRDS</a:t>
                      </a:r>
                    </a:p>
                  </a:txBody>
                  <a:tcPr>
                    <a:solidFill>
                      <a:schemeClr val="accent3">
                        <a:lumMod val="20000"/>
                        <a:lumOff val="80000"/>
                      </a:schemeClr>
                    </a:solidFill>
                  </a:tcPr>
                </a:tc>
                <a:tc>
                  <a:txBody>
                    <a:bodyPr/>
                    <a:lstStyle/>
                    <a:p>
                      <a:r>
                        <a:rPr lang="en-GB" sz="920" kern="1200" dirty="0">
                          <a:solidFill>
                            <a:schemeClr val="dk1"/>
                          </a:solidFill>
                          <a:latin typeface="+mn-lt"/>
                          <a:ea typeface="+mn-ea"/>
                          <a:cs typeface="+mn-cs"/>
                        </a:rPr>
                        <a:t>Party Impact Assessment</a:t>
                      </a:r>
                    </a:p>
                  </a:txBody>
                  <a:tcPr>
                    <a:solidFill>
                      <a:schemeClr val="accent3">
                        <a:lumMod val="20000"/>
                        <a:lumOff val="80000"/>
                      </a:schemeClr>
                    </a:solidFill>
                  </a:tcPr>
                </a:tc>
                <a:tc>
                  <a:txBody>
                    <a:bodyPr/>
                    <a:lstStyle/>
                    <a:p>
                      <a:r>
                        <a:rPr lang="en-GB" sz="920" kern="1200" dirty="0">
                          <a:solidFill>
                            <a:schemeClr val="dk1"/>
                          </a:solidFill>
                          <a:latin typeface="+mn-lt"/>
                          <a:ea typeface="+mn-ea"/>
                          <a:cs typeface="+mn-cs"/>
                        </a:rPr>
                        <a:t>Scope agreed, Impact assessment response submitted</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dirty="0">
                          <a:ln>
                            <a:noFill/>
                          </a:ln>
                          <a:solidFill>
                            <a:schemeClr val="tx1"/>
                          </a:solidFill>
                          <a:effectLst/>
                          <a:uLnTx/>
                          <a:uFillTx/>
                          <a:latin typeface="+mn-lt"/>
                          <a:ea typeface="+mn-ea"/>
                          <a:cs typeface="+mn-cs"/>
                        </a:rPr>
                        <a:t>Legal text – Major, June 23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20" b="0" i="0" u="none" strike="noStrike" kern="1200" cap="none" spc="0" normalizeH="0" baseline="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dirty="0">
                          <a:ln>
                            <a:noFill/>
                          </a:ln>
                          <a:solidFill>
                            <a:schemeClr val="tx1"/>
                          </a:solidFill>
                          <a:effectLst/>
                          <a:uLnTx/>
                          <a:uFillTx/>
                          <a:latin typeface="+mn-lt"/>
                          <a:ea typeface="+mn-ea"/>
                          <a:cs typeface="+mn-cs"/>
                        </a:rPr>
                        <a:t>Technical Change - Standalone</a:t>
                      </a:r>
                      <a:endParaRPr lang="en-GB" sz="920" kern="1200" dirty="0">
                        <a:solidFill>
                          <a:schemeClr val="dk1"/>
                        </a:solidFill>
                        <a:latin typeface="+mn-lt"/>
                        <a:ea typeface="+mn-ea"/>
                        <a:cs typeface="+mn-cs"/>
                      </a:endParaRP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a:ln>
                            <a:noFill/>
                          </a:ln>
                          <a:solidFill>
                            <a:prstClr val="black"/>
                          </a:solidFill>
                          <a:effectLst/>
                          <a:uLnTx/>
                          <a:uFillTx/>
                          <a:latin typeface="+mn-lt"/>
                          <a:ea typeface="+mn-ea"/>
                          <a:cs typeface="+mn-cs"/>
                        </a:rPr>
                        <a:t>High</a:t>
                      </a:r>
                    </a:p>
                  </a:txBody>
                  <a:tcPr>
                    <a:solidFill>
                      <a:schemeClr val="accent3">
                        <a:lumMod val="20000"/>
                        <a:lumOff val="80000"/>
                      </a:schemeClr>
                    </a:solidFill>
                  </a:tcPr>
                </a:tc>
                <a:tc>
                  <a:txBody>
                    <a:bodyPr/>
                    <a:lstStyle/>
                    <a:p>
                      <a:endParaRPr lang="en-GB" sz="920" dirty="0">
                        <a:latin typeface="+mn-lt"/>
                      </a:endParaRPr>
                    </a:p>
                  </a:txBody>
                  <a:tcPr>
                    <a:solidFill>
                      <a:schemeClr val="accent3">
                        <a:lumMod val="20000"/>
                        <a:lumOff val="80000"/>
                      </a:schemeClr>
                    </a:solidFill>
                  </a:tcPr>
                </a:tc>
                <a:extLst>
                  <a:ext uri="{0D108BD9-81ED-4DB2-BD59-A6C34878D82A}">
                    <a16:rowId xmlns:a16="http://schemas.microsoft.com/office/drawing/2014/main" val="1734864584"/>
                  </a:ext>
                </a:extLst>
              </a:tr>
              <a:tr h="677154">
                <a:tc gridSpan="10">
                  <a:txBody>
                    <a:bodyPr/>
                    <a:lstStyle/>
                    <a:p>
                      <a:r>
                        <a:rPr lang="en-GB" sz="920" kern="1200" dirty="0">
                          <a:solidFill>
                            <a:schemeClr val="tx1"/>
                          </a:solidFill>
                          <a:latin typeface="+mn-lt"/>
                          <a:ea typeface="+mn-ea"/>
                          <a:cs typeface="+mn-cs"/>
                        </a:rPr>
                        <a:t>This Change will introduce a resend and refresh functionality to help with the message interactions between the CSS and Switching Data Service Providers. Currently, there are cases were messages are being received after Gate Closure or not being received at all. We are one of the impacted Service Providers which means this Change is very important to us so that we are able to complete customer switches successfully.</a:t>
                      </a: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tc>
                <a:tc hMerge="1">
                  <a:txBody>
                    <a:bodyPr/>
                    <a:lstStyle/>
                    <a:p>
                      <a:endParaRPr lang="en-GB" sz="950" kern="1200">
                        <a:solidFill>
                          <a:schemeClr val="tx1"/>
                        </a:solidFill>
                        <a:latin typeface="+mn-lt"/>
                        <a:ea typeface="+mn-ea"/>
                        <a:cs typeface="+mn-cs"/>
                      </a:endParaRPr>
                    </a:p>
                  </a:txBody>
                  <a:tcPr/>
                </a:tc>
                <a:tc hMerge="1">
                  <a:txBody>
                    <a:bodyPr/>
                    <a:lstStyle/>
                    <a:p>
                      <a:endParaRPr lang="en-GB" sz="950" b="0" kern="1200">
                        <a:solidFill>
                          <a:schemeClr val="dk1"/>
                        </a:solidFill>
                        <a:latin typeface="+mn-lt"/>
                        <a:ea typeface="+mn-ea"/>
                        <a:cs typeface="+mn-cs"/>
                      </a:endParaRPr>
                    </a:p>
                  </a:txBody>
                  <a:tcPr/>
                </a:tc>
                <a:tc hMerge="1">
                  <a:txBody>
                    <a:bodyPr/>
                    <a:lstStyle/>
                    <a:p>
                      <a:endParaRPr lang="en-GB" sz="950" b="0" kern="1200">
                        <a:solidFill>
                          <a:schemeClr val="dk1"/>
                        </a:solidFill>
                        <a:latin typeface="+mn-lt"/>
                        <a:ea typeface="+mn-ea"/>
                        <a:cs typeface="+mn-cs"/>
                      </a:endParaRPr>
                    </a:p>
                  </a:txBody>
                  <a:tcPr/>
                </a:tc>
                <a:tc hMerge="1">
                  <a:txBody>
                    <a:bodyPr/>
                    <a:lstStyle/>
                    <a:p>
                      <a:endParaRPr lang="en-GB" sz="950" kern="1200">
                        <a:solidFill>
                          <a:schemeClr val="dk1"/>
                        </a:solidFill>
                        <a:latin typeface="+mn-lt"/>
                        <a:ea typeface="+mn-ea"/>
                        <a:cs typeface="+mn-cs"/>
                      </a:endParaRPr>
                    </a:p>
                  </a:txBody>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a:ln>
                          <a:noFill/>
                        </a:ln>
                        <a:solidFill>
                          <a:prstClr val="black"/>
                        </a:solidFill>
                        <a:effectLst/>
                        <a:uLnTx/>
                        <a:uFillTx/>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Arial"/>
                        <a:ea typeface="+mn-ea"/>
                        <a:cs typeface="+mn-cs"/>
                      </a:endParaRPr>
                    </a:p>
                  </a:txBody>
                  <a:tcPr/>
                </a:tc>
                <a:extLst>
                  <a:ext uri="{0D108BD9-81ED-4DB2-BD59-A6C34878D82A}">
                    <a16:rowId xmlns:a16="http://schemas.microsoft.com/office/drawing/2014/main" val="1268464472"/>
                  </a:ext>
                </a:extLst>
              </a:tr>
              <a:tr h="509237">
                <a:tc>
                  <a:txBody>
                    <a:bodyPr/>
                    <a:lstStyle/>
                    <a:p>
                      <a:r>
                        <a:rPr lang="en-GB" sz="900" kern="1200" dirty="0">
                          <a:solidFill>
                            <a:schemeClr val="dk1"/>
                          </a:solidFill>
                          <a:latin typeface="+mn-lt"/>
                          <a:ea typeface="+mn-ea"/>
                          <a:cs typeface="+mn-cs"/>
                          <a:hlinkClick r:id="rId5"/>
                        </a:rPr>
                        <a:t>R0073</a:t>
                      </a:r>
                      <a:endParaRPr lang="en-GB" sz="900" kern="1200" dirty="0">
                        <a:solidFill>
                          <a:schemeClr val="dk1"/>
                        </a:solidFill>
                        <a:latin typeface="+mn-lt"/>
                        <a:ea typeface="+mn-ea"/>
                        <a:cs typeface="+mn-cs"/>
                      </a:endParaRPr>
                    </a:p>
                  </a:txBody>
                  <a:tcPr>
                    <a:solidFill>
                      <a:schemeClr val="accent3">
                        <a:lumMod val="20000"/>
                        <a:lumOff val="80000"/>
                      </a:schemeClr>
                    </a:solidFill>
                  </a:tcPr>
                </a:tc>
                <a:tc>
                  <a:txBody>
                    <a:bodyPr/>
                    <a:lstStyle/>
                    <a:p>
                      <a:pPr marL="0" algn="l" defTabSz="914400" rtl="0" eaLnBrk="1" latinLnBrk="0" hangingPunct="1"/>
                      <a:r>
                        <a:rPr lang="en-US" sz="900" kern="1200">
                          <a:solidFill>
                            <a:schemeClr val="dk1"/>
                          </a:solidFill>
                          <a:latin typeface="+mn-lt"/>
                          <a:ea typeface="+mn-ea"/>
                          <a:cs typeface="+mn-cs"/>
                        </a:rPr>
                        <a:t>Introduction of a Housekeeping Change Proposal Process</a:t>
                      </a:r>
                      <a:endParaRPr lang="en-GB" sz="900" kern="1200">
                        <a:solidFill>
                          <a:schemeClr val="dk1"/>
                        </a:solidFill>
                        <a:latin typeface="+mn-lt"/>
                        <a:ea typeface="+mn-ea"/>
                        <a:cs typeface="+mn-cs"/>
                      </a:endParaRP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3">
                        <a:lumMod val="20000"/>
                        <a:lumOff val="80000"/>
                      </a:schemeClr>
                    </a:solidFill>
                  </a:tcPr>
                </a:tc>
                <a:tc>
                  <a:txBody>
                    <a:bodyPr/>
                    <a:lstStyle/>
                    <a:p>
                      <a:r>
                        <a:rPr lang="en-US" sz="900" b="0" kern="1200" err="1">
                          <a:solidFill>
                            <a:schemeClr val="dk1"/>
                          </a:solidFill>
                          <a:latin typeface="+mn-lt"/>
                          <a:ea typeface="+mn-ea"/>
                          <a:cs typeface="+mn-cs"/>
                        </a:rPr>
                        <a:t>Gemserv</a:t>
                      </a:r>
                      <a:endParaRPr lang="en-US" sz="900" b="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00" b="0" kern="1200">
                          <a:solidFill>
                            <a:schemeClr val="dk1"/>
                          </a:solidFill>
                          <a:latin typeface="+mn-lt"/>
                          <a:ea typeface="+mn-ea"/>
                          <a:cs typeface="+mn-cs"/>
                        </a:rPr>
                        <a:t>-</a:t>
                      </a:r>
                    </a:p>
                  </a:txBody>
                  <a:tcPr>
                    <a:solidFill>
                      <a:schemeClr val="accent3">
                        <a:lumMod val="20000"/>
                        <a:lumOff val="80000"/>
                      </a:schemeClr>
                    </a:solidFill>
                  </a:tcPr>
                </a:tc>
                <a:tc>
                  <a:txBody>
                    <a:bodyPr/>
                    <a:lstStyle/>
                    <a:p>
                      <a:r>
                        <a:rPr lang="en-GB" sz="920" kern="1200" dirty="0">
                          <a:solidFill>
                            <a:schemeClr val="dk1"/>
                          </a:solidFill>
                          <a:latin typeface="+mn-lt"/>
                          <a:ea typeface="+mn-ea"/>
                          <a:cs typeface="+mn-cs"/>
                        </a:rPr>
                        <a:t>Approved – awaiting implementation </a:t>
                      </a:r>
                    </a:p>
                  </a:txBody>
                  <a:tcPr>
                    <a:solidFill>
                      <a:schemeClr val="accent3">
                        <a:lumMod val="20000"/>
                        <a:lumOff val="80000"/>
                      </a:schemeClr>
                    </a:solidFill>
                  </a:tcPr>
                </a:tc>
                <a:tc>
                  <a:txBody>
                    <a:bodyPr/>
                    <a:lstStyle/>
                    <a:p>
                      <a:r>
                        <a:rPr lang="en-GB" sz="920" kern="1200" dirty="0">
                          <a:solidFill>
                            <a:schemeClr val="dk1"/>
                          </a:solidFill>
                          <a:latin typeface="+mn-lt"/>
                          <a:ea typeface="+mn-ea"/>
                          <a:cs typeface="+mn-cs"/>
                        </a:rPr>
                        <a:t>01/04/2023 – Proposed implementation date </a:t>
                      </a:r>
                    </a:p>
                  </a:txBody>
                  <a:tcPr>
                    <a:solidFill>
                      <a:schemeClr val="accent3">
                        <a:lumMod val="20000"/>
                        <a:lumOff val="80000"/>
                      </a:schemeClr>
                    </a:solidFill>
                  </a:tcPr>
                </a:tc>
                <a:tc>
                  <a:txBody>
                    <a:bodyPr/>
                    <a:lstStyle/>
                    <a:p>
                      <a:r>
                        <a:rPr kumimoji="0" lang="en-GB" sz="900" b="0" i="0" u="none" strike="noStrike" kern="1200" cap="none" spc="0" normalizeH="0" baseline="0" dirty="0">
                          <a:ln>
                            <a:noFill/>
                          </a:ln>
                          <a:solidFill>
                            <a:prstClr val="black"/>
                          </a:solidFill>
                          <a:effectLst/>
                          <a:uLnTx/>
                          <a:uFillTx/>
                          <a:latin typeface="+mn-lt"/>
                          <a:ea typeface="+mn-ea"/>
                          <a:cs typeface="+mn-cs"/>
                        </a:rPr>
                        <a:t>Standalone</a:t>
                      </a:r>
                      <a:endParaRPr lang="en-GB" sz="900" kern="1200" dirty="0">
                        <a:solidFill>
                          <a:schemeClr val="dk1"/>
                        </a:solidFill>
                        <a:latin typeface="+mn-lt"/>
                        <a:ea typeface="+mn-ea"/>
                        <a:cs typeface="+mn-cs"/>
                      </a:endParaRP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a:ln>
                            <a:noFill/>
                          </a:ln>
                          <a:solidFill>
                            <a:prstClr val="black"/>
                          </a:solidFill>
                          <a:effectLst/>
                          <a:uLnTx/>
                          <a:uFillTx/>
                          <a:latin typeface="+mn-lt"/>
                          <a:ea typeface="+mn-ea"/>
                          <a:cs typeface="+mn-cs"/>
                        </a:rPr>
                        <a:t>Low</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dirty="0">
                          <a:ln>
                            <a:noFill/>
                          </a:ln>
                          <a:solidFill>
                            <a:prstClr val="black"/>
                          </a:solidFill>
                          <a:effectLst/>
                          <a:uLnTx/>
                          <a:uFillTx/>
                          <a:latin typeface="+mn-lt"/>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3622967237"/>
                  </a:ext>
                </a:extLst>
              </a:tr>
              <a:tr h="509237">
                <a:tc gridSpan="10">
                  <a:txBody>
                    <a:bodyPr/>
                    <a:lstStyle/>
                    <a:p>
                      <a:r>
                        <a:rPr lang="en-GB" sz="900" kern="1200" dirty="0">
                          <a:solidFill>
                            <a:schemeClr val="dk1"/>
                          </a:solidFill>
                          <a:latin typeface="+mn-lt"/>
                          <a:ea typeface="+mn-ea"/>
                          <a:cs typeface="+mn-cs"/>
                        </a:rPr>
                        <a:t>This Change was introduced to create a process which allows parties to amend </a:t>
                      </a:r>
                      <a:r>
                        <a:rPr lang="en-US" sz="900" kern="1200" dirty="0">
                          <a:solidFill>
                            <a:schemeClr val="dk1"/>
                          </a:solidFill>
                          <a:latin typeface="+mn-lt"/>
                          <a:ea typeface="+mn-ea"/>
                          <a:cs typeface="+mn-cs"/>
                        </a:rPr>
                        <a:t>typographical errors, formatting, and consistency errors (such as Paragraph numbering), out-of-date references to documents and </a:t>
                      </a:r>
                      <a:r>
                        <a:rPr lang="en-US" sz="900" kern="1200" dirty="0">
                          <a:solidFill>
                            <a:schemeClr val="tx1"/>
                          </a:solidFill>
                          <a:latin typeface="+mn-lt"/>
                          <a:ea typeface="+mn-ea"/>
                          <a:cs typeface="+mn-cs"/>
                        </a:rPr>
                        <a:t>updating addresses (including email) in the Retail Energy Code. Although it is a housekeeping Change, there are also amendments to legal text that we need to be involved in. Its important we monitor the outputs of this Change to capture any amendments that might be needed to our internal documents as a result, or if it creates inadvertent Change.</a:t>
                      </a:r>
                      <a:endParaRPr lang="en-GB" sz="900" kern="1200" dirty="0">
                        <a:solidFill>
                          <a:schemeClr val="tx1"/>
                        </a:solidFill>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00" kern="1200">
                        <a:solidFill>
                          <a:schemeClr val="dk1"/>
                        </a:solidFill>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solidFill>
                        <a:effectLst/>
                        <a:uLnTx/>
                        <a:uFillTx/>
                        <a:latin typeface="+mn-lt"/>
                        <a:ea typeface="+mn-ea"/>
                        <a:cs typeface="+mn-cs"/>
                      </a:endParaRPr>
                    </a:p>
                  </a:txBody>
                  <a:tcPr/>
                </a:tc>
                <a:tc hMerge="1">
                  <a:txBody>
                    <a:bodyPr/>
                    <a:lstStyle/>
                    <a:p>
                      <a:endParaRPr lang="en-US" sz="900" b="0" kern="1200">
                        <a:solidFill>
                          <a:schemeClr val="dk1"/>
                        </a:solidFill>
                        <a:latin typeface="+mn-lt"/>
                        <a:ea typeface="+mn-ea"/>
                        <a:cs typeface="+mn-cs"/>
                      </a:endParaRPr>
                    </a:p>
                  </a:txBody>
                  <a:tcPr/>
                </a:tc>
                <a:tc hMerge="1">
                  <a:txBody>
                    <a:bodyPr/>
                    <a:lstStyle/>
                    <a:p>
                      <a:endParaRPr lang="en-GB" sz="900" b="0" kern="1200">
                        <a:solidFill>
                          <a:schemeClr val="dk1"/>
                        </a:solidFill>
                        <a:latin typeface="+mn-lt"/>
                        <a:ea typeface="+mn-ea"/>
                        <a:cs typeface="+mn-cs"/>
                      </a:endParaRPr>
                    </a:p>
                  </a:txBody>
                  <a:tcPr/>
                </a:tc>
                <a:tc hMerge="1">
                  <a:txBody>
                    <a:bodyPr/>
                    <a:lstStyle/>
                    <a:p>
                      <a:endParaRPr lang="en-GB" sz="900" kern="1200">
                        <a:solidFill>
                          <a:schemeClr val="dk1"/>
                        </a:solidFill>
                        <a:latin typeface="+mn-lt"/>
                        <a:ea typeface="+mn-ea"/>
                        <a:cs typeface="+mn-cs"/>
                      </a:endParaRPr>
                    </a:p>
                  </a:txBody>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3101832875"/>
                  </a:ext>
                </a:extLst>
              </a:tr>
            </a:tbl>
          </a:graphicData>
        </a:graphic>
      </p:graphicFrame>
      <p:grpSp>
        <p:nvGrpSpPr>
          <p:cNvPr id="10" name="Group 9">
            <a:extLst>
              <a:ext uri="{FF2B5EF4-FFF2-40B4-BE49-F238E27FC236}">
                <a16:creationId xmlns:a16="http://schemas.microsoft.com/office/drawing/2014/main" id="{CEADE08A-24CD-4784-873B-7EA4EEE7FF12}"/>
              </a:ext>
            </a:extLst>
          </p:cNvPr>
          <p:cNvGrpSpPr/>
          <p:nvPr/>
        </p:nvGrpSpPr>
        <p:grpSpPr>
          <a:xfrm>
            <a:off x="111418" y="4486792"/>
            <a:ext cx="3401154" cy="475676"/>
            <a:chOff x="188250" y="4480964"/>
            <a:chExt cx="3401154" cy="475676"/>
          </a:xfrm>
        </p:grpSpPr>
        <p:grpSp>
          <p:nvGrpSpPr>
            <p:cNvPr id="12" name="Group 11">
              <a:extLst>
                <a:ext uri="{FF2B5EF4-FFF2-40B4-BE49-F238E27FC236}">
                  <a16:creationId xmlns:a16="http://schemas.microsoft.com/office/drawing/2014/main" id="{75549163-695B-4B13-BD28-CBC27F841B75}"/>
                </a:ext>
              </a:extLst>
            </p:cNvPr>
            <p:cNvGrpSpPr/>
            <p:nvPr/>
          </p:nvGrpSpPr>
          <p:grpSpPr>
            <a:xfrm>
              <a:off x="188250" y="4480964"/>
              <a:ext cx="2347510" cy="475676"/>
              <a:chOff x="66502" y="4450261"/>
              <a:chExt cx="2347510" cy="475676"/>
            </a:xfrm>
          </p:grpSpPr>
          <p:grpSp>
            <p:nvGrpSpPr>
              <p:cNvPr id="13" name="Group 12">
                <a:extLst>
                  <a:ext uri="{FF2B5EF4-FFF2-40B4-BE49-F238E27FC236}">
                    <a16:creationId xmlns:a16="http://schemas.microsoft.com/office/drawing/2014/main" id="{5BB125DB-4A28-49F0-9EA9-94C0987F401A}"/>
                  </a:ext>
                </a:extLst>
              </p:cNvPr>
              <p:cNvGrpSpPr/>
              <p:nvPr/>
            </p:nvGrpSpPr>
            <p:grpSpPr>
              <a:xfrm>
                <a:off x="66502" y="4450261"/>
                <a:ext cx="1577167" cy="475676"/>
                <a:chOff x="0" y="4426024"/>
                <a:chExt cx="1577167" cy="475676"/>
              </a:xfrm>
            </p:grpSpPr>
            <p:grpSp>
              <p:nvGrpSpPr>
                <p:cNvPr id="16" name="Group 15">
                  <a:extLst>
                    <a:ext uri="{FF2B5EF4-FFF2-40B4-BE49-F238E27FC236}">
                      <a16:creationId xmlns:a16="http://schemas.microsoft.com/office/drawing/2014/main" id="{D9D6A2E7-2FA1-4C87-8B75-8DBEED055C3A}"/>
                    </a:ext>
                  </a:extLst>
                </p:cNvPr>
                <p:cNvGrpSpPr/>
                <p:nvPr/>
              </p:nvGrpSpPr>
              <p:grpSpPr>
                <a:xfrm>
                  <a:off x="0" y="4650688"/>
                  <a:ext cx="1577167" cy="251012"/>
                  <a:chOff x="233082" y="4628585"/>
                  <a:chExt cx="1577167" cy="251012"/>
                </a:xfrm>
              </p:grpSpPr>
              <p:sp>
                <p:nvSpPr>
                  <p:cNvPr id="18" name="Rectangle 17">
                    <a:extLst>
                      <a:ext uri="{FF2B5EF4-FFF2-40B4-BE49-F238E27FC236}">
                        <a16:creationId xmlns:a16="http://schemas.microsoft.com/office/drawing/2014/main" id="{586A32F4-13E9-453E-815A-B93A703FB164}"/>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E6F69E1B-1F7B-48C7-B459-854FC49F7FDD}"/>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17" name="TextBox 16">
                  <a:extLst>
                    <a:ext uri="{FF2B5EF4-FFF2-40B4-BE49-F238E27FC236}">
                      <a16:creationId xmlns:a16="http://schemas.microsoft.com/office/drawing/2014/main" id="{92D90E6F-7703-4612-9293-7A245893E5AD}"/>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14" name="Rectangle 13">
                <a:extLst>
                  <a:ext uri="{FF2B5EF4-FFF2-40B4-BE49-F238E27FC236}">
                    <a16:creationId xmlns:a16="http://schemas.microsoft.com/office/drawing/2014/main" id="{062CE2E0-5456-4B36-9C25-B0AD63AF7558}"/>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2D9D6C-551F-44C0-8409-8BA8D03E9671}"/>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0" name="Rectangle 19">
              <a:extLst>
                <a:ext uri="{FF2B5EF4-FFF2-40B4-BE49-F238E27FC236}">
                  <a16:creationId xmlns:a16="http://schemas.microsoft.com/office/drawing/2014/main" id="{AD089015-CB43-4D70-96D1-C55C1000E8A8}"/>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8402550D-C7D4-4FAB-8264-5AB9E3327230}"/>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graphicFrame>
        <p:nvGraphicFramePr>
          <p:cNvPr id="2" name="Object 1">
            <a:extLst>
              <a:ext uri="{FF2B5EF4-FFF2-40B4-BE49-F238E27FC236}">
                <a16:creationId xmlns:a16="http://schemas.microsoft.com/office/drawing/2014/main" id="{2F41B2A4-BCDE-4C1A-A8A5-4AE093136BB5}"/>
              </a:ext>
            </a:extLst>
          </p:cNvPr>
          <p:cNvGraphicFramePr>
            <a:graphicFrameLocks noChangeAspect="1"/>
          </p:cNvGraphicFramePr>
          <p:nvPr>
            <p:extLst>
              <p:ext uri="{D42A27DB-BD31-4B8C-83A1-F6EECF244321}">
                <p14:modId xmlns:p14="http://schemas.microsoft.com/office/powerpoint/2010/main" val="549907138"/>
              </p:ext>
            </p:extLst>
          </p:nvPr>
        </p:nvGraphicFramePr>
        <p:xfrm>
          <a:off x="8118178" y="722111"/>
          <a:ext cx="914400" cy="806450"/>
        </p:xfrm>
        <a:graphic>
          <a:graphicData uri="http://schemas.openxmlformats.org/presentationml/2006/ole">
            <mc:AlternateContent xmlns:mc="http://schemas.openxmlformats.org/markup-compatibility/2006">
              <mc:Choice xmlns:v="urn:schemas-microsoft-com:vml" Requires="v">
                <p:oleObj name="Document" showAsIcon="1" r:id="rId6" imgW="914400" imgH="806400" progId="Word.Document.12">
                  <p:embed/>
                </p:oleObj>
              </mc:Choice>
              <mc:Fallback>
                <p:oleObj name="Document" showAsIcon="1" r:id="rId6" imgW="914400" imgH="806400" progId="Word.Document.12">
                  <p:embed/>
                  <p:pic>
                    <p:nvPicPr>
                      <p:cNvPr id="2" name="Object 1">
                        <a:extLst>
                          <a:ext uri="{FF2B5EF4-FFF2-40B4-BE49-F238E27FC236}">
                            <a16:creationId xmlns:a16="http://schemas.microsoft.com/office/drawing/2014/main" id="{2F41B2A4-BCDE-4C1A-A8A5-4AE093136BB5}"/>
                          </a:ext>
                        </a:extLst>
                      </p:cNvPr>
                      <p:cNvPicPr/>
                      <p:nvPr/>
                    </p:nvPicPr>
                    <p:blipFill>
                      <a:blip r:embed="rId7"/>
                      <a:stretch>
                        <a:fillRect/>
                      </a:stretch>
                    </p:blipFill>
                    <p:spPr>
                      <a:xfrm>
                        <a:off x="8118178" y="722111"/>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44232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169DB1F2-B906-40E7-9539-649BD69F6A78}"/>
              </a:ext>
            </a:extLst>
          </p:cNvPr>
          <p:cNvGrpSpPr/>
          <p:nvPr/>
        </p:nvGrpSpPr>
        <p:grpSpPr>
          <a:xfrm>
            <a:off x="111419" y="4385032"/>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graphicFrame>
        <p:nvGraphicFramePr>
          <p:cNvPr id="19" name="Table 4">
            <a:extLst>
              <a:ext uri="{FF2B5EF4-FFF2-40B4-BE49-F238E27FC236}">
                <a16:creationId xmlns:a16="http://schemas.microsoft.com/office/drawing/2014/main" id="{71AA9CD6-E631-4BB5-B34F-5CF096B511E5}"/>
              </a:ext>
            </a:extLst>
          </p:cNvPr>
          <p:cNvGraphicFramePr>
            <a:graphicFrameLocks noGrp="1"/>
          </p:cNvGraphicFramePr>
          <p:nvPr>
            <p:extLst>
              <p:ext uri="{D42A27DB-BD31-4B8C-83A1-F6EECF244321}">
                <p14:modId xmlns:p14="http://schemas.microsoft.com/office/powerpoint/2010/main" val="1781511159"/>
              </p:ext>
            </p:extLst>
          </p:nvPr>
        </p:nvGraphicFramePr>
        <p:xfrm>
          <a:off x="113582" y="300576"/>
          <a:ext cx="8916835" cy="3810794"/>
        </p:xfrm>
        <a:graphic>
          <a:graphicData uri="http://schemas.openxmlformats.org/drawingml/2006/table">
            <a:tbl>
              <a:tblPr firstRow="1" bandRow="1">
                <a:tableStyleId>{5C22544A-7EE6-4342-B048-85BDC9FD1C3A}</a:tableStyleId>
              </a:tblPr>
              <a:tblGrid>
                <a:gridCol w="556462">
                  <a:extLst>
                    <a:ext uri="{9D8B030D-6E8A-4147-A177-3AD203B41FA5}">
                      <a16:colId xmlns:a16="http://schemas.microsoft.com/office/drawing/2014/main" val="2783340181"/>
                    </a:ext>
                  </a:extLst>
                </a:gridCol>
                <a:gridCol w="1123077">
                  <a:extLst>
                    <a:ext uri="{9D8B030D-6E8A-4147-A177-3AD203B41FA5}">
                      <a16:colId xmlns:a16="http://schemas.microsoft.com/office/drawing/2014/main" val="1650494708"/>
                    </a:ext>
                  </a:extLst>
                </a:gridCol>
                <a:gridCol w="847606">
                  <a:extLst>
                    <a:ext uri="{9D8B030D-6E8A-4147-A177-3AD203B41FA5}">
                      <a16:colId xmlns:a16="http://schemas.microsoft.com/office/drawing/2014/main" val="1181846"/>
                    </a:ext>
                  </a:extLst>
                </a:gridCol>
                <a:gridCol w="784035">
                  <a:extLst>
                    <a:ext uri="{9D8B030D-6E8A-4147-A177-3AD203B41FA5}">
                      <a16:colId xmlns:a16="http://schemas.microsoft.com/office/drawing/2014/main" val="3038975976"/>
                    </a:ext>
                  </a:extLst>
                </a:gridCol>
                <a:gridCol w="667489">
                  <a:extLst>
                    <a:ext uri="{9D8B030D-6E8A-4147-A177-3AD203B41FA5}">
                      <a16:colId xmlns:a16="http://schemas.microsoft.com/office/drawing/2014/main" val="635768676"/>
                    </a:ext>
                  </a:extLst>
                </a:gridCol>
                <a:gridCol w="1045014">
                  <a:extLst>
                    <a:ext uri="{9D8B030D-6E8A-4147-A177-3AD203B41FA5}">
                      <a16:colId xmlns:a16="http://schemas.microsoft.com/office/drawing/2014/main" val="3610219536"/>
                    </a:ext>
                  </a:extLst>
                </a:gridCol>
                <a:gridCol w="1172095">
                  <a:extLst>
                    <a:ext uri="{9D8B030D-6E8A-4147-A177-3AD203B41FA5}">
                      <a16:colId xmlns:a16="http://schemas.microsoft.com/office/drawing/2014/main" val="597344181"/>
                    </a:ext>
                  </a:extLst>
                </a:gridCol>
                <a:gridCol w="1147156">
                  <a:extLst>
                    <a:ext uri="{9D8B030D-6E8A-4147-A177-3AD203B41FA5}">
                      <a16:colId xmlns:a16="http://schemas.microsoft.com/office/drawing/2014/main" val="4053181986"/>
                    </a:ext>
                  </a:extLst>
                </a:gridCol>
                <a:gridCol w="625421">
                  <a:extLst>
                    <a:ext uri="{9D8B030D-6E8A-4147-A177-3AD203B41FA5}">
                      <a16:colId xmlns:a16="http://schemas.microsoft.com/office/drawing/2014/main" val="4001862723"/>
                    </a:ext>
                  </a:extLst>
                </a:gridCol>
                <a:gridCol w="948480">
                  <a:extLst>
                    <a:ext uri="{9D8B030D-6E8A-4147-A177-3AD203B41FA5}">
                      <a16:colId xmlns:a16="http://schemas.microsoft.com/office/drawing/2014/main" val="2801349151"/>
                    </a:ext>
                  </a:extLst>
                </a:gridCol>
              </a:tblGrid>
              <a:tr h="419103">
                <a:tc>
                  <a:txBody>
                    <a:bodyPr/>
                    <a:lstStyle/>
                    <a:p>
                      <a:pPr algn="ctr"/>
                      <a:r>
                        <a:rPr lang="en-GB" sz="920"/>
                        <a:t>Title </a:t>
                      </a:r>
                    </a:p>
                  </a:txBody>
                  <a:tcPr/>
                </a:tc>
                <a:tc>
                  <a:txBody>
                    <a:bodyPr/>
                    <a:lstStyle/>
                    <a:p>
                      <a:pPr algn="ctr"/>
                      <a:r>
                        <a:rPr lang="en-GB" sz="920"/>
                        <a:t>Description</a:t>
                      </a:r>
                    </a:p>
                  </a:txBody>
                  <a:tcPr/>
                </a:tc>
                <a:tc>
                  <a:txBody>
                    <a:bodyPr/>
                    <a:lstStyle/>
                    <a:p>
                      <a:pPr algn="ctr"/>
                      <a:r>
                        <a:rPr lang="en-GB" sz="920"/>
                        <a:t>XRN / </a:t>
                      </a:r>
                      <a:r>
                        <a:rPr lang="en-GB" sz="920">
                          <a:solidFill>
                            <a:schemeClr val="bg1"/>
                          </a:solidFill>
                        </a:rPr>
                        <a:t>UNC Mod</a:t>
                      </a:r>
                    </a:p>
                  </a:txBody>
                  <a:tcPr/>
                </a:tc>
                <a:tc>
                  <a:txBody>
                    <a:bodyPr/>
                    <a:lstStyle/>
                    <a:p>
                      <a:pPr algn="ctr"/>
                      <a:r>
                        <a:rPr lang="en-GB" sz="920"/>
                        <a:t>Proposer</a:t>
                      </a:r>
                    </a:p>
                  </a:txBody>
                  <a:tcPr/>
                </a:tc>
                <a:tc>
                  <a:txBody>
                    <a:bodyPr/>
                    <a:lstStyle/>
                    <a:p>
                      <a:pPr algn="ctr"/>
                      <a:r>
                        <a:rPr lang="en-GB" sz="920"/>
                        <a:t>Impact/</a:t>
                      </a:r>
                    </a:p>
                    <a:p>
                      <a:pPr algn="ctr"/>
                      <a:r>
                        <a:rPr lang="en-GB" sz="920"/>
                        <a:t>Funding</a:t>
                      </a:r>
                    </a:p>
                  </a:txBody>
                  <a:tcPr/>
                </a:tc>
                <a:tc>
                  <a:txBody>
                    <a:bodyPr/>
                    <a:lstStyle/>
                    <a:p>
                      <a:pPr algn="ctr"/>
                      <a:r>
                        <a:rPr lang="en-GB" sz="920"/>
                        <a:t>Status</a:t>
                      </a:r>
                    </a:p>
                  </a:txBody>
                  <a:tcPr/>
                </a:tc>
                <a:tc>
                  <a:txBody>
                    <a:bodyPr/>
                    <a:lstStyle/>
                    <a:p>
                      <a:pPr marL="0" algn="ctr" defTabSz="914400" rtl="0" eaLnBrk="1" latinLnBrk="0" hangingPunct="1"/>
                      <a:r>
                        <a:rPr lang="en-GB" sz="92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2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20" b="1" kern="1200">
                          <a:solidFill>
                            <a:schemeClr val="bg1"/>
                          </a:solidFill>
                          <a:latin typeface="+mn-lt"/>
                          <a:ea typeface="+mn-ea"/>
                          <a:cs typeface="+mn-cs"/>
                        </a:rPr>
                        <a:t>REC Priority</a:t>
                      </a:r>
                      <a:endParaRPr lang="en-GB" sz="920" b="1" kern="1200">
                        <a:solidFill>
                          <a:schemeClr val="lt1"/>
                        </a:solidFill>
                        <a:latin typeface="+mn-lt"/>
                        <a:ea typeface="+mn-ea"/>
                        <a:cs typeface="+mn-cs"/>
                      </a:endParaRPr>
                    </a:p>
                  </a:txBody>
                  <a:tcPr/>
                </a:tc>
                <a:tc>
                  <a:txBody>
                    <a:bodyPr/>
                    <a:lstStyle/>
                    <a:p>
                      <a:pPr marL="0" algn="ctr" defTabSz="914400" rtl="0" eaLnBrk="1" latinLnBrk="0" hangingPunct="1"/>
                      <a:r>
                        <a:rPr lang="en-GB" sz="920" b="1" kern="1200">
                          <a:solidFill>
                            <a:schemeClr val="lt1"/>
                          </a:solidFill>
                          <a:latin typeface="+mn-lt"/>
                          <a:ea typeface="+mn-ea"/>
                          <a:cs typeface="+mn-cs"/>
                        </a:rPr>
                        <a:t>Attachments</a:t>
                      </a:r>
                    </a:p>
                  </a:txBody>
                  <a:tcPr/>
                </a:tc>
                <a:extLst>
                  <a:ext uri="{0D108BD9-81ED-4DB2-BD59-A6C34878D82A}">
                    <a16:rowId xmlns:a16="http://schemas.microsoft.com/office/drawing/2014/main" val="403943123"/>
                  </a:ext>
                </a:extLst>
              </a:tr>
              <a:tr h="967805">
                <a:tc>
                  <a:txBody>
                    <a:bodyPr/>
                    <a:lstStyle/>
                    <a:p>
                      <a:r>
                        <a:rPr lang="en-GB" sz="920" kern="1200" dirty="0">
                          <a:solidFill>
                            <a:schemeClr val="dk1"/>
                          </a:solidFill>
                          <a:latin typeface="+mn-lt"/>
                          <a:ea typeface="+mn-ea"/>
                          <a:cs typeface="+mn-cs"/>
                          <a:hlinkClick r:id="rId3"/>
                        </a:rPr>
                        <a:t>R0074</a:t>
                      </a:r>
                      <a:endParaRPr lang="en-GB" sz="92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Release of Community View Data Items to MEMs in GES</a:t>
                      </a:r>
                    </a:p>
                  </a:txBody>
                  <a:tcPr>
                    <a:solidFill>
                      <a:schemeClr val="accent3">
                        <a:lumMod val="20000"/>
                        <a:lumOff val="80000"/>
                      </a:schemeClr>
                    </a:solidFill>
                  </a:tcPr>
                </a:tc>
                <a:tc>
                  <a:txBody>
                    <a:bodyPr/>
                    <a:lstStyle/>
                    <a:p>
                      <a:r>
                        <a:rPr lang="en-GB" sz="920" kern="1200">
                          <a:solidFill>
                            <a:schemeClr val="dk1"/>
                          </a:solidFill>
                          <a:latin typeface="+mn-lt"/>
                          <a:ea typeface="+mn-ea"/>
                          <a:cs typeface="+mn-cs"/>
                        </a:rPr>
                        <a:t>N/A</a:t>
                      </a:r>
                    </a:p>
                  </a:txBody>
                  <a:tcPr>
                    <a:solidFill>
                      <a:schemeClr val="accent3">
                        <a:lumMod val="20000"/>
                        <a:lumOff val="80000"/>
                      </a:schemeClr>
                    </a:solidFill>
                  </a:tcPr>
                </a:tc>
                <a:tc>
                  <a:txBody>
                    <a:bodyPr/>
                    <a:lstStyle/>
                    <a:p>
                      <a:pPr marL="0" algn="l" defTabSz="914400" rtl="0" eaLnBrk="1" latinLnBrk="0" hangingPunct="1"/>
                      <a:r>
                        <a:rPr lang="en-GB" sz="920" b="0" i="0" kern="1200">
                          <a:solidFill>
                            <a:srgbClr val="272833"/>
                          </a:solidFill>
                          <a:effectLst/>
                          <a:latin typeface="+mn-lt"/>
                          <a:ea typeface="+mn-ea"/>
                          <a:cs typeface="+mn-cs"/>
                        </a:rPr>
                        <a:t>Xoserve</a:t>
                      </a:r>
                    </a:p>
                  </a:txBody>
                  <a:tcPr>
                    <a:solidFill>
                      <a:schemeClr val="accent3">
                        <a:lumMod val="20000"/>
                        <a:lumOff val="80000"/>
                      </a:schemeClr>
                    </a:solidFill>
                  </a:tcPr>
                </a:tc>
                <a:tc>
                  <a:txBody>
                    <a:bodyPr/>
                    <a:lstStyle/>
                    <a:p>
                      <a:pPr marL="0" algn="l" defTabSz="914400" rtl="0" eaLnBrk="1" latinLnBrk="0" hangingPunct="1"/>
                      <a:r>
                        <a:rPr lang="en-GB" sz="920" b="0" i="0" kern="1200">
                          <a:solidFill>
                            <a:srgbClr val="272833"/>
                          </a:solidFill>
                          <a:effectLst/>
                          <a:latin typeface="+mn-lt"/>
                          <a:ea typeface="+mn-ea"/>
                          <a:cs typeface="+mn-cs"/>
                        </a:rPr>
                        <a:t>GES</a:t>
                      </a:r>
                    </a:p>
                  </a:txBody>
                  <a:tcPr>
                    <a:solidFill>
                      <a:schemeClr val="accent3">
                        <a:lumMod val="20000"/>
                        <a:lumOff val="80000"/>
                      </a:schemeClr>
                    </a:solidFill>
                  </a:tcPr>
                </a:tc>
                <a:tc>
                  <a:txBody>
                    <a:bodyPr/>
                    <a:lstStyle/>
                    <a:p>
                      <a:r>
                        <a:rPr lang="en-GB" sz="920" kern="1200" dirty="0">
                          <a:solidFill>
                            <a:schemeClr val="dk1"/>
                          </a:solidFill>
                          <a:latin typeface="+mn-lt"/>
                          <a:ea typeface="+mn-ea"/>
                          <a:cs typeface="+mn-cs"/>
                        </a:rPr>
                        <a:t>Approved – awaiting implementation </a:t>
                      </a:r>
                    </a:p>
                  </a:txBody>
                  <a:tcPr>
                    <a:solidFill>
                      <a:schemeClr val="accent3">
                        <a:lumMod val="20000"/>
                        <a:lumOff val="80000"/>
                      </a:schemeClr>
                    </a:solidFill>
                  </a:tcPr>
                </a:tc>
                <a:tc>
                  <a:txBody>
                    <a:bodyPr/>
                    <a:lstStyle/>
                    <a:p>
                      <a:r>
                        <a:rPr lang="en-GB" sz="920" kern="1200" dirty="0">
                          <a:solidFill>
                            <a:schemeClr val="dk1"/>
                          </a:solidFill>
                          <a:latin typeface="+mn-lt"/>
                          <a:ea typeface="+mn-ea"/>
                          <a:cs typeface="+mn-cs"/>
                        </a:rPr>
                        <a:t>27/03/2023 – Change moved to in delivery</a:t>
                      </a:r>
                    </a:p>
                  </a:txBody>
                  <a:tcPr>
                    <a:solidFill>
                      <a:schemeClr val="accent3">
                        <a:lumMod val="20000"/>
                        <a:lumOff val="80000"/>
                      </a:schemeClr>
                    </a:solidFill>
                  </a:tcPr>
                </a:tc>
                <a:tc>
                  <a:txBody>
                    <a:bodyPr/>
                    <a:lstStyle/>
                    <a:p>
                      <a:r>
                        <a:rPr lang="en-GB" sz="920" kern="1200" dirty="0">
                          <a:solidFill>
                            <a:schemeClr val="tx1"/>
                          </a:solidFill>
                          <a:latin typeface="+mn-lt"/>
                          <a:ea typeface="+mn-ea"/>
                          <a:cs typeface="+mn-cs"/>
                        </a:rPr>
                        <a:t>Changes to the DAM – Major, Feb 23</a:t>
                      </a:r>
                    </a:p>
                    <a:p>
                      <a:endParaRPr lang="en-GB" sz="920" kern="1200" dirty="0">
                        <a:solidFill>
                          <a:schemeClr val="tx1"/>
                        </a:solidFill>
                        <a:latin typeface="+mn-lt"/>
                        <a:ea typeface="+mn-ea"/>
                        <a:cs typeface="+mn-cs"/>
                      </a:endParaRPr>
                    </a:p>
                    <a:p>
                      <a:r>
                        <a:rPr lang="en-GB" sz="920" kern="1200" dirty="0">
                          <a:solidFill>
                            <a:schemeClr val="tx1"/>
                          </a:solidFill>
                          <a:latin typeface="+mn-lt"/>
                          <a:ea typeface="+mn-ea"/>
                          <a:cs typeface="+mn-cs"/>
                        </a:rPr>
                        <a:t>Functional Change – major, June 23</a:t>
                      </a:r>
                    </a:p>
                  </a:txBody>
                  <a:tcPr>
                    <a:solidFill>
                      <a:schemeClr val="accent3">
                        <a:lumMod val="20000"/>
                        <a:lumOff val="80000"/>
                      </a:schemeClr>
                    </a:solidFill>
                  </a:tcPr>
                </a:tc>
                <a:tc>
                  <a:txBody>
                    <a:bodyPr/>
                    <a:lstStyle/>
                    <a:p>
                      <a:r>
                        <a:rPr lang="en-GB" sz="920" kern="1200" dirty="0">
                          <a:solidFill>
                            <a:schemeClr val="dk1"/>
                          </a:solidFill>
                          <a:latin typeface="+mn-lt"/>
                          <a:ea typeface="+mn-ea"/>
                          <a:cs typeface="+mn-cs"/>
                        </a:rPr>
                        <a:t>High</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20" b="0" i="0" u="none" strike="noStrike" kern="1200" cap="none" spc="0" normalizeH="0" baseline="0" noProof="0" dirty="0">
                        <a:ln>
                          <a:noFill/>
                        </a:ln>
                        <a:effectLst/>
                        <a:uLnTx/>
                        <a:uFillTx/>
                        <a:latin typeface="+mn-lt"/>
                        <a:ea typeface="+mn-ea"/>
                        <a:cs typeface="+mn-cs"/>
                      </a:endParaRPr>
                    </a:p>
                  </a:txBody>
                  <a:tcPr>
                    <a:solidFill>
                      <a:schemeClr val="accent3">
                        <a:lumMod val="20000"/>
                        <a:lumOff val="80000"/>
                      </a:schemeClr>
                    </a:solidFill>
                  </a:tcPr>
                </a:tc>
                <a:extLst>
                  <a:ext uri="{0D108BD9-81ED-4DB2-BD59-A6C34878D82A}">
                    <a16:rowId xmlns:a16="http://schemas.microsoft.com/office/drawing/2014/main" val="172397581"/>
                  </a:ext>
                </a:extLst>
              </a:tr>
              <a:tr h="664111">
                <a:tc>
                  <a:txBody>
                    <a:bodyPr/>
                    <a:lstStyle/>
                    <a:p>
                      <a:r>
                        <a:rPr lang="en-GB" sz="900" kern="1200" dirty="0">
                          <a:solidFill>
                            <a:schemeClr val="dk1"/>
                          </a:solidFill>
                          <a:latin typeface="+mn-lt"/>
                          <a:ea typeface="+mn-ea"/>
                          <a:cs typeface="+mn-cs"/>
                          <a:hlinkClick r:id="rId4"/>
                        </a:rPr>
                        <a:t>R0088</a:t>
                      </a:r>
                      <a:endParaRPr lang="en-GB" sz="900" kern="1200" dirty="0">
                        <a:solidFill>
                          <a:schemeClr val="dk1"/>
                        </a:solidFill>
                        <a:latin typeface="+mn-lt"/>
                        <a:ea typeface="+mn-ea"/>
                        <a:cs typeface="+mn-cs"/>
                      </a:endParaRPr>
                    </a:p>
                  </a:txBody>
                  <a:tcPr>
                    <a:solidFill>
                      <a:schemeClr val="accent3">
                        <a:lumMod val="20000"/>
                        <a:lumOff val="80000"/>
                      </a:schemeClr>
                    </a:solidFill>
                  </a:tcPr>
                </a:tc>
                <a:tc>
                  <a:txBody>
                    <a:bodyPr/>
                    <a:lstStyle/>
                    <a:p>
                      <a:pPr marL="0" algn="l" defTabSz="914400" rtl="0" eaLnBrk="1" latinLnBrk="0" hangingPunct="1"/>
                      <a:r>
                        <a:rPr lang="en-US" sz="900" kern="1200">
                          <a:solidFill>
                            <a:schemeClr val="dk1"/>
                          </a:solidFill>
                          <a:latin typeface="+mn-lt"/>
                          <a:ea typeface="+mn-ea"/>
                          <a:cs typeface="+mn-cs"/>
                        </a:rPr>
                        <a:t>Make Shipper </a:t>
                      </a:r>
                      <a:r>
                        <a:rPr lang="en-US" sz="900" kern="1200" err="1">
                          <a:solidFill>
                            <a:schemeClr val="dk1"/>
                          </a:solidFill>
                          <a:latin typeface="+mn-lt"/>
                          <a:ea typeface="+mn-ea"/>
                          <a:cs typeface="+mn-cs"/>
                        </a:rPr>
                        <a:t>NExA</a:t>
                      </a:r>
                      <a:r>
                        <a:rPr lang="en-US" sz="900" kern="1200">
                          <a:solidFill>
                            <a:schemeClr val="dk1"/>
                          </a:solidFill>
                          <a:latin typeface="+mn-lt"/>
                          <a:ea typeface="+mn-ea"/>
                          <a:cs typeface="+mn-cs"/>
                        </a:rPr>
                        <a:t> values available on the GES portal</a:t>
                      </a:r>
                      <a:endParaRPr lang="en-GB" sz="900" kern="1200">
                        <a:solidFill>
                          <a:schemeClr val="dk1"/>
                        </a:solidFill>
                        <a:latin typeface="+mn-lt"/>
                        <a:ea typeface="+mn-ea"/>
                        <a:cs typeface="+mn-cs"/>
                      </a:endParaRP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hlinkClick r:id="rId5"/>
                        </a:rPr>
                        <a:t>XRN 5186</a:t>
                      </a:r>
                      <a:endParaRPr kumimoji="0" lang="en-GB" sz="9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MOD 0701</a:t>
                      </a:r>
                    </a:p>
                  </a:txBody>
                  <a:tcPr>
                    <a:solidFill>
                      <a:schemeClr val="accent3">
                        <a:lumMod val="20000"/>
                        <a:lumOff val="80000"/>
                      </a:schemeClr>
                    </a:solidFill>
                  </a:tcPr>
                </a:tc>
                <a:tc>
                  <a:txBody>
                    <a:bodyPr/>
                    <a:lstStyle/>
                    <a:p>
                      <a:r>
                        <a:rPr lang="en-GB" sz="900" b="0" kern="1200">
                          <a:solidFill>
                            <a:schemeClr val="dk1"/>
                          </a:solidFill>
                          <a:latin typeface="+mn-lt"/>
                          <a:ea typeface="+mn-ea"/>
                          <a:cs typeface="+mn-cs"/>
                        </a:rPr>
                        <a:t>Xoserve</a:t>
                      </a:r>
                    </a:p>
                  </a:txBody>
                  <a:tcPr>
                    <a:solidFill>
                      <a:schemeClr val="accent3">
                        <a:lumMod val="20000"/>
                        <a:lumOff val="80000"/>
                      </a:schemeClr>
                    </a:solidFill>
                  </a:tcPr>
                </a:tc>
                <a:tc>
                  <a:txBody>
                    <a:bodyPr/>
                    <a:lstStyle/>
                    <a:p>
                      <a:r>
                        <a:rPr lang="en-GB" sz="900" b="0" kern="1200">
                          <a:solidFill>
                            <a:schemeClr val="dk1"/>
                          </a:solidFill>
                          <a:latin typeface="+mn-lt"/>
                          <a:ea typeface="+mn-ea"/>
                          <a:cs typeface="+mn-cs"/>
                        </a:rPr>
                        <a:t>-</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Party Impact Assessment </a:t>
                      </a:r>
                    </a:p>
                  </a:txBody>
                  <a:tcPr>
                    <a:solidFill>
                      <a:schemeClr val="accent3">
                        <a:lumMod val="20000"/>
                        <a:lumOff val="80000"/>
                      </a:schemeClr>
                    </a:solidFill>
                  </a:tcPr>
                </a:tc>
                <a:tc>
                  <a:txBody>
                    <a:bodyPr/>
                    <a:lstStyle/>
                    <a:p>
                      <a:r>
                        <a:rPr lang="en-GB" sz="900" kern="1200" dirty="0">
                          <a:solidFill>
                            <a:schemeClr val="dk1"/>
                          </a:solidFill>
                          <a:latin typeface="+mn-lt"/>
                          <a:ea typeface="+mn-ea"/>
                          <a:cs typeface="+mn-cs"/>
                        </a:rPr>
                        <a:t>25/04/2023 – Impact assessment response date</a:t>
                      </a:r>
                    </a:p>
                  </a:txBody>
                  <a:tcPr>
                    <a:solidFill>
                      <a:schemeClr val="accent3">
                        <a:lumMod val="20000"/>
                        <a:lumOff val="80000"/>
                      </a:schemeClr>
                    </a:solidFill>
                  </a:tcPr>
                </a:tc>
                <a:tc>
                  <a:txBody>
                    <a:bodyPr/>
                    <a:lstStyle/>
                    <a:p>
                      <a:r>
                        <a:rPr lang="en-GB" sz="900" kern="1200" dirty="0">
                          <a:solidFill>
                            <a:schemeClr val="dk1"/>
                          </a:solidFill>
                          <a:latin typeface="+mn-lt"/>
                          <a:ea typeface="+mn-ea"/>
                          <a:cs typeface="+mn-cs"/>
                        </a:rPr>
                        <a:t>Major, </a:t>
                      </a:r>
                    </a:p>
                    <a:p>
                      <a:r>
                        <a:rPr lang="en-GB" sz="900" kern="1200" dirty="0">
                          <a:solidFill>
                            <a:schemeClr val="dk1"/>
                          </a:solidFill>
                          <a:latin typeface="+mn-lt"/>
                          <a:ea typeface="+mn-ea"/>
                          <a:cs typeface="+mn-cs"/>
                        </a:rPr>
                        <a:t>November 23</a:t>
                      </a:r>
                    </a:p>
                  </a:txBody>
                  <a:tcPr>
                    <a:solidFill>
                      <a:schemeClr val="accent3">
                        <a:lumMod val="20000"/>
                        <a:lumOff val="80000"/>
                      </a:schemeClr>
                    </a:solidFill>
                  </a:tcPr>
                </a:tc>
                <a:tc>
                  <a:txBody>
                    <a:bodyPr/>
                    <a:lstStyle/>
                    <a:p>
                      <a:r>
                        <a:rPr lang="en-GB" sz="900" kern="1200">
                          <a:solidFill>
                            <a:schemeClr val="dk1"/>
                          </a:solidFill>
                          <a:latin typeface="+mn-lt"/>
                          <a:ea typeface="+mn-ea"/>
                          <a:cs typeface="+mn-cs"/>
                        </a:rPr>
                        <a:t>Medium</a:t>
                      </a:r>
                    </a:p>
                  </a:txBody>
                  <a:tcPr>
                    <a:solidFill>
                      <a:schemeClr val="accent3">
                        <a:lumMod val="20000"/>
                        <a:lumOff val="80000"/>
                      </a:schemeClr>
                    </a:solidFill>
                  </a:tcPr>
                </a:tc>
                <a:tc>
                  <a:txBody>
                    <a:bodyPr/>
                    <a:lstStyle/>
                    <a:p>
                      <a:endParaRPr lang="en-GB" sz="900" kern="1200">
                        <a:solidFill>
                          <a:schemeClr val="dk1"/>
                        </a:solidFill>
                        <a:latin typeface="+mn-lt"/>
                        <a:ea typeface="+mn-ea"/>
                        <a:cs typeface="+mn-cs"/>
                      </a:endParaRPr>
                    </a:p>
                  </a:txBody>
                  <a:tcPr>
                    <a:solidFill>
                      <a:schemeClr val="accent3">
                        <a:lumMod val="20000"/>
                        <a:lumOff val="80000"/>
                      </a:schemeClr>
                    </a:solidFill>
                  </a:tcPr>
                </a:tc>
                <a:extLst>
                  <a:ext uri="{0D108BD9-81ED-4DB2-BD59-A6C34878D82A}">
                    <a16:rowId xmlns:a16="http://schemas.microsoft.com/office/drawing/2014/main" val="1066535936"/>
                  </a:ext>
                </a:extLst>
              </a:tr>
              <a:tr h="444456">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mn-cs"/>
                        </a:rPr>
                        <a:t>XRN 5186 - </a:t>
                      </a:r>
                      <a:r>
                        <a:rPr lang="en-US" sz="900" kern="1200" dirty="0">
                          <a:solidFill>
                            <a:schemeClr val="tx1"/>
                          </a:solidFill>
                          <a:latin typeface="+mn-lt"/>
                          <a:ea typeface="+mn-ea"/>
                          <a:cs typeface="+mn-cs"/>
                        </a:rPr>
                        <a:t>Modification 0701: Aligning Capacity booking under the UNC and arrangements set out in relevant </a:t>
                      </a:r>
                      <a:r>
                        <a:rPr lang="en-US" sz="900" kern="1200" dirty="0" err="1">
                          <a:solidFill>
                            <a:schemeClr val="tx1"/>
                          </a:solidFill>
                          <a:latin typeface="+mn-lt"/>
                          <a:ea typeface="+mn-ea"/>
                          <a:cs typeface="+mn-cs"/>
                        </a:rPr>
                        <a:t>NExAs</a:t>
                      </a:r>
                      <a:r>
                        <a:rPr lang="en-US" sz="900" kern="1200" dirty="0">
                          <a:solidFill>
                            <a:schemeClr val="tx1"/>
                          </a:solidFill>
                          <a:latin typeface="+mn-lt"/>
                          <a:ea typeface="+mn-ea"/>
                          <a:cs typeface="+mn-cs"/>
                        </a:rPr>
                        <a:t> makes additional information available to GES Users which require reflection in the REC. Although all of the technical change has already been developed.</a:t>
                      </a:r>
                    </a:p>
                  </a:txBody>
                  <a:tcPr>
                    <a:solidFill>
                      <a:schemeClr val="accent3">
                        <a:lumMod val="20000"/>
                        <a:lumOff val="80000"/>
                      </a:schemeClr>
                    </a:solidFill>
                  </a:tcPr>
                </a:tc>
                <a:tc hMerge="1">
                  <a:txBody>
                    <a:bodyPr/>
                    <a:lstStyle/>
                    <a:p>
                      <a:pPr marL="0" algn="l" defTabSz="914400" rtl="0" eaLnBrk="1" latinLnBrk="0" hangingPunct="1"/>
                      <a:endParaRPr lang="en-GB" sz="90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solidFill>
                        <a:effectLst/>
                        <a:uLnTx/>
                        <a:uFillTx/>
                        <a:latin typeface="+mn-lt"/>
                        <a:ea typeface="+mn-ea"/>
                        <a:cs typeface="+mn-cs"/>
                      </a:endParaRPr>
                    </a:p>
                  </a:txBody>
                  <a:tcPr>
                    <a:solidFill>
                      <a:schemeClr val="accent3">
                        <a:lumMod val="20000"/>
                        <a:lumOff val="80000"/>
                      </a:schemeClr>
                    </a:solidFill>
                  </a:tcPr>
                </a:tc>
                <a:tc hMerge="1">
                  <a:txBody>
                    <a:bodyPr/>
                    <a:lstStyle/>
                    <a:p>
                      <a:endParaRPr lang="en-GB" sz="900" b="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00" b="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00" kern="1200">
                        <a:solidFill>
                          <a:schemeClr val="dk1"/>
                        </a:solidFill>
                        <a:latin typeface="+mn-lt"/>
                        <a:ea typeface="+mn-ea"/>
                        <a:cs typeface="+mn-cs"/>
                      </a:endParaRPr>
                    </a:p>
                  </a:txBody>
                  <a:tcPr/>
                </a:tc>
                <a:tc hMerge="1">
                  <a:txBody>
                    <a:bodyPr/>
                    <a:lstStyle/>
                    <a:p>
                      <a:endParaRPr lang="en-GB" sz="900" kern="1200">
                        <a:solidFill>
                          <a:schemeClr val="dk1"/>
                        </a:solidFill>
                        <a:latin typeface="+mn-lt"/>
                        <a:ea typeface="+mn-ea"/>
                        <a:cs typeface="+mn-cs"/>
                      </a:endParaRPr>
                    </a:p>
                  </a:txBody>
                  <a:tcPr/>
                </a:tc>
                <a:tc hMerge="1">
                  <a:txBody>
                    <a:bodyPr/>
                    <a:lstStyle/>
                    <a:p>
                      <a:endParaRPr lang="en-GB" sz="900" kern="1200">
                        <a:solidFill>
                          <a:schemeClr val="dk1"/>
                        </a:solidFill>
                        <a:latin typeface="+mn-lt"/>
                        <a:ea typeface="+mn-ea"/>
                        <a:cs typeface="+mn-cs"/>
                      </a:endParaRPr>
                    </a:p>
                  </a:txBody>
                  <a:tcPr/>
                </a:tc>
                <a:tc hMerge="1">
                  <a:txBody>
                    <a:bodyPr/>
                    <a:lstStyle/>
                    <a:p>
                      <a:endParaRPr lang="en-GB" sz="900" kern="1200">
                        <a:solidFill>
                          <a:schemeClr val="dk1"/>
                        </a:solidFill>
                        <a:latin typeface="+mn-lt"/>
                        <a:ea typeface="+mn-ea"/>
                        <a:cs typeface="+mn-cs"/>
                      </a:endParaRPr>
                    </a:p>
                  </a:txBody>
                  <a:tcPr>
                    <a:solidFill>
                      <a:schemeClr val="accent3">
                        <a:lumMod val="20000"/>
                        <a:lumOff val="80000"/>
                      </a:schemeClr>
                    </a:solidFill>
                  </a:tcPr>
                </a:tc>
                <a:extLst>
                  <a:ext uri="{0D108BD9-81ED-4DB2-BD59-A6C34878D82A}">
                    <a16:rowId xmlns:a16="http://schemas.microsoft.com/office/drawing/2014/main" val="2927845554"/>
                  </a:ext>
                </a:extLst>
              </a:tr>
              <a:tr h="650660">
                <a:tc>
                  <a:txBody>
                    <a:bodyPr/>
                    <a:lstStyle/>
                    <a:p>
                      <a:r>
                        <a:rPr lang="en-GB" sz="920" kern="1200">
                          <a:solidFill>
                            <a:schemeClr val="dk1"/>
                          </a:solidFill>
                          <a:latin typeface="+mn-lt"/>
                          <a:ea typeface="+mn-ea"/>
                          <a:cs typeface="+mn-cs"/>
                          <a:hlinkClick r:id="rId6"/>
                        </a:rPr>
                        <a:t>R0091</a:t>
                      </a:r>
                      <a:endParaRPr lang="en-GB" sz="92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US" sz="920" kern="1200">
                          <a:solidFill>
                            <a:schemeClr val="dk1"/>
                          </a:solidFill>
                          <a:latin typeface="+mn-lt"/>
                          <a:ea typeface="+mn-ea"/>
                          <a:cs typeface="+mn-cs"/>
                        </a:rPr>
                        <a:t>Clarifications to the Theft Detection Incentive Scheme</a:t>
                      </a:r>
                      <a:endParaRPr lang="en-GB" sz="920" kern="1200">
                        <a:solidFill>
                          <a:schemeClr val="dk1"/>
                        </a:solidFill>
                        <a:latin typeface="+mn-lt"/>
                        <a:ea typeface="+mn-ea"/>
                        <a:cs typeface="+mn-cs"/>
                      </a:endParaRPr>
                    </a:p>
                  </a:txBody>
                  <a:tcPr>
                    <a:solidFill>
                      <a:schemeClr val="accent3">
                        <a:lumMod val="20000"/>
                        <a:lumOff val="80000"/>
                      </a:schemeClr>
                    </a:solidFill>
                  </a:tcPr>
                </a:tc>
                <a:tc>
                  <a:txBody>
                    <a:bodyPr/>
                    <a:lstStyle/>
                    <a:p>
                      <a:r>
                        <a:rPr lang="en-GB" sz="920" kern="1200">
                          <a:solidFill>
                            <a:schemeClr val="dk1"/>
                          </a:solidFill>
                          <a:latin typeface="+mn-lt"/>
                          <a:ea typeface="+mn-ea"/>
                          <a:cs typeface="+mn-cs"/>
                          <a:hlinkClick r:id="rId7"/>
                        </a:rPr>
                        <a:t>XRN 5236</a:t>
                      </a:r>
                      <a:endParaRPr lang="en-GB" sz="920" kern="1200">
                        <a:solidFill>
                          <a:schemeClr val="dk1"/>
                        </a:solidFill>
                        <a:latin typeface="+mn-lt"/>
                        <a:ea typeface="+mn-ea"/>
                        <a:cs typeface="+mn-cs"/>
                      </a:endParaRPr>
                    </a:p>
                    <a:p>
                      <a:r>
                        <a:rPr lang="en-GB" sz="920" kern="1200">
                          <a:solidFill>
                            <a:schemeClr val="dk1"/>
                          </a:solidFill>
                          <a:latin typeface="+mn-lt"/>
                          <a:ea typeface="+mn-ea"/>
                          <a:cs typeface="+mn-cs"/>
                        </a:rPr>
                        <a:t>MOD 0734</a:t>
                      </a:r>
                    </a:p>
                  </a:txBody>
                  <a:tcPr>
                    <a:solidFill>
                      <a:schemeClr val="accent3">
                        <a:lumMod val="20000"/>
                        <a:lumOff val="80000"/>
                      </a:schemeClr>
                    </a:solidFill>
                  </a:tcPr>
                </a:tc>
                <a:tc>
                  <a:txBody>
                    <a:bodyPr/>
                    <a:lstStyle/>
                    <a:p>
                      <a:pPr marL="0" algn="l" defTabSz="914400" rtl="0" eaLnBrk="1" latinLnBrk="0" hangingPunct="1"/>
                      <a:r>
                        <a:rPr lang="en-GB" sz="920" b="0" i="0" kern="1200">
                          <a:solidFill>
                            <a:srgbClr val="272833"/>
                          </a:solidFill>
                          <a:effectLst/>
                          <a:latin typeface="+mn-lt"/>
                          <a:ea typeface="+mn-ea"/>
                          <a:cs typeface="+mn-cs"/>
                        </a:rPr>
                        <a:t>Deloitte (RPA) </a:t>
                      </a:r>
                    </a:p>
                  </a:txBody>
                  <a:tcPr>
                    <a:solidFill>
                      <a:schemeClr val="accent3">
                        <a:lumMod val="20000"/>
                        <a:lumOff val="80000"/>
                      </a:schemeClr>
                    </a:solidFill>
                  </a:tcPr>
                </a:tc>
                <a:tc>
                  <a:txBody>
                    <a:bodyPr/>
                    <a:lstStyle/>
                    <a:p>
                      <a:pPr marL="0" algn="l" defTabSz="914400" rtl="0" eaLnBrk="1" latinLnBrk="0" hangingPunct="1"/>
                      <a:r>
                        <a:rPr lang="en-GB" sz="920" b="0" i="0" kern="1200">
                          <a:solidFill>
                            <a:schemeClr val="tx1"/>
                          </a:solidFill>
                          <a:effectLst/>
                          <a:latin typeface="+mn-lt"/>
                          <a:ea typeface="+mn-ea"/>
                          <a:cs typeface="+mn-cs"/>
                        </a:rPr>
                        <a:t>-</a:t>
                      </a:r>
                    </a:p>
                  </a:txBody>
                  <a:tcPr>
                    <a:solidFill>
                      <a:schemeClr val="accent3">
                        <a:lumMod val="20000"/>
                        <a:lumOff val="80000"/>
                      </a:schemeClr>
                    </a:solidFill>
                  </a:tcPr>
                </a:tc>
                <a:tc>
                  <a:txBody>
                    <a:bodyPr/>
                    <a:lstStyle/>
                    <a:p>
                      <a:r>
                        <a:rPr lang="en-GB" sz="920" kern="1200" dirty="0">
                          <a:solidFill>
                            <a:schemeClr val="dk1"/>
                          </a:solidFill>
                          <a:latin typeface="+mn-lt"/>
                          <a:ea typeface="+mn-ea"/>
                          <a:cs typeface="+mn-cs"/>
                        </a:rPr>
                        <a:t>Approved – awaiting implementation </a:t>
                      </a:r>
                    </a:p>
                  </a:txBody>
                  <a:tcPr>
                    <a:solidFill>
                      <a:schemeClr val="accent3">
                        <a:lumMod val="20000"/>
                        <a:lumOff val="80000"/>
                      </a:schemeClr>
                    </a:solidFill>
                  </a:tcPr>
                </a:tc>
                <a:tc>
                  <a:txBody>
                    <a:bodyPr/>
                    <a:lstStyle/>
                    <a:p>
                      <a:r>
                        <a:rPr lang="en-GB" sz="920" kern="1200" dirty="0">
                          <a:solidFill>
                            <a:schemeClr val="dk1"/>
                          </a:solidFill>
                          <a:latin typeface="+mn-lt"/>
                          <a:ea typeface="+mn-ea"/>
                          <a:cs typeface="+mn-cs"/>
                        </a:rPr>
                        <a:t>01/04/2023 – Proposed implementation date </a:t>
                      </a:r>
                    </a:p>
                  </a:txBody>
                  <a:tcPr>
                    <a:solidFill>
                      <a:schemeClr val="accent3">
                        <a:lumMod val="20000"/>
                        <a:lumOff val="80000"/>
                      </a:schemeClr>
                    </a:solidFill>
                  </a:tcPr>
                </a:tc>
                <a:tc>
                  <a:txBody>
                    <a:bodyPr/>
                    <a:lstStyle/>
                    <a:p>
                      <a:r>
                        <a:rPr lang="en-GB" sz="920" kern="1200" dirty="0">
                          <a:solidFill>
                            <a:schemeClr val="dk1"/>
                          </a:solidFill>
                          <a:latin typeface="+mn-lt"/>
                          <a:ea typeface="+mn-ea"/>
                          <a:cs typeface="+mn-cs"/>
                        </a:rPr>
                        <a:t>Standalone</a:t>
                      </a:r>
                    </a:p>
                  </a:txBody>
                  <a:tcPr>
                    <a:solidFill>
                      <a:schemeClr val="accent3">
                        <a:lumMod val="20000"/>
                        <a:lumOff val="80000"/>
                      </a:schemeClr>
                    </a:solidFill>
                  </a:tcPr>
                </a:tc>
                <a:tc>
                  <a:txBody>
                    <a:bodyPr/>
                    <a:lstStyle/>
                    <a:p>
                      <a:r>
                        <a:rPr lang="en-GB" sz="920" kern="1200" dirty="0">
                          <a:solidFill>
                            <a:schemeClr val="dk1"/>
                          </a:solidFill>
                          <a:latin typeface="+mn-lt"/>
                          <a:ea typeface="+mn-ea"/>
                          <a:cs typeface="+mn-cs"/>
                        </a:rPr>
                        <a:t>Low</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390568879"/>
                  </a:ext>
                </a:extLst>
              </a:tr>
              <a:tr h="557956">
                <a:tc gridSpan="10">
                  <a:txBody>
                    <a:bodyPr/>
                    <a:lstStyle/>
                    <a:p>
                      <a:r>
                        <a:rPr lang="en-US" sz="920" dirty="0"/>
                        <a:t>Following implementation of UNC Mod 0734 the RECCo are responsible for providing details of Confirmed Theft to the CDSP.  We expect this to be the REC change that implements this obligation.</a:t>
                      </a:r>
                      <a:endParaRPr lang="en-GB" sz="920" kern="1200" dirty="0">
                        <a:solidFill>
                          <a:schemeClr val="tx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a:solidFill>
                          <a:srgbClr val="272833"/>
                        </a:solidFill>
                        <a:effectLst/>
                        <a:latin typeface="+mn-lt"/>
                        <a:ea typeface="+mn-ea"/>
                        <a:cs typeface="+mn-cs"/>
                      </a:endParaRPr>
                    </a:p>
                  </a:txBody>
                  <a:tcPr>
                    <a:solidFill>
                      <a:schemeClr val="accent3">
                        <a:lumMod val="20000"/>
                        <a:lumOff val="80000"/>
                      </a:schemeClr>
                    </a:solidFill>
                  </a:tcPr>
                </a:tc>
                <a:tc hMerge="1">
                  <a:txBody>
                    <a:bodyPr/>
                    <a:lstStyle/>
                    <a:p>
                      <a:pPr marL="0" algn="l" defTabSz="914400" rtl="0" eaLnBrk="1" latinLnBrk="0" hangingPunct="1"/>
                      <a:endParaRPr lang="en-GB" sz="950" b="0" i="0" kern="1200">
                        <a:solidFill>
                          <a:schemeClr val="tx1"/>
                        </a:solidFill>
                        <a:effectLst/>
                        <a:latin typeface="+mn-lt"/>
                        <a:ea typeface="+mn-ea"/>
                        <a:cs typeface="+mn-cs"/>
                      </a:endParaRPr>
                    </a:p>
                  </a:txBody>
                  <a:tcPr>
                    <a:solidFill>
                      <a:schemeClr val="accent3">
                        <a:lumMod val="20000"/>
                        <a:lumOff val="80000"/>
                      </a:schemeClr>
                    </a:solidFill>
                  </a:tcPr>
                </a:tc>
                <a:tc hMerge="1">
                  <a:txBody>
                    <a:bodyPr/>
                    <a:lstStyle/>
                    <a:p>
                      <a:endParaRPr lang="en-GB" sz="950" kern="1200">
                        <a:solidFill>
                          <a:schemeClr val="dk1"/>
                        </a:solidFill>
                        <a:latin typeface="+mn-lt"/>
                        <a:ea typeface="+mn-ea"/>
                        <a:cs typeface="+mn-cs"/>
                      </a:endParaRPr>
                    </a:p>
                  </a:txBody>
                  <a:tcPr>
                    <a:solidFill>
                      <a:schemeClr val="accent3">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Arial"/>
                        <a:ea typeface="+mn-ea"/>
                        <a:cs typeface="+mn-cs"/>
                      </a:endParaRPr>
                    </a:p>
                  </a:txBody>
                  <a:tcPr>
                    <a:solidFill>
                      <a:schemeClr val="accent3">
                        <a:lumMod val="20000"/>
                        <a:lumOff val="80000"/>
                      </a:schemeClr>
                    </a:solidFill>
                  </a:tcPr>
                </a:tc>
                <a:extLst>
                  <a:ext uri="{0D108BD9-81ED-4DB2-BD59-A6C34878D82A}">
                    <a16:rowId xmlns:a16="http://schemas.microsoft.com/office/drawing/2014/main" val="1086328056"/>
                  </a:ext>
                </a:extLst>
              </a:tr>
            </a:tbl>
          </a:graphicData>
        </a:graphic>
      </p:graphicFrame>
      <p:graphicFrame>
        <p:nvGraphicFramePr>
          <p:cNvPr id="14" name="Object 13">
            <a:extLst>
              <a:ext uri="{FF2B5EF4-FFF2-40B4-BE49-F238E27FC236}">
                <a16:creationId xmlns:a16="http://schemas.microsoft.com/office/drawing/2014/main" id="{1F8BEFB0-D416-4EF0-9139-DA3C06408944}"/>
              </a:ext>
            </a:extLst>
          </p:cNvPr>
          <p:cNvGraphicFramePr>
            <a:graphicFrameLocks noChangeAspect="1"/>
          </p:cNvGraphicFramePr>
          <p:nvPr>
            <p:extLst>
              <p:ext uri="{D42A27DB-BD31-4B8C-83A1-F6EECF244321}">
                <p14:modId xmlns:p14="http://schemas.microsoft.com/office/powerpoint/2010/main" val="92944134"/>
              </p:ext>
            </p:extLst>
          </p:nvPr>
        </p:nvGraphicFramePr>
        <p:xfrm>
          <a:off x="8133539" y="869460"/>
          <a:ext cx="896878" cy="790997"/>
        </p:xfrm>
        <a:graphic>
          <a:graphicData uri="http://schemas.openxmlformats.org/presentationml/2006/ole">
            <mc:AlternateContent xmlns:mc="http://schemas.openxmlformats.org/markup-compatibility/2006">
              <mc:Choice xmlns:v="urn:schemas-microsoft-com:vml" Requires="v">
                <p:oleObj name="Document" showAsIcon="1" r:id="rId8" imgW="914400" imgH="806400" progId="Word.Document.12">
                  <p:embed/>
                </p:oleObj>
              </mc:Choice>
              <mc:Fallback>
                <p:oleObj name="Document" showAsIcon="1" r:id="rId8" imgW="914400" imgH="806400" progId="Word.Document.12">
                  <p:embed/>
                  <p:pic>
                    <p:nvPicPr>
                      <p:cNvPr id="14" name="Object 13">
                        <a:extLst>
                          <a:ext uri="{FF2B5EF4-FFF2-40B4-BE49-F238E27FC236}">
                            <a16:creationId xmlns:a16="http://schemas.microsoft.com/office/drawing/2014/main" id="{1F8BEFB0-D416-4EF0-9139-DA3C06408944}"/>
                          </a:ext>
                        </a:extLst>
                      </p:cNvPr>
                      <p:cNvPicPr/>
                      <p:nvPr/>
                    </p:nvPicPr>
                    <p:blipFill>
                      <a:blip r:embed="rId9"/>
                      <a:stretch>
                        <a:fillRect/>
                      </a:stretch>
                    </p:blipFill>
                    <p:spPr>
                      <a:xfrm>
                        <a:off x="8133539" y="869460"/>
                        <a:ext cx="896878" cy="790997"/>
                      </a:xfrm>
                      <a:prstGeom prst="rect">
                        <a:avLst/>
                      </a:prstGeom>
                    </p:spPr>
                  </p:pic>
                </p:oleObj>
              </mc:Fallback>
            </mc:AlternateContent>
          </a:graphicData>
        </a:graphic>
      </p:graphicFrame>
    </p:spTree>
    <p:extLst>
      <p:ext uri="{BB962C8B-B14F-4D97-AF65-F5344CB8AC3E}">
        <p14:creationId xmlns:p14="http://schemas.microsoft.com/office/powerpoint/2010/main" val="799118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3619345377"/>
              </p:ext>
            </p:extLst>
          </p:nvPr>
        </p:nvGraphicFramePr>
        <p:xfrm>
          <a:off x="111419" y="680155"/>
          <a:ext cx="8921160" cy="2795479"/>
        </p:xfrm>
        <a:graphic>
          <a:graphicData uri="http://schemas.openxmlformats.org/drawingml/2006/table">
            <a:tbl>
              <a:tblPr firstRow="1" bandRow="1">
                <a:tableStyleId>{5C22544A-7EE6-4342-B048-85BDC9FD1C3A}</a:tableStyleId>
              </a:tblPr>
              <a:tblGrid>
                <a:gridCol w="537884">
                  <a:extLst>
                    <a:ext uri="{9D8B030D-6E8A-4147-A177-3AD203B41FA5}">
                      <a16:colId xmlns:a16="http://schemas.microsoft.com/office/drawing/2014/main" val="4027058344"/>
                    </a:ext>
                  </a:extLst>
                </a:gridCol>
                <a:gridCol w="1586751">
                  <a:extLst>
                    <a:ext uri="{9D8B030D-6E8A-4147-A177-3AD203B41FA5}">
                      <a16:colId xmlns:a16="http://schemas.microsoft.com/office/drawing/2014/main" val="2162668323"/>
                    </a:ext>
                  </a:extLst>
                </a:gridCol>
                <a:gridCol w="514830">
                  <a:extLst>
                    <a:ext uri="{9D8B030D-6E8A-4147-A177-3AD203B41FA5}">
                      <a16:colId xmlns:a16="http://schemas.microsoft.com/office/drawing/2014/main" val="3779861357"/>
                    </a:ext>
                  </a:extLst>
                </a:gridCol>
                <a:gridCol w="744670">
                  <a:extLst>
                    <a:ext uri="{9D8B030D-6E8A-4147-A177-3AD203B41FA5}">
                      <a16:colId xmlns:a16="http://schemas.microsoft.com/office/drawing/2014/main" val="2574131077"/>
                    </a:ext>
                  </a:extLst>
                </a:gridCol>
                <a:gridCol w="682907">
                  <a:extLst>
                    <a:ext uri="{9D8B030D-6E8A-4147-A177-3AD203B41FA5}">
                      <a16:colId xmlns:a16="http://schemas.microsoft.com/office/drawing/2014/main" val="1331661363"/>
                    </a:ext>
                  </a:extLst>
                </a:gridCol>
                <a:gridCol w="1030147">
                  <a:extLst>
                    <a:ext uri="{9D8B030D-6E8A-4147-A177-3AD203B41FA5}">
                      <a16:colId xmlns:a16="http://schemas.microsoft.com/office/drawing/2014/main" val="3255583653"/>
                    </a:ext>
                  </a:extLst>
                </a:gridCol>
                <a:gridCol w="1469984">
                  <a:extLst>
                    <a:ext uri="{9D8B030D-6E8A-4147-A177-3AD203B41FA5}">
                      <a16:colId xmlns:a16="http://schemas.microsoft.com/office/drawing/2014/main" val="1493277682"/>
                    </a:ext>
                  </a:extLst>
                </a:gridCol>
                <a:gridCol w="833378">
                  <a:extLst>
                    <a:ext uri="{9D8B030D-6E8A-4147-A177-3AD203B41FA5}">
                      <a16:colId xmlns:a16="http://schemas.microsoft.com/office/drawing/2014/main" val="2058559583"/>
                    </a:ext>
                  </a:extLst>
                </a:gridCol>
                <a:gridCol w="636607">
                  <a:extLst>
                    <a:ext uri="{9D8B030D-6E8A-4147-A177-3AD203B41FA5}">
                      <a16:colId xmlns:a16="http://schemas.microsoft.com/office/drawing/2014/main" val="1065136424"/>
                    </a:ext>
                  </a:extLst>
                </a:gridCol>
                <a:gridCol w="884002">
                  <a:extLst>
                    <a:ext uri="{9D8B030D-6E8A-4147-A177-3AD203B41FA5}">
                      <a16:colId xmlns:a16="http://schemas.microsoft.com/office/drawing/2014/main" val="195784657"/>
                    </a:ext>
                  </a:extLst>
                </a:gridCol>
              </a:tblGrid>
              <a:tr h="350721">
                <a:tc>
                  <a:txBody>
                    <a:bodyPr/>
                    <a:lstStyle/>
                    <a:p>
                      <a:pPr algn="ctr"/>
                      <a:r>
                        <a:rPr lang="en-GB" sz="900"/>
                        <a:t>Title </a:t>
                      </a:r>
                    </a:p>
                  </a:txBody>
                  <a:tcPr/>
                </a:tc>
                <a:tc>
                  <a:txBody>
                    <a:bodyPr/>
                    <a:lstStyle/>
                    <a:p>
                      <a:pPr algn="ctr"/>
                      <a:r>
                        <a:rPr lang="en-GB" sz="900"/>
                        <a:t>Description</a:t>
                      </a:r>
                    </a:p>
                  </a:txBody>
                  <a:tcPr/>
                </a:tc>
                <a:tc>
                  <a:txBody>
                    <a:bodyPr/>
                    <a:lstStyle/>
                    <a:p>
                      <a:pPr algn="ctr"/>
                      <a:r>
                        <a:rPr lang="en-GB" sz="900"/>
                        <a:t>XRN</a:t>
                      </a:r>
                    </a:p>
                  </a:txBody>
                  <a:tcPr/>
                </a:tc>
                <a:tc>
                  <a:txBody>
                    <a:bodyPr/>
                    <a:lstStyle/>
                    <a:p>
                      <a:pPr algn="ctr"/>
                      <a:r>
                        <a:rPr lang="en-GB" sz="900"/>
                        <a:t>Proposer</a:t>
                      </a:r>
                    </a:p>
                  </a:txBody>
                  <a:tcPr/>
                </a:tc>
                <a:tc>
                  <a:txBody>
                    <a:bodyPr/>
                    <a:lstStyle/>
                    <a:p>
                      <a:pPr algn="ctr"/>
                      <a:r>
                        <a:rPr lang="en-GB" sz="900"/>
                        <a:t>Impact/</a:t>
                      </a:r>
                    </a:p>
                    <a:p>
                      <a:pPr algn="ctr"/>
                      <a:r>
                        <a:rPr lang="en-GB" sz="900"/>
                        <a:t>Funding</a:t>
                      </a:r>
                    </a:p>
                  </a:txBody>
                  <a:tcPr/>
                </a:tc>
                <a:tc>
                  <a:txBody>
                    <a:bodyPr/>
                    <a:lstStyle/>
                    <a:p>
                      <a:pPr algn="ctr"/>
                      <a:r>
                        <a:rPr lang="en-GB" sz="900"/>
                        <a:t>Status</a:t>
                      </a:r>
                    </a:p>
                  </a:txBody>
                  <a:tcPr/>
                </a:tc>
                <a:tc>
                  <a:txBody>
                    <a:bodyPr/>
                    <a:lstStyle/>
                    <a:p>
                      <a:pPr marL="0" algn="ctr" defTabSz="914400" rtl="0" eaLnBrk="1" latinLnBrk="0" hangingPunct="1"/>
                      <a:r>
                        <a:rPr lang="en-GB" sz="90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0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00" b="1" kern="1200">
                          <a:solidFill>
                            <a:schemeClr val="lt1"/>
                          </a:solidFill>
                          <a:latin typeface="+mn-lt"/>
                          <a:ea typeface="+mn-ea"/>
                          <a:cs typeface="+mn-cs"/>
                        </a:rPr>
                        <a:t>Priority</a:t>
                      </a:r>
                    </a:p>
                  </a:txBody>
                  <a:tcPr/>
                </a:tc>
                <a:tc>
                  <a:txBody>
                    <a:bodyPr/>
                    <a:lstStyle/>
                    <a:p>
                      <a:pPr marL="0" algn="ctr" defTabSz="914400" rtl="0" eaLnBrk="1" latinLnBrk="0" hangingPunct="1"/>
                      <a:r>
                        <a:rPr lang="en-GB" sz="900" b="1" kern="120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482241">
                <a:tc>
                  <a:txBody>
                    <a:bodyPr/>
                    <a:lstStyle/>
                    <a:p>
                      <a:r>
                        <a:rPr lang="en-GB" sz="900" kern="1200" dirty="0">
                          <a:solidFill>
                            <a:schemeClr val="dk1"/>
                          </a:solidFill>
                          <a:latin typeface="+mn-lt"/>
                          <a:ea typeface="+mn-ea"/>
                          <a:cs typeface="+mn-cs"/>
                          <a:hlinkClick r:id="rId3"/>
                        </a:rPr>
                        <a:t>R0048</a:t>
                      </a:r>
                      <a:endParaRPr lang="en-GB" sz="900" kern="1200" dirty="0">
                        <a:solidFill>
                          <a:schemeClr val="dk1"/>
                        </a:solidFill>
                        <a:latin typeface="+mn-lt"/>
                        <a:ea typeface="+mn-ea"/>
                        <a:cs typeface="+mn-cs"/>
                      </a:endParaRPr>
                    </a:p>
                  </a:txBody>
                  <a:tcPr>
                    <a:solidFill>
                      <a:schemeClr val="accent6">
                        <a:lumMod val="40000"/>
                        <a:lumOff val="60000"/>
                      </a:schemeClr>
                    </a:solidFill>
                  </a:tcPr>
                </a:tc>
                <a:tc>
                  <a:txBody>
                    <a:bodyPr/>
                    <a:lstStyle/>
                    <a:p>
                      <a:pPr marL="0" algn="l" defTabSz="914400" rtl="0" eaLnBrk="1" latinLnBrk="0" hangingPunct="1"/>
                      <a:r>
                        <a:rPr lang="en-GB" sz="900" kern="1200">
                          <a:solidFill>
                            <a:schemeClr val="dk1"/>
                          </a:solidFill>
                          <a:latin typeface="+mn-lt"/>
                          <a:ea typeface="+mn-ea"/>
                          <a:cs typeface="+mn-cs"/>
                        </a:rPr>
                        <a:t>DCC Service Organisation Control 2 (SOC2) Assessments</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DCC</a:t>
                      </a:r>
                    </a:p>
                  </a:txBody>
                  <a:tcPr>
                    <a:solidFill>
                      <a:schemeClr val="accent6">
                        <a:lumMod val="40000"/>
                        <a:lumOff val="60000"/>
                      </a:schemeClr>
                    </a:solidFill>
                  </a:tcPr>
                </a:tc>
                <a:tc>
                  <a:txBody>
                    <a:bodyPr/>
                    <a:lstStyle/>
                    <a:p>
                      <a:r>
                        <a:rPr lang="en-GB" sz="900" b="0" kern="1200">
                          <a:solidFill>
                            <a:schemeClr val="dk1"/>
                          </a:solidFill>
                          <a:latin typeface="+mn-lt"/>
                          <a:ea typeface="+mn-ea"/>
                          <a:cs typeface="+mn-cs"/>
                        </a:rPr>
                        <a:t>-</a:t>
                      </a:r>
                    </a:p>
                  </a:txBody>
                  <a:tcPr>
                    <a:solidFill>
                      <a:schemeClr val="accent6">
                        <a:lumMod val="40000"/>
                        <a:lumOff val="60000"/>
                      </a:schemeClr>
                    </a:solidFill>
                  </a:tcPr>
                </a:tc>
                <a:tc>
                  <a:txBody>
                    <a:bodyPr/>
                    <a:lstStyle/>
                    <a:p>
                      <a:r>
                        <a:rPr lang="en-GB" sz="900" kern="1200">
                          <a:solidFill>
                            <a:schemeClr val="dk1"/>
                          </a:solidFill>
                          <a:latin typeface="+mn-lt"/>
                          <a:ea typeface="+mn-ea"/>
                          <a:cs typeface="+mn-cs"/>
                        </a:rPr>
                        <a:t>Solution development</a:t>
                      </a:r>
                    </a:p>
                  </a:txBody>
                  <a:tcPr>
                    <a:solidFill>
                      <a:schemeClr val="accent6">
                        <a:lumMod val="40000"/>
                        <a:lumOff val="60000"/>
                      </a:schemeClr>
                    </a:solidFill>
                  </a:tcPr>
                </a:tc>
                <a:tc>
                  <a:txBody>
                    <a:bodyPr/>
                    <a:lstStyle/>
                    <a:p>
                      <a:r>
                        <a:rPr lang="en-US" sz="900"/>
                        <a:t>10/03/2023 -Preliminary Change Report and consultation closeout</a:t>
                      </a:r>
                      <a:endParaRPr lang="en-GB" sz="900" kern="120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a:ln>
                            <a:noFill/>
                          </a:ln>
                          <a:solidFill>
                            <a:prstClr val="black"/>
                          </a:solidFill>
                          <a:effectLst/>
                          <a:uLnTx/>
                          <a:uFillTx/>
                          <a:latin typeface="+mn-lt"/>
                          <a:ea typeface="+mn-ea"/>
                          <a:cs typeface="+mn-cs"/>
                        </a:rPr>
                        <a:t>TBC</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baseline="0">
                          <a:ln>
                            <a:noFill/>
                          </a:ln>
                          <a:effectLst/>
                          <a:uLnTx/>
                          <a:uFillTx/>
                          <a:latin typeface="+mn-lt"/>
                          <a:ea typeface="+mn-ea"/>
                          <a:cs typeface="+mn-cs"/>
                        </a:rPr>
                        <a:t>Low</a:t>
                      </a: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4164702590"/>
                  </a:ext>
                </a:extLst>
              </a:tr>
              <a:tr h="482241">
                <a:tc gridSpan="10">
                  <a:txBody>
                    <a:bodyPr/>
                    <a:lstStyle/>
                    <a:p>
                      <a:r>
                        <a:rPr lang="en-GB" sz="900" kern="1200">
                          <a:solidFill>
                            <a:schemeClr val="dk1"/>
                          </a:solidFill>
                          <a:latin typeface="+mn-lt"/>
                          <a:ea typeface="+mn-ea"/>
                          <a:cs typeface="+mn-cs"/>
                        </a:rPr>
                        <a:t>Currently, the CSS Provider is obligated to </a:t>
                      </a:r>
                      <a:r>
                        <a:rPr lang="en-US" sz="900" kern="1200">
                          <a:solidFill>
                            <a:schemeClr val="dk1"/>
                          </a:solidFill>
                          <a:latin typeface="+mn-lt"/>
                          <a:ea typeface="+mn-ea"/>
                          <a:cs typeface="+mn-cs"/>
                        </a:rPr>
                        <a:t>undertake system organisation control type 2 (SOC2) assessments on the CSS’s cloud-based infrastructure. This Change was raised to assess if the SOC2 assessment provides a proportionate level of assurance or the best value for money and if it should be change to </a:t>
                      </a:r>
                      <a:r>
                        <a:rPr lang="en-GB" sz="900" kern="1200">
                          <a:solidFill>
                            <a:schemeClr val="dk1"/>
                          </a:solidFill>
                          <a:latin typeface="+mn-lt"/>
                          <a:ea typeface="+mn-ea"/>
                          <a:cs typeface="+mn-cs"/>
                        </a:rPr>
                        <a:t>‘independently assessed’. We are monitoring to determine whether there are impacts to GRDS / GES.</a:t>
                      </a:r>
                    </a:p>
                  </a:txBody>
                  <a:tcPr>
                    <a:solidFill>
                      <a:schemeClr val="accent6">
                        <a:lumMod val="40000"/>
                        <a:lumOff val="60000"/>
                      </a:schemeClr>
                    </a:solidFill>
                  </a:tcPr>
                </a:tc>
                <a:tc hMerge="1">
                  <a:txBody>
                    <a:bodyPr/>
                    <a:lstStyle/>
                    <a:p>
                      <a:pPr marL="0" algn="l" defTabSz="914400" rtl="0" eaLnBrk="1" latinLnBrk="0" hangingPunct="1"/>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endParaRPr lang="en-GB" sz="900" b="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b="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00" kern="120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a:ln>
                          <a:noFill/>
                        </a:ln>
                        <a:solidFill>
                          <a:prstClr val="black"/>
                        </a:solidFill>
                        <a:effectLst/>
                        <a:uLnTx/>
                        <a:uFillTx/>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321975523"/>
                  </a:ext>
                </a:extLst>
              </a:tr>
              <a:tr h="876802">
                <a:tc>
                  <a:txBody>
                    <a:bodyPr/>
                    <a:lstStyle/>
                    <a:p>
                      <a:r>
                        <a:rPr lang="en-GB" sz="920" kern="1200" dirty="0">
                          <a:solidFill>
                            <a:schemeClr val="dk1"/>
                          </a:solidFill>
                          <a:latin typeface="+mn-lt"/>
                          <a:ea typeface="+mn-ea"/>
                          <a:cs typeface="+mn-cs"/>
                          <a:hlinkClick r:id="rId4"/>
                        </a:rPr>
                        <a:t>R0070</a:t>
                      </a:r>
                      <a:endParaRPr lang="en-GB" sz="92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GB" sz="920" kern="1200">
                          <a:solidFill>
                            <a:schemeClr val="dk1"/>
                          </a:solidFill>
                          <a:latin typeface="+mn-lt"/>
                          <a:ea typeface="+mn-ea"/>
                          <a:cs typeface="+mn-cs"/>
                        </a:rPr>
                        <a:t>Provision of Enduring Test Environments </a:t>
                      </a:r>
                    </a:p>
                  </a:txBody>
                  <a:tcPr>
                    <a:solidFill>
                      <a:schemeClr val="accent6">
                        <a:lumMod val="40000"/>
                        <a:lumOff val="60000"/>
                      </a:schemeClr>
                    </a:solidFill>
                  </a:tcPr>
                </a:tc>
                <a:tc>
                  <a:txBody>
                    <a:bodyPr/>
                    <a:lstStyle/>
                    <a:p>
                      <a:r>
                        <a:rPr lang="en-GB" sz="920" kern="1200">
                          <a:solidFill>
                            <a:schemeClr val="dk1"/>
                          </a:solidFill>
                          <a:latin typeface="+mn-lt"/>
                          <a:ea typeface="+mn-ea"/>
                          <a:cs typeface="+mn-cs"/>
                        </a:rPr>
                        <a:t>N/A</a:t>
                      </a:r>
                    </a:p>
                  </a:txBody>
                  <a:tcPr>
                    <a:solidFill>
                      <a:schemeClr val="accent6">
                        <a:lumMod val="40000"/>
                        <a:lumOff val="60000"/>
                      </a:schemeClr>
                    </a:solidFill>
                  </a:tcPr>
                </a:tc>
                <a:tc>
                  <a:txBody>
                    <a:bodyPr/>
                    <a:lstStyle/>
                    <a:p>
                      <a:pPr marL="0" algn="l" defTabSz="914400" rtl="0" eaLnBrk="1" latinLnBrk="0" hangingPunct="1"/>
                      <a:r>
                        <a:rPr lang="en-GB" sz="920" b="0" i="0" kern="1200">
                          <a:solidFill>
                            <a:srgbClr val="272833"/>
                          </a:solidFill>
                          <a:effectLst/>
                          <a:latin typeface="+mn-lt"/>
                          <a:ea typeface="+mn-ea"/>
                          <a:cs typeface="+mn-cs"/>
                        </a:rPr>
                        <a:t>Capgemini</a:t>
                      </a:r>
                    </a:p>
                  </a:txBody>
                  <a:tcPr>
                    <a:solidFill>
                      <a:schemeClr val="accent6">
                        <a:lumMod val="40000"/>
                        <a:lumOff val="60000"/>
                      </a:schemeClr>
                    </a:solidFill>
                  </a:tcPr>
                </a:tc>
                <a:tc>
                  <a:txBody>
                    <a:bodyPr/>
                    <a:lstStyle/>
                    <a:p>
                      <a:pPr marL="0" algn="l" defTabSz="914400" rtl="0" eaLnBrk="1" latinLnBrk="0" hangingPunct="1"/>
                      <a:r>
                        <a:rPr lang="en-GB" sz="920" b="0" i="0" kern="1200">
                          <a:solidFill>
                            <a:schemeClr val="tx1"/>
                          </a:solidFill>
                          <a:effectLst/>
                          <a:latin typeface="+mn-lt"/>
                          <a:ea typeface="+mn-ea"/>
                          <a:cs typeface="+mn-cs"/>
                        </a:rPr>
                        <a:t>GRDS, GES</a:t>
                      </a:r>
                    </a:p>
                  </a:txBody>
                  <a:tcPr>
                    <a:solidFill>
                      <a:schemeClr val="accent6">
                        <a:lumMod val="40000"/>
                        <a:lumOff val="60000"/>
                      </a:schemeClr>
                    </a:solidFill>
                  </a:tcPr>
                </a:tc>
                <a:tc>
                  <a:txBody>
                    <a:bodyPr/>
                    <a:lstStyle/>
                    <a:p>
                      <a:r>
                        <a:rPr lang="en-GB" sz="920" kern="1200">
                          <a:solidFill>
                            <a:schemeClr val="dk1"/>
                          </a:solidFill>
                          <a:latin typeface="+mn-lt"/>
                          <a:ea typeface="+mn-ea"/>
                          <a:cs typeface="+mn-cs"/>
                        </a:rPr>
                        <a:t>Solution Development</a:t>
                      </a:r>
                    </a:p>
                  </a:txBody>
                  <a:tcPr>
                    <a:solidFill>
                      <a:schemeClr val="accent6">
                        <a:lumMod val="40000"/>
                        <a:lumOff val="60000"/>
                      </a:schemeClr>
                    </a:solidFill>
                  </a:tcPr>
                </a:tc>
                <a:tc>
                  <a:txBody>
                    <a:bodyPr/>
                    <a:lstStyle/>
                    <a:p>
                      <a:r>
                        <a:rPr lang="en-GB" sz="920" kern="1200" dirty="0">
                          <a:solidFill>
                            <a:schemeClr val="dk1"/>
                          </a:solidFill>
                          <a:latin typeface="+mn-lt"/>
                          <a:ea typeface="+mn-ea"/>
                          <a:cs typeface="+mn-cs"/>
                        </a:rPr>
                        <a:t>04/202</a:t>
                      </a:r>
                      <a:r>
                        <a:rPr lang="en-GB" sz="920" kern="1200" dirty="0">
                          <a:solidFill>
                            <a:schemeClr val="tx1"/>
                          </a:solidFill>
                          <a:latin typeface="+mn-lt"/>
                          <a:ea typeface="+mn-ea"/>
                          <a:cs typeface="+mn-cs"/>
                        </a:rPr>
                        <a:t>3 – Awaiting Impact Assessment from Code Managers</a:t>
                      </a:r>
                      <a:endParaRPr lang="en-GB" sz="920" kern="1200" dirty="0">
                        <a:solidFill>
                          <a:schemeClr val="dk1"/>
                        </a:solidFill>
                        <a:latin typeface="+mn-lt"/>
                        <a:ea typeface="+mn-ea"/>
                        <a:cs typeface="+mn-cs"/>
                      </a:endParaRPr>
                    </a:p>
                  </a:txBody>
                  <a:tcPr>
                    <a:solidFill>
                      <a:schemeClr val="accent6">
                        <a:lumMod val="40000"/>
                        <a:lumOff val="60000"/>
                      </a:schemeClr>
                    </a:solidFill>
                  </a:tcPr>
                </a:tc>
                <a:tc>
                  <a:txBody>
                    <a:bodyPr/>
                    <a:lstStyle/>
                    <a:p>
                      <a:r>
                        <a:rPr lang="en-GB" sz="920" kern="1200">
                          <a:solidFill>
                            <a:schemeClr val="dk1"/>
                          </a:solidFill>
                          <a:latin typeface="+mn-lt"/>
                          <a:ea typeface="+mn-ea"/>
                          <a:cs typeface="+mn-cs"/>
                        </a:rPr>
                        <a:t>Standalone</a:t>
                      </a:r>
                    </a:p>
                  </a:txBody>
                  <a:tcPr>
                    <a:solidFill>
                      <a:schemeClr val="accent6">
                        <a:lumMod val="40000"/>
                        <a:lumOff val="60000"/>
                      </a:schemeClr>
                    </a:solidFill>
                  </a:tcPr>
                </a:tc>
                <a:tc>
                  <a:txBody>
                    <a:bodyPr/>
                    <a:lstStyle/>
                    <a:p>
                      <a:r>
                        <a:rPr lang="en-GB" sz="920" kern="1200">
                          <a:solidFill>
                            <a:schemeClr val="dk1"/>
                          </a:solidFill>
                          <a:latin typeface="+mn-lt"/>
                          <a:ea typeface="+mn-ea"/>
                          <a:cs typeface="+mn-cs"/>
                        </a:rPr>
                        <a:t>High</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20" b="0" i="0" u="none" strike="noStrike" kern="1200" cap="none" spc="0" normalizeH="0" baseline="0" noProof="0">
                          <a:ln>
                            <a:noFill/>
                          </a:ln>
                          <a:solidFill>
                            <a:prstClr val="black"/>
                          </a:solidFill>
                          <a:effectLst/>
                          <a:uLnTx/>
                          <a:uFillTx/>
                          <a:latin typeface="+mn-lt"/>
                          <a:ea typeface="+mn-ea"/>
                          <a:cs typeface="+mn-cs"/>
                        </a:rPr>
                        <a:t>N/A</a:t>
                      </a:r>
                    </a:p>
                  </a:txBody>
                  <a:tcPr>
                    <a:solidFill>
                      <a:schemeClr val="accent6">
                        <a:lumMod val="40000"/>
                        <a:lumOff val="60000"/>
                      </a:schemeClr>
                    </a:solidFill>
                  </a:tcPr>
                </a:tc>
                <a:extLst>
                  <a:ext uri="{0D108BD9-81ED-4DB2-BD59-A6C34878D82A}">
                    <a16:rowId xmlns:a16="http://schemas.microsoft.com/office/drawing/2014/main" val="1038711857"/>
                  </a:ext>
                </a:extLst>
              </a:tr>
              <a:tr h="547077">
                <a:tc gridSpan="10">
                  <a:txBody>
                    <a:bodyPr/>
                    <a:lstStyle/>
                    <a:p>
                      <a:r>
                        <a:rPr lang="en-GB" sz="920" kern="1200" dirty="0">
                          <a:solidFill>
                            <a:schemeClr val="tx1"/>
                          </a:solidFill>
                          <a:latin typeface="+mn-lt"/>
                          <a:ea typeface="+mn-ea"/>
                          <a:cs typeface="+mn-cs"/>
                        </a:rPr>
                        <a:t>This Change was raised to introduce an obligation under the Retail Energy Code for the CSS </a:t>
                      </a:r>
                      <a:r>
                        <a:rPr lang="en-US" sz="920" kern="1200" dirty="0">
                          <a:solidFill>
                            <a:schemeClr val="tx1"/>
                          </a:solidFill>
                          <a:latin typeface="+mn-lt"/>
                          <a:ea typeface="+mn-ea"/>
                          <a:cs typeface="+mn-cs"/>
                        </a:rPr>
                        <a:t>or the Switching Operator (SO) to provide enduring test environments for REC parties to make the necessary system changes for REC Change Proposals (CPs) or internal system updates. We need to monitor this to ensure that the obligations on GRDS are understood, and that we contribute to the development of this Change.</a:t>
                      </a:r>
                      <a:endParaRPr lang="en-GB" sz="920" kern="1200" dirty="0">
                        <a:solidFill>
                          <a:schemeClr val="tx1"/>
                        </a:solidFill>
                        <a:latin typeface="+mn-lt"/>
                        <a:ea typeface="+mn-ea"/>
                        <a:cs typeface="+mn-cs"/>
                      </a:endParaRPr>
                    </a:p>
                  </a:txBody>
                  <a:tcPr>
                    <a:solidFill>
                      <a:schemeClr val="accent6">
                        <a:lumMod val="40000"/>
                        <a:lumOff val="60000"/>
                      </a:schemeClr>
                    </a:solidFill>
                  </a:tcPr>
                </a:tc>
                <a:tc hMerge="1">
                  <a:txBody>
                    <a:bodyPr/>
                    <a:lstStyle/>
                    <a:p>
                      <a:endParaRPr lang="en-GB" sz="95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50" kern="1200">
                        <a:solidFill>
                          <a:schemeClr val="dk1"/>
                        </a:solidFill>
                        <a:latin typeface="+mn-lt"/>
                        <a:ea typeface="+mn-ea"/>
                        <a:cs typeface="+mn-cs"/>
                      </a:endParaRPr>
                    </a:p>
                  </a:txBody>
                  <a:tcPr>
                    <a:solidFill>
                      <a:schemeClr val="accent6">
                        <a:lumMod val="40000"/>
                        <a:lumOff val="60000"/>
                      </a:schemeClr>
                    </a:solidFill>
                  </a:tcPr>
                </a:tc>
                <a:tc hMerge="1">
                  <a:txBody>
                    <a:bodyPr/>
                    <a:lstStyle/>
                    <a:p>
                      <a:pPr marL="0" algn="l" defTabSz="914400" rtl="0" eaLnBrk="1" latinLnBrk="0" hangingPunct="1"/>
                      <a:endParaRPr lang="en-GB" sz="950" b="0" i="0" kern="1200">
                        <a:solidFill>
                          <a:srgbClr val="272833"/>
                        </a:solidFill>
                        <a:effectLst/>
                        <a:latin typeface="+mn-lt"/>
                        <a:ea typeface="+mn-ea"/>
                        <a:cs typeface="+mn-cs"/>
                      </a:endParaRPr>
                    </a:p>
                  </a:txBody>
                  <a:tcPr>
                    <a:solidFill>
                      <a:schemeClr val="accent6">
                        <a:lumMod val="40000"/>
                        <a:lumOff val="60000"/>
                      </a:schemeClr>
                    </a:solidFill>
                  </a:tcPr>
                </a:tc>
                <a:tc hMerge="1">
                  <a:txBody>
                    <a:bodyPr/>
                    <a:lstStyle/>
                    <a:p>
                      <a:pPr marL="0" algn="l" defTabSz="914400" rtl="0" eaLnBrk="1" latinLnBrk="0" hangingPunct="1"/>
                      <a:endParaRPr lang="en-GB" sz="950" b="0" i="0" kern="1200">
                        <a:solidFill>
                          <a:schemeClr val="tx1"/>
                        </a:solidFill>
                        <a:effectLst/>
                        <a:latin typeface="+mn-lt"/>
                        <a:ea typeface="+mn-ea"/>
                        <a:cs typeface="+mn-cs"/>
                      </a:endParaRPr>
                    </a:p>
                  </a:txBody>
                  <a:tcPr>
                    <a:solidFill>
                      <a:schemeClr val="accent6">
                        <a:lumMod val="40000"/>
                        <a:lumOff val="60000"/>
                      </a:schemeClr>
                    </a:solidFill>
                  </a:tcPr>
                </a:tc>
                <a:tc hMerge="1">
                  <a:txBody>
                    <a:bodyPr/>
                    <a:lstStyle/>
                    <a:p>
                      <a:endParaRPr lang="en-GB" sz="95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5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50" kern="1200">
                        <a:solidFill>
                          <a:schemeClr val="dk1"/>
                        </a:solidFill>
                        <a:latin typeface="+mn-lt"/>
                        <a:ea typeface="+mn-ea"/>
                        <a:cs typeface="+mn-cs"/>
                      </a:endParaRPr>
                    </a:p>
                  </a:txBody>
                  <a:tcPr>
                    <a:solidFill>
                      <a:schemeClr val="accent6">
                        <a:lumMod val="40000"/>
                        <a:lumOff val="60000"/>
                      </a:schemeClr>
                    </a:solidFill>
                  </a:tcPr>
                </a:tc>
                <a:tc hMerge="1">
                  <a:txBody>
                    <a:bodyPr/>
                    <a:lstStyle/>
                    <a:p>
                      <a:endParaRPr lang="en-GB" sz="950" kern="1200">
                        <a:solidFill>
                          <a:schemeClr val="dk1"/>
                        </a:solidFill>
                        <a:latin typeface="+mn-lt"/>
                        <a:ea typeface="+mn-ea"/>
                        <a:cs typeface="+mn-cs"/>
                      </a:endParaRPr>
                    </a:p>
                  </a:txBody>
                  <a:tcPr>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50" b="0" i="0" u="none" strike="noStrike" kern="1200" cap="none" spc="0" normalizeH="0" baseline="0" noProof="0">
                        <a:ln>
                          <a:noFill/>
                        </a:ln>
                        <a:solidFill>
                          <a:prstClr val="black"/>
                        </a:solidFill>
                        <a:effectLst/>
                        <a:uLnTx/>
                        <a:uFillTx/>
                        <a:latin typeface="Arial"/>
                        <a:ea typeface="+mn-ea"/>
                        <a:cs typeface="+mn-cs"/>
                      </a:endParaRPr>
                    </a:p>
                  </a:txBody>
                  <a:tcPr>
                    <a:solidFill>
                      <a:schemeClr val="accent6">
                        <a:lumMod val="40000"/>
                        <a:lumOff val="60000"/>
                      </a:schemeClr>
                    </a:solidFill>
                  </a:tcPr>
                </a:tc>
                <a:extLst>
                  <a:ext uri="{0D108BD9-81ED-4DB2-BD59-A6C34878D82A}">
                    <a16:rowId xmlns:a16="http://schemas.microsoft.com/office/drawing/2014/main" val="1497301893"/>
                  </a:ext>
                </a:extLst>
              </a:tr>
            </a:tbl>
          </a:graphicData>
        </a:graphic>
      </p:graphicFrame>
      <p:grpSp>
        <p:nvGrpSpPr>
          <p:cNvPr id="22" name="Group 21">
            <a:extLst>
              <a:ext uri="{FF2B5EF4-FFF2-40B4-BE49-F238E27FC236}">
                <a16:creationId xmlns:a16="http://schemas.microsoft.com/office/drawing/2014/main" id="{169DB1F2-B906-40E7-9539-649BD69F6A78}"/>
              </a:ext>
            </a:extLst>
          </p:cNvPr>
          <p:cNvGrpSpPr/>
          <p:nvPr/>
        </p:nvGrpSpPr>
        <p:grpSpPr>
          <a:xfrm>
            <a:off x="181239" y="4462986"/>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sp>
        <p:nvSpPr>
          <p:cNvPr id="16" name="TextBox 15">
            <a:extLst>
              <a:ext uri="{FF2B5EF4-FFF2-40B4-BE49-F238E27FC236}">
                <a16:creationId xmlns:a16="http://schemas.microsoft.com/office/drawing/2014/main" id="{0CD6CE24-004D-4E99-9D6D-DA6B385D2D4E}"/>
              </a:ext>
            </a:extLst>
          </p:cNvPr>
          <p:cNvSpPr txBox="1"/>
          <p:nvPr/>
        </p:nvSpPr>
        <p:spPr>
          <a:xfrm>
            <a:off x="3496170" y="222622"/>
            <a:ext cx="2151657" cy="400110"/>
          </a:xfrm>
          <a:prstGeom prst="rect">
            <a:avLst/>
          </a:prstGeom>
          <a:noFill/>
        </p:spPr>
        <p:txBody>
          <a:bodyPr wrap="square">
            <a:spAutoFit/>
          </a:bodyPr>
          <a:lstStyle/>
          <a:p>
            <a:r>
              <a:rPr lang="en-GB" sz="2000" b="1">
                <a:solidFill>
                  <a:srgbClr val="3E5AA8"/>
                </a:solidFill>
                <a:latin typeface="Arial" panose="020B0604020202020204" pitchFamily="34" charset="0"/>
                <a:ea typeface="+mj-ea"/>
                <a:cs typeface="Arial" panose="020B0604020202020204" pitchFamily="34" charset="0"/>
              </a:rPr>
              <a:t>REC IA Demand</a:t>
            </a:r>
          </a:p>
        </p:txBody>
      </p:sp>
    </p:spTree>
    <p:extLst>
      <p:ext uri="{BB962C8B-B14F-4D97-AF65-F5344CB8AC3E}">
        <p14:creationId xmlns:p14="http://schemas.microsoft.com/office/powerpoint/2010/main" val="3394815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D90A9F99-EAE0-4DB3-8068-A81A9195DE2B}"/>
              </a:ext>
            </a:extLst>
          </p:cNvPr>
          <p:cNvSpPr txBox="1"/>
          <p:nvPr/>
        </p:nvSpPr>
        <p:spPr>
          <a:xfrm>
            <a:off x="2614735" y="231452"/>
            <a:ext cx="3492574" cy="400110"/>
          </a:xfrm>
          <a:prstGeom prst="rect">
            <a:avLst/>
          </a:prstGeom>
          <a:noFill/>
        </p:spPr>
        <p:txBody>
          <a:bodyPr wrap="square">
            <a:spAutoFit/>
          </a:bodyPr>
          <a:lstStyle/>
          <a:p>
            <a:r>
              <a:rPr kumimoji="0" lang="en-GB" sz="20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REC R</a:t>
            </a:r>
            <a:r>
              <a:rPr lang="en-GB" sz="2000" b="1">
                <a:solidFill>
                  <a:srgbClr val="3E5AA8"/>
                </a:solidFill>
                <a:latin typeface="Arial" panose="020B0604020202020204" pitchFamily="34" charset="0"/>
                <a:ea typeface="+mj-ea"/>
                <a:cs typeface="Arial" panose="020B0604020202020204" pitchFamily="34" charset="0"/>
              </a:rPr>
              <a:t>elated XRN Changes</a:t>
            </a:r>
            <a:endParaRPr lang="en-GB" sz="2000"/>
          </a:p>
        </p:txBody>
      </p:sp>
      <p:graphicFrame>
        <p:nvGraphicFramePr>
          <p:cNvPr id="24" name="Table 4">
            <a:extLst>
              <a:ext uri="{FF2B5EF4-FFF2-40B4-BE49-F238E27FC236}">
                <a16:creationId xmlns:a16="http://schemas.microsoft.com/office/drawing/2014/main" id="{2421B425-12E0-4870-9755-D655F82DD0DF}"/>
              </a:ext>
            </a:extLst>
          </p:cNvPr>
          <p:cNvGraphicFramePr>
            <a:graphicFrameLocks noGrp="1"/>
          </p:cNvGraphicFramePr>
          <p:nvPr>
            <p:extLst>
              <p:ext uri="{D42A27DB-BD31-4B8C-83A1-F6EECF244321}">
                <p14:modId xmlns:p14="http://schemas.microsoft.com/office/powerpoint/2010/main" val="1676224126"/>
              </p:ext>
            </p:extLst>
          </p:nvPr>
        </p:nvGraphicFramePr>
        <p:xfrm>
          <a:off x="111420" y="930223"/>
          <a:ext cx="8921159" cy="1432560"/>
        </p:xfrm>
        <a:graphic>
          <a:graphicData uri="http://schemas.openxmlformats.org/drawingml/2006/table">
            <a:tbl>
              <a:tblPr firstRow="1" bandRow="1">
                <a:tableStyleId>{5C22544A-7EE6-4342-B048-85BDC9FD1C3A}</a:tableStyleId>
              </a:tblPr>
              <a:tblGrid>
                <a:gridCol w="1887604">
                  <a:extLst>
                    <a:ext uri="{9D8B030D-6E8A-4147-A177-3AD203B41FA5}">
                      <a16:colId xmlns:a16="http://schemas.microsoft.com/office/drawing/2014/main" val="2162668323"/>
                    </a:ext>
                  </a:extLst>
                </a:gridCol>
                <a:gridCol w="612443">
                  <a:extLst>
                    <a:ext uri="{9D8B030D-6E8A-4147-A177-3AD203B41FA5}">
                      <a16:colId xmlns:a16="http://schemas.microsoft.com/office/drawing/2014/main" val="3779861357"/>
                    </a:ext>
                  </a:extLst>
                </a:gridCol>
                <a:gridCol w="885862">
                  <a:extLst>
                    <a:ext uri="{9D8B030D-6E8A-4147-A177-3AD203B41FA5}">
                      <a16:colId xmlns:a16="http://schemas.microsoft.com/office/drawing/2014/main" val="2574131077"/>
                    </a:ext>
                  </a:extLst>
                </a:gridCol>
                <a:gridCol w="812388">
                  <a:extLst>
                    <a:ext uri="{9D8B030D-6E8A-4147-A177-3AD203B41FA5}">
                      <a16:colId xmlns:a16="http://schemas.microsoft.com/office/drawing/2014/main" val="1331661363"/>
                    </a:ext>
                  </a:extLst>
                </a:gridCol>
                <a:gridCol w="1225466">
                  <a:extLst>
                    <a:ext uri="{9D8B030D-6E8A-4147-A177-3AD203B41FA5}">
                      <a16:colId xmlns:a16="http://schemas.microsoft.com/office/drawing/2014/main" val="3255583653"/>
                    </a:ext>
                  </a:extLst>
                </a:gridCol>
                <a:gridCol w="1748697">
                  <a:extLst>
                    <a:ext uri="{9D8B030D-6E8A-4147-A177-3AD203B41FA5}">
                      <a16:colId xmlns:a16="http://schemas.microsoft.com/office/drawing/2014/main" val="1493277682"/>
                    </a:ext>
                  </a:extLst>
                </a:gridCol>
                <a:gridCol w="991389">
                  <a:extLst>
                    <a:ext uri="{9D8B030D-6E8A-4147-A177-3AD203B41FA5}">
                      <a16:colId xmlns:a16="http://schemas.microsoft.com/office/drawing/2014/main" val="2058559583"/>
                    </a:ext>
                  </a:extLst>
                </a:gridCol>
                <a:gridCol w="757310">
                  <a:extLst>
                    <a:ext uri="{9D8B030D-6E8A-4147-A177-3AD203B41FA5}">
                      <a16:colId xmlns:a16="http://schemas.microsoft.com/office/drawing/2014/main" val="1065136424"/>
                    </a:ext>
                  </a:extLst>
                </a:gridCol>
              </a:tblGrid>
              <a:tr h="364043">
                <a:tc>
                  <a:txBody>
                    <a:bodyPr/>
                    <a:lstStyle/>
                    <a:p>
                      <a:pPr algn="ctr"/>
                      <a:r>
                        <a:rPr lang="en-GB" sz="950"/>
                        <a:t>Description</a:t>
                      </a:r>
                    </a:p>
                  </a:txBody>
                  <a:tcPr/>
                </a:tc>
                <a:tc>
                  <a:txBody>
                    <a:bodyPr/>
                    <a:lstStyle/>
                    <a:p>
                      <a:pPr algn="ctr"/>
                      <a:r>
                        <a:rPr lang="en-GB" sz="950"/>
                        <a:t>XRN</a:t>
                      </a:r>
                    </a:p>
                  </a:txBody>
                  <a:tcPr/>
                </a:tc>
                <a:tc>
                  <a:txBody>
                    <a:bodyPr/>
                    <a:lstStyle/>
                    <a:p>
                      <a:pPr algn="ctr"/>
                      <a:r>
                        <a:rPr lang="en-GB" sz="950"/>
                        <a:t>Proposer</a:t>
                      </a:r>
                    </a:p>
                  </a:txBody>
                  <a:tcPr/>
                </a:tc>
                <a:tc>
                  <a:txBody>
                    <a:bodyPr/>
                    <a:lstStyle/>
                    <a:p>
                      <a:pPr algn="ctr"/>
                      <a:r>
                        <a:rPr lang="en-GB" sz="950"/>
                        <a:t>Impact/</a:t>
                      </a:r>
                    </a:p>
                    <a:p>
                      <a:pPr algn="ctr"/>
                      <a:r>
                        <a:rPr lang="en-GB" sz="950"/>
                        <a:t>Funding</a:t>
                      </a:r>
                    </a:p>
                  </a:txBody>
                  <a:tcPr/>
                </a:tc>
                <a:tc>
                  <a:txBody>
                    <a:bodyPr/>
                    <a:lstStyle/>
                    <a:p>
                      <a:pPr algn="ctr"/>
                      <a:r>
                        <a:rPr lang="en-GB" sz="950"/>
                        <a:t>Status</a:t>
                      </a:r>
                    </a:p>
                  </a:txBody>
                  <a:tcPr/>
                </a:tc>
                <a:tc>
                  <a:txBody>
                    <a:bodyPr/>
                    <a:lstStyle/>
                    <a:p>
                      <a:pPr marL="0" algn="ctr" defTabSz="914400" rtl="0" eaLnBrk="1" latinLnBrk="0" hangingPunct="1"/>
                      <a:r>
                        <a:rPr lang="en-GB" sz="950" b="1" kern="1200">
                          <a:solidFill>
                            <a:schemeClr val="lt1"/>
                          </a:solidFill>
                          <a:latin typeface="+mn-lt"/>
                          <a:ea typeface="+mn-ea"/>
                          <a:cs typeface="+mn-cs"/>
                        </a:rPr>
                        <a:t>Next Action date</a:t>
                      </a:r>
                    </a:p>
                  </a:txBody>
                  <a:tcPr/>
                </a:tc>
                <a:tc>
                  <a:txBody>
                    <a:bodyPr/>
                    <a:lstStyle/>
                    <a:p>
                      <a:pPr marL="0" algn="ctr" defTabSz="914400" rtl="0" eaLnBrk="1" latinLnBrk="0" hangingPunct="1"/>
                      <a:r>
                        <a:rPr lang="en-GB" sz="950" b="1" kern="1200">
                          <a:solidFill>
                            <a:schemeClr val="lt1"/>
                          </a:solidFill>
                          <a:latin typeface="+mn-lt"/>
                          <a:ea typeface="+mn-ea"/>
                          <a:cs typeface="+mn-cs"/>
                        </a:rPr>
                        <a:t>Release Type</a:t>
                      </a:r>
                    </a:p>
                  </a:txBody>
                  <a:tcPr/>
                </a:tc>
                <a:tc>
                  <a:txBody>
                    <a:bodyPr/>
                    <a:lstStyle/>
                    <a:p>
                      <a:pPr marL="0" algn="ctr" defTabSz="914400" rtl="0" eaLnBrk="1" latinLnBrk="0" hangingPunct="1"/>
                      <a:r>
                        <a:rPr lang="en-GB" sz="950" b="1" kern="1200">
                          <a:solidFill>
                            <a:schemeClr val="lt1"/>
                          </a:solidFill>
                          <a:latin typeface="+mn-lt"/>
                          <a:ea typeface="+mn-ea"/>
                          <a:cs typeface="+mn-cs"/>
                        </a:rPr>
                        <a:t>Priority</a:t>
                      </a:r>
                    </a:p>
                  </a:txBody>
                  <a:tcPr/>
                </a:tc>
                <a:extLst>
                  <a:ext uri="{0D108BD9-81ED-4DB2-BD59-A6C34878D82A}">
                    <a16:rowId xmlns:a16="http://schemas.microsoft.com/office/drawing/2014/main" val="135677372"/>
                  </a:ext>
                </a:extLst>
              </a:tr>
              <a:tr h="524640">
                <a:tc>
                  <a:txBody>
                    <a:bodyPr/>
                    <a:lstStyle/>
                    <a:p>
                      <a:pPr marL="0" algn="l" defTabSz="914400" rtl="0" eaLnBrk="1" latinLnBrk="0" hangingPunct="1"/>
                      <a:r>
                        <a:rPr lang="en-US" sz="950" kern="1200">
                          <a:solidFill>
                            <a:schemeClr val="dk1"/>
                          </a:solidFill>
                          <a:highlight>
                            <a:srgbClr val="FFFF00"/>
                          </a:highlight>
                          <a:latin typeface="+mn-lt"/>
                          <a:ea typeface="+mn-ea"/>
                          <a:cs typeface="+mn-cs"/>
                        </a:rPr>
                        <a:t>Processing of CSS Switch Requests Received in ‘Time Period 5</a:t>
                      </a:r>
                      <a:endParaRPr lang="en-GB" sz="950" kern="1200">
                        <a:solidFill>
                          <a:schemeClr val="dk1"/>
                        </a:solidFill>
                        <a:highlight>
                          <a:srgbClr val="FFFF00"/>
                        </a:highlight>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highlight>
                            <a:srgbClr val="FFFF00"/>
                          </a:highlight>
                          <a:uLnTx/>
                          <a:uFillTx/>
                          <a:latin typeface="+mn-lt"/>
                          <a:ea typeface="+mn-ea"/>
                          <a:cs typeface="+mn-cs"/>
                          <a:hlinkClick r:id="rId3"/>
                        </a:rPr>
                        <a:t>XRN 5535A</a:t>
                      </a:r>
                      <a:endParaRPr kumimoji="0" lang="en-GB" sz="950" b="0" i="0" u="none" strike="noStrike" kern="1200" cap="none" spc="0" normalizeH="0" baseline="0" noProof="0">
                        <a:ln>
                          <a:noFill/>
                        </a:ln>
                        <a:solidFill>
                          <a:prstClr val="black"/>
                        </a:solidFill>
                        <a:effectLst/>
                        <a:highlight>
                          <a:srgbClr val="FFFF00"/>
                        </a:highlight>
                        <a:uLnTx/>
                        <a:uFillTx/>
                        <a:latin typeface="+mn-lt"/>
                        <a:ea typeface="+mn-ea"/>
                        <a:cs typeface="+mn-cs"/>
                      </a:endParaRPr>
                    </a:p>
                  </a:txBody>
                  <a:tcPr>
                    <a:solidFill>
                      <a:schemeClr val="accent1">
                        <a:lumMod val="20000"/>
                        <a:lumOff val="80000"/>
                      </a:schemeClr>
                    </a:solidFill>
                  </a:tcPr>
                </a:tc>
                <a:tc>
                  <a:txBody>
                    <a:bodyPr/>
                    <a:lstStyle/>
                    <a:p>
                      <a:r>
                        <a:rPr lang="en-GB" sz="950" b="0" kern="1200">
                          <a:solidFill>
                            <a:schemeClr val="dk1"/>
                          </a:solidFill>
                          <a:highlight>
                            <a:srgbClr val="FFFF00"/>
                          </a:highlight>
                          <a:latin typeface="+mn-lt"/>
                          <a:ea typeface="+mn-ea"/>
                          <a:cs typeface="+mn-cs"/>
                        </a:rPr>
                        <a:t>Xoserve</a:t>
                      </a:r>
                    </a:p>
                  </a:txBody>
                  <a:tcPr>
                    <a:solidFill>
                      <a:schemeClr val="accent1">
                        <a:lumMod val="20000"/>
                        <a:lumOff val="80000"/>
                      </a:schemeClr>
                    </a:solidFill>
                  </a:tcPr>
                </a:tc>
                <a:tc>
                  <a:txBody>
                    <a:bodyPr/>
                    <a:lstStyle/>
                    <a:p>
                      <a:r>
                        <a:rPr lang="en-GB" sz="950" b="0" kern="1200">
                          <a:solidFill>
                            <a:schemeClr val="tx1"/>
                          </a:solidFill>
                          <a:highlight>
                            <a:srgbClr val="FFFF00"/>
                          </a:highlight>
                          <a:latin typeface="+mn-lt"/>
                          <a:ea typeface="+mn-ea"/>
                          <a:cs typeface="+mn-cs"/>
                        </a:rPr>
                        <a:t>GRDS</a:t>
                      </a:r>
                    </a:p>
                  </a:txBody>
                  <a:tcPr>
                    <a:solidFill>
                      <a:schemeClr val="accent1">
                        <a:lumMod val="20000"/>
                        <a:lumOff val="80000"/>
                      </a:schemeClr>
                    </a:solidFill>
                  </a:tcPr>
                </a:tc>
                <a:tc>
                  <a:txBody>
                    <a:bodyPr/>
                    <a:lstStyle/>
                    <a:p>
                      <a:r>
                        <a:rPr lang="en-GB" sz="950" kern="1200" dirty="0">
                          <a:solidFill>
                            <a:schemeClr val="dk1"/>
                          </a:solidFill>
                          <a:highlight>
                            <a:srgbClr val="FFFF00"/>
                          </a:highlight>
                          <a:latin typeface="+mn-lt"/>
                          <a:ea typeface="+mn-ea"/>
                          <a:cs typeface="+mn-cs"/>
                        </a:rPr>
                        <a:t>Implemented</a:t>
                      </a:r>
                    </a:p>
                  </a:txBody>
                  <a:tcPr>
                    <a:solidFill>
                      <a:schemeClr val="accent1">
                        <a:lumMod val="20000"/>
                        <a:lumOff val="80000"/>
                      </a:schemeClr>
                    </a:solidFill>
                  </a:tcPr>
                </a:tc>
                <a:tc>
                  <a:txBody>
                    <a:bodyPr/>
                    <a:lstStyle/>
                    <a:p>
                      <a:r>
                        <a:rPr lang="en-GB" sz="950" kern="1200" dirty="0">
                          <a:solidFill>
                            <a:schemeClr val="tx1"/>
                          </a:solidFill>
                          <a:highlight>
                            <a:srgbClr val="FFFF00"/>
                          </a:highlight>
                          <a:latin typeface="+mn-lt"/>
                          <a:ea typeface="+mn-ea"/>
                          <a:cs typeface="+mn-cs"/>
                        </a:rPr>
                        <a:t>06/03/2023 – Registrations started, Change implemented </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dirty="0">
                          <a:ln>
                            <a:noFill/>
                          </a:ln>
                          <a:solidFill>
                            <a:prstClr val="black"/>
                          </a:solidFill>
                          <a:effectLst/>
                          <a:highlight>
                            <a:srgbClr val="FFFF00"/>
                          </a:highlight>
                          <a:uLnTx/>
                          <a:uFillTx/>
                          <a:latin typeface="+mn-lt"/>
                          <a:ea typeface="+mn-ea"/>
                          <a:cs typeface="+mn-cs"/>
                        </a:rPr>
                        <a:t>Standalone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dirty="0">
                          <a:ln>
                            <a:noFill/>
                          </a:ln>
                          <a:solidFill>
                            <a:schemeClr val="tx1"/>
                          </a:solidFill>
                          <a:effectLst/>
                          <a:highlight>
                            <a:srgbClr val="FFFF00"/>
                          </a:highlight>
                          <a:uLnTx/>
                          <a:uFillTx/>
                          <a:latin typeface="+mn-lt"/>
                          <a:ea typeface="+mn-ea"/>
                          <a:cs typeface="+mn-cs"/>
                        </a:rPr>
                        <a:t>High</a:t>
                      </a:r>
                    </a:p>
                  </a:txBody>
                  <a:tcPr>
                    <a:solidFill>
                      <a:schemeClr val="accent1">
                        <a:lumMod val="20000"/>
                        <a:lumOff val="80000"/>
                      </a:schemeClr>
                    </a:solidFill>
                  </a:tcPr>
                </a:tc>
                <a:extLst>
                  <a:ext uri="{0D108BD9-81ED-4DB2-BD59-A6C34878D82A}">
                    <a16:rowId xmlns:a16="http://schemas.microsoft.com/office/drawing/2014/main" val="4164702590"/>
                  </a:ext>
                </a:extLst>
              </a:tr>
              <a:tr h="524640">
                <a:tc>
                  <a:txBody>
                    <a:bodyPr/>
                    <a:lstStyle/>
                    <a:p>
                      <a:pPr marL="0" algn="l" defTabSz="914400" rtl="0" eaLnBrk="1" latinLnBrk="0" hangingPunct="1"/>
                      <a:r>
                        <a:rPr lang="en-US" sz="950" kern="1200">
                          <a:solidFill>
                            <a:schemeClr val="dk1"/>
                          </a:solidFill>
                          <a:latin typeface="+mn-lt"/>
                          <a:ea typeface="+mn-ea"/>
                          <a:cs typeface="+mn-cs"/>
                        </a:rPr>
                        <a:t>Resolution of Address Interactions between DCC and CDSP</a:t>
                      </a:r>
                      <a:endParaRPr lang="en-GB" sz="950" kern="120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a:ln>
                            <a:noFill/>
                          </a:ln>
                          <a:solidFill>
                            <a:prstClr val="black"/>
                          </a:solidFill>
                          <a:effectLst/>
                          <a:uLnTx/>
                          <a:uFillTx/>
                          <a:latin typeface="+mn-lt"/>
                          <a:ea typeface="+mn-ea"/>
                          <a:cs typeface="+mn-cs"/>
                          <a:hlinkClick r:id="rId4"/>
                        </a:rPr>
                        <a:t>XRN 5546</a:t>
                      </a:r>
                      <a:endParaRPr kumimoji="0" lang="en-GB" sz="950" b="0" i="0" u="none" strike="noStrike" kern="1200" cap="none" spc="0" normalizeH="0" baseline="0" noProof="0">
                        <a:ln>
                          <a:noFill/>
                        </a:ln>
                        <a:solidFill>
                          <a:prstClr val="black"/>
                        </a:solidFill>
                        <a:effectLst/>
                        <a:uLnTx/>
                        <a:uFillTx/>
                        <a:latin typeface="+mn-lt"/>
                        <a:ea typeface="+mn-ea"/>
                        <a:cs typeface="+mn-cs"/>
                      </a:endParaRPr>
                    </a:p>
                  </a:txBody>
                  <a:tcPr>
                    <a:solidFill>
                      <a:schemeClr val="accent1">
                        <a:lumMod val="20000"/>
                        <a:lumOff val="80000"/>
                      </a:schemeClr>
                    </a:solidFill>
                  </a:tcPr>
                </a:tc>
                <a:tc>
                  <a:txBody>
                    <a:bodyPr/>
                    <a:lstStyle/>
                    <a:p>
                      <a:r>
                        <a:rPr lang="en-US" sz="950" b="0" kern="1200">
                          <a:solidFill>
                            <a:schemeClr val="dk1"/>
                          </a:solidFill>
                          <a:latin typeface="+mn-lt"/>
                          <a:ea typeface="+mn-ea"/>
                          <a:cs typeface="+mn-cs"/>
                        </a:rPr>
                        <a:t>Xoserve</a:t>
                      </a:r>
                    </a:p>
                  </a:txBody>
                  <a:tcPr>
                    <a:solidFill>
                      <a:schemeClr val="accent1">
                        <a:lumMod val="20000"/>
                        <a:lumOff val="80000"/>
                      </a:schemeClr>
                    </a:solidFill>
                  </a:tcPr>
                </a:tc>
                <a:tc>
                  <a:txBody>
                    <a:bodyPr/>
                    <a:lstStyle/>
                    <a:p>
                      <a:r>
                        <a:rPr lang="en-GB" sz="950" b="0" kern="1200">
                          <a:solidFill>
                            <a:schemeClr val="tx1"/>
                          </a:solidFill>
                          <a:latin typeface="+mn-lt"/>
                          <a:ea typeface="+mn-ea"/>
                          <a:cs typeface="+mn-cs"/>
                        </a:rPr>
                        <a:t>GRDS</a:t>
                      </a:r>
                    </a:p>
                  </a:txBody>
                  <a:tcPr>
                    <a:solidFill>
                      <a:schemeClr val="accent1">
                        <a:lumMod val="20000"/>
                        <a:lumOff val="80000"/>
                      </a:schemeClr>
                    </a:solidFill>
                  </a:tcPr>
                </a:tc>
                <a:tc>
                  <a:txBody>
                    <a:bodyPr/>
                    <a:lstStyle/>
                    <a:p>
                      <a:r>
                        <a:rPr lang="en-GB" sz="950" kern="1200">
                          <a:solidFill>
                            <a:schemeClr val="dk1"/>
                          </a:solidFill>
                          <a:latin typeface="+mn-lt"/>
                          <a:ea typeface="+mn-ea"/>
                          <a:cs typeface="+mn-cs"/>
                        </a:rPr>
                        <a:t>Under development</a:t>
                      </a:r>
                    </a:p>
                  </a:txBody>
                  <a:tcPr>
                    <a:solidFill>
                      <a:schemeClr val="accent1">
                        <a:lumMod val="20000"/>
                        <a:lumOff val="80000"/>
                      </a:schemeClr>
                    </a:solidFill>
                  </a:tcPr>
                </a:tc>
                <a:tc>
                  <a:txBody>
                    <a:bodyPr/>
                    <a:lstStyle/>
                    <a:p>
                      <a:r>
                        <a:rPr lang="en-GB" sz="950" kern="1200" dirty="0">
                          <a:solidFill>
                            <a:schemeClr val="dk1"/>
                          </a:solidFill>
                          <a:latin typeface="+mn-lt"/>
                          <a:ea typeface="+mn-ea"/>
                          <a:cs typeface="+mn-cs"/>
                        </a:rPr>
                        <a:t>04/03/2023 – Next steps meeting arranged between Xoserve and Correla</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a:ln>
                            <a:noFill/>
                          </a:ln>
                          <a:solidFill>
                            <a:prstClr val="black"/>
                          </a:solidFill>
                          <a:effectLst/>
                          <a:uLnTx/>
                          <a:uFillTx/>
                          <a:latin typeface="+mn-lt"/>
                          <a:ea typeface="+mn-ea"/>
                          <a:cs typeface="+mn-cs"/>
                        </a:rPr>
                        <a:t>TBC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dirty="0">
                          <a:ln>
                            <a:noFill/>
                          </a:ln>
                          <a:solidFill>
                            <a:schemeClr val="tx1"/>
                          </a:solidFill>
                          <a:effectLst/>
                          <a:uLnTx/>
                          <a:uFillTx/>
                          <a:latin typeface="+mn-lt"/>
                          <a:ea typeface="+mn-ea"/>
                          <a:cs typeface="+mn-cs"/>
                        </a:rPr>
                        <a:t>Medium</a:t>
                      </a:r>
                    </a:p>
                  </a:txBody>
                  <a:tcPr>
                    <a:solidFill>
                      <a:schemeClr val="accent1">
                        <a:lumMod val="20000"/>
                        <a:lumOff val="80000"/>
                      </a:schemeClr>
                    </a:solidFill>
                  </a:tcPr>
                </a:tc>
                <a:extLst>
                  <a:ext uri="{0D108BD9-81ED-4DB2-BD59-A6C34878D82A}">
                    <a16:rowId xmlns:a16="http://schemas.microsoft.com/office/drawing/2014/main" val="3792875445"/>
                  </a:ext>
                </a:extLst>
              </a:tr>
            </a:tbl>
          </a:graphicData>
        </a:graphic>
      </p:graphicFrame>
      <p:grpSp>
        <p:nvGrpSpPr>
          <p:cNvPr id="22" name="Group 21">
            <a:extLst>
              <a:ext uri="{FF2B5EF4-FFF2-40B4-BE49-F238E27FC236}">
                <a16:creationId xmlns:a16="http://schemas.microsoft.com/office/drawing/2014/main" id="{169DB1F2-B906-40E7-9539-649BD69F6A78}"/>
              </a:ext>
            </a:extLst>
          </p:cNvPr>
          <p:cNvGrpSpPr/>
          <p:nvPr/>
        </p:nvGrpSpPr>
        <p:grpSpPr>
          <a:xfrm>
            <a:off x="188250" y="4331597"/>
            <a:ext cx="3401154" cy="475676"/>
            <a:chOff x="188250" y="4480964"/>
            <a:chExt cx="3401154" cy="475676"/>
          </a:xfrm>
        </p:grpSpPr>
        <p:grpSp>
          <p:nvGrpSpPr>
            <p:cNvPr id="25" name="Group 24">
              <a:extLst>
                <a:ext uri="{FF2B5EF4-FFF2-40B4-BE49-F238E27FC236}">
                  <a16:creationId xmlns:a16="http://schemas.microsoft.com/office/drawing/2014/main" id="{7AC3656E-A53A-4DBE-B205-C5F47EE504F4}"/>
                </a:ext>
              </a:extLst>
            </p:cNvPr>
            <p:cNvGrpSpPr/>
            <p:nvPr/>
          </p:nvGrpSpPr>
          <p:grpSpPr>
            <a:xfrm>
              <a:off x="188250" y="4480964"/>
              <a:ext cx="2347510" cy="475676"/>
              <a:chOff x="66502" y="4450261"/>
              <a:chExt cx="2347510" cy="475676"/>
            </a:xfrm>
          </p:grpSpPr>
          <p:grpSp>
            <p:nvGrpSpPr>
              <p:cNvPr id="28" name="Group 27">
                <a:extLst>
                  <a:ext uri="{FF2B5EF4-FFF2-40B4-BE49-F238E27FC236}">
                    <a16:creationId xmlns:a16="http://schemas.microsoft.com/office/drawing/2014/main" id="{BE0DAC09-7B24-4341-B432-B71DDCA51C65}"/>
                  </a:ext>
                </a:extLst>
              </p:cNvPr>
              <p:cNvGrpSpPr/>
              <p:nvPr/>
            </p:nvGrpSpPr>
            <p:grpSpPr>
              <a:xfrm>
                <a:off x="66502" y="4450261"/>
                <a:ext cx="1577167" cy="475676"/>
                <a:chOff x="0" y="4426024"/>
                <a:chExt cx="1577167" cy="475676"/>
              </a:xfrm>
            </p:grpSpPr>
            <p:grpSp>
              <p:nvGrpSpPr>
                <p:cNvPr id="31" name="Group 30">
                  <a:extLst>
                    <a:ext uri="{FF2B5EF4-FFF2-40B4-BE49-F238E27FC236}">
                      <a16:creationId xmlns:a16="http://schemas.microsoft.com/office/drawing/2014/main" id="{92833DCA-E9BA-4614-A711-4C5EC52ADE0B}"/>
                    </a:ext>
                  </a:extLst>
                </p:cNvPr>
                <p:cNvGrpSpPr/>
                <p:nvPr/>
              </p:nvGrpSpPr>
              <p:grpSpPr>
                <a:xfrm>
                  <a:off x="0" y="4650688"/>
                  <a:ext cx="1577167" cy="251012"/>
                  <a:chOff x="233082" y="4628585"/>
                  <a:chExt cx="1577167" cy="251012"/>
                </a:xfrm>
              </p:grpSpPr>
              <p:sp>
                <p:nvSpPr>
                  <p:cNvPr id="33" name="Rectangle 32">
                    <a:extLst>
                      <a:ext uri="{FF2B5EF4-FFF2-40B4-BE49-F238E27FC236}">
                        <a16:creationId xmlns:a16="http://schemas.microsoft.com/office/drawing/2014/main" id="{2E5E59F7-F5C0-4542-AEA4-1CA538CC0823}"/>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C7872618-A61C-4188-A6AE-495DDD75DED8}"/>
                      </a:ext>
                    </a:extLst>
                  </p:cNvPr>
                  <p:cNvSpPr txBox="1"/>
                  <p:nvPr/>
                </p:nvSpPr>
                <p:spPr>
                  <a:xfrm>
                    <a:off x="483783" y="4646369"/>
                    <a:ext cx="1326466" cy="215444"/>
                  </a:xfrm>
                  <a:prstGeom prst="rect">
                    <a:avLst/>
                  </a:prstGeom>
                  <a:noFill/>
                </p:spPr>
                <p:txBody>
                  <a:bodyPr wrap="square" rtlCol="0">
                    <a:spAutoFit/>
                  </a:bodyPr>
                  <a:lstStyle/>
                  <a:p>
                    <a:r>
                      <a:rPr lang="en-GB" sz="800"/>
                      <a:t>Currently working on</a:t>
                    </a:r>
                  </a:p>
                </p:txBody>
              </p:sp>
            </p:grpSp>
            <p:sp>
              <p:nvSpPr>
                <p:cNvPr id="32" name="TextBox 31">
                  <a:extLst>
                    <a:ext uri="{FF2B5EF4-FFF2-40B4-BE49-F238E27FC236}">
                      <a16:creationId xmlns:a16="http://schemas.microsoft.com/office/drawing/2014/main" id="{7A7CF289-0E78-44FC-A71B-D69591072859}"/>
                    </a:ext>
                  </a:extLst>
                </p:cNvPr>
                <p:cNvSpPr txBox="1"/>
                <p:nvPr/>
              </p:nvSpPr>
              <p:spPr>
                <a:xfrm>
                  <a:off x="0" y="4426024"/>
                  <a:ext cx="806823" cy="230832"/>
                </a:xfrm>
                <a:prstGeom prst="rect">
                  <a:avLst/>
                </a:prstGeom>
                <a:noFill/>
              </p:spPr>
              <p:txBody>
                <a:bodyPr wrap="square" rtlCol="0">
                  <a:spAutoFit/>
                </a:bodyPr>
                <a:lstStyle/>
                <a:p>
                  <a:r>
                    <a:rPr lang="en-GB" sz="900" b="1"/>
                    <a:t>Key:</a:t>
                  </a:r>
                </a:p>
              </p:txBody>
            </p:sp>
          </p:grpSp>
          <p:sp>
            <p:nvSpPr>
              <p:cNvPr id="29" name="Rectangle 28">
                <a:extLst>
                  <a:ext uri="{FF2B5EF4-FFF2-40B4-BE49-F238E27FC236}">
                    <a16:creationId xmlns:a16="http://schemas.microsoft.com/office/drawing/2014/main" id="{1C25515B-E849-457E-AA5A-BFED9981E11E}"/>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A895E6F-6D7F-4C57-99A4-32AC35649579}"/>
                  </a:ext>
                </a:extLst>
              </p:cNvPr>
              <p:cNvSpPr txBox="1"/>
              <p:nvPr/>
            </p:nvSpPr>
            <p:spPr>
              <a:xfrm>
                <a:off x="1769019" y="4690440"/>
                <a:ext cx="644993" cy="217713"/>
              </a:xfrm>
              <a:prstGeom prst="rect">
                <a:avLst/>
              </a:prstGeom>
              <a:noFill/>
            </p:spPr>
            <p:txBody>
              <a:bodyPr wrap="square" rtlCol="0">
                <a:spAutoFit/>
              </a:bodyPr>
              <a:lstStyle/>
              <a:p>
                <a:r>
                  <a:rPr lang="en-GB" sz="800"/>
                  <a:t>Upcoming</a:t>
                </a:r>
              </a:p>
            </p:txBody>
          </p:sp>
        </p:grpSp>
        <p:sp>
          <p:nvSpPr>
            <p:cNvPr id="26" name="Rectangle 25">
              <a:extLst>
                <a:ext uri="{FF2B5EF4-FFF2-40B4-BE49-F238E27FC236}">
                  <a16:creationId xmlns:a16="http://schemas.microsoft.com/office/drawing/2014/main" id="{400F69E2-2D79-432C-8EE3-6C2A27D00071}"/>
                </a:ext>
              </a:extLst>
            </p:cNvPr>
            <p:cNvSpPr/>
            <p:nvPr/>
          </p:nvSpPr>
          <p:spPr>
            <a:xfrm>
              <a:off x="2614735"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993DC1D-1BB4-4CF6-A7E6-1B6AE8674BAE}"/>
                </a:ext>
              </a:extLst>
            </p:cNvPr>
            <p:cNvSpPr txBox="1"/>
            <p:nvPr/>
          </p:nvSpPr>
          <p:spPr>
            <a:xfrm>
              <a:off x="2914787" y="4723412"/>
              <a:ext cx="674617" cy="215444"/>
            </a:xfrm>
            <a:prstGeom prst="rect">
              <a:avLst/>
            </a:prstGeom>
            <a:noFill/>
          </p:spPr>
          <p:txBody>
            <a:bodyPr wrap="square" rtlCol="0">
              <a:spAutoFit/>
            </a:bodyPr>
            <a:lstStyle/>
            <a:p>
              <a:r>
                <a:rPr lang="en-GB" sz="800"/>
                <a:t>Monitoring</a:t>
              </a:r>
            </a:p>
          </p:txBody>
        </p:sp>
      </p:grpSp>
    </p:spTree>
    <p:extLst>
      <p:ext uri="{BB962C8B-B14F-4D97-AF65-F5344CB8AC3E}">
        <p14:creationId xmlns:p14="http://schemas.microsoft.com/office/powerpoint/2010/main" val="3712717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978011" y="176577"/>
            <a:ext cx="7187978" cy="439778"/>
          </a:xfrm>
        </p:spPr>
        <p:txBody>
          <a:bodyPr>
            <a:normAutofit/>
          </a:bodyPr>
          <a:lstStyle/>
          <a:p>
            <a:r>
              <a:rPr lang="en-GB" sz="2000">
                <a:latin typeface="Arial"/>
                <a:cs typeface="Arial"/>
              </a:rPr>
              <a:t>(Gas) REC Change Pipeline - Under Prioritisation Review</a:t>
            </a:r>
          </a:p>
        </p:txBody>
      </p:sp>
      <p:graphicFrame>
        <p:nvGraphicFramePr>
          <p:cNvPr id="3" name="Table 3">
            <a:extLst>
              <a:ext uri="{FF2B5EF4-FFF2-40B4-BE49-F238E27FC236}">
                <a16:creationId xmlns:a16="http://schemas.microsoft.com/office/drawing/2014/main" id="{4A0885CD-C12F-4105-9D5D-9DA779802850}"/>
              </a:ext>
            </a:extLst>
          </p:cNvPr>
          <p:cNvGraphicFramePr>
            <a:graphicFrameLocks noGrp="1"/>
          </p:cNvGraphicFramePr>
          <p:nvPr>
            <p:extLst>
              <p:ext uri="{D42A27DB-BD31-4B8C-83A1-F6EECF244321}">
                <p14:modId xmlns:p14="http://schemas.microsoft.com/office/powerpoint/2010/main" val="215714402"/>
              </p:ext>
            </p:extLst>
          </p:nvPr>
        </p:nvGraphicFramePr>
        <p:xfrm>
          <a:off x="245889" y="616355"/>
          <a:ext cx="8652222" cy="4087367"/>
        </p:xfrm>
        <a:graphic>
          <a:graphicData uri="http://schemas.openxmlformats.org/drawingml/2006/table">
            <a:tbl>
              <a:tblPr firstRow="1" bandRow="1">
                <a:tableStyleId>{5C22544A-7EE6-4342-B048-85BDC9FD1C3A}</a:tableStyleId>
              </a:tblPr>
              <a:tblGrid>
                <a:gridCol w="704573">
                  <a:extLst>
                    <a:ext uri="{9D8B030D-6E8A-4147-A177-3AD203B41FA5}">
                      <a16:colId xmlns:a16="http://schemas.microsoft.com/office/drawing/2014/main" val="2718274602"/>
                    </a:ext>
                  </a:extLst>
                </a:gridCol>
                <a:gridCol w="5935256">
                  <a:extLst>
                    <a:ext uri="{9D8B030D-6E8A-4147-A177-3AD203B41FA5}">
                      <a16:colId xmlns:a16="http://schemas.microsoft.com/office/drawing/2014/main" val="2896332416"/>
                    </a:ext>
                  </a:extLst>
                </a:gridCol>
                <a:gridCol w="2012393">
                  <a:extLst>
                    <a:ext uri="{9D8B030D-6E8A-4147-A177-3AD203B41FA5}">
                      <a16:colId xmlns:a16="http://schemas.microsoft.com/office/drawing/2014/main" val="2937892801"/>
                    </a:ext>
                  </a:extLst>
                </a:gridCol>
              </a:tblGrid>
              <a:tr h="263995">
                <a:tc>
                  <a:txBody>
                    <a:bodyPr/>
                    <a:lstStyle/>
                    <a:p>
                      <a:pPr algn="ctr"/>
                      <a:r>
                        <a:rPr lang="en-GB" sz="850">
                          <a:latin typeface="+mn-lt"/>
                        </a:rPr>
                        <a:t>Title </a:t>
                      </a:r>
                    </a:p>
                  </a:txBody>
                  <a:tcPr/>
                </a:tc>
                <a:tc>
                  <a:txBody>
                    <a:bodyPr/>
                    <a:lstStyle/>
                    <a:p>
                      <a:pPr algn="ctr"/>
                      <a:r>
                        <a:rPr lang="en-GB" sz="850">
                          <a:latin typeface="+mn-lt"/>
                        </a:rPr>
                        <a:t>Description</a:t>
                      </a:r>
                    </a:p>
                  </a:txBody>
                  <a:tcPr/>
                </a:tc>
                <a:tc>
                  <a:txBody>
                    <a:bodyPr/>
                    <a:lstStyle/>
                    <a:p>
                      <a:pPr algn="ctr"/>
                      <a:r>
                        <a:rPr lang="en-GB" sz="850">
                          <a:latin typeface="+mn-lt"/>
                        </a:rPr>
                        <a:t>Status</a:t>
                      </a:r>
                    </a:p>
                  </a:txBody>
                  <a:tcPr/>
                </a:tc>
                <a:extLst>
                  <a:ext uri="{0D108BD9-81ED-4DB2-BD59-A6C34878D82A}">
                    <a16:rowId xmlns:a16="http://schemas.microsoft.com/office/drawing/2014/main" val="118947466"/>
                  </a:ext>
                </a:extLst>
              </a:tr>
              <a:tr h="273098">
                <a:tc>
                  <a:txBody>
                    <a:bodyPr/>
                    <a:lstStyle/>
                    <a:p>
                      <a:r>
                        <a:rPr lang="en-GB" sz="900" kern="1200">
                          <a:solidFill>
                            <a:schemeClr val="dk1"/>
                          </a:solidFill>
                          <a:latin typeface="+mn-lt"/>
                          <a:ea typeface="+mn-ea"/>
                          <a:cs typeface="+mn-cs"/>
                          <a:hlinkClick r:id="rId3"/>
                        </a:rPr>
                        <a:t>R0049</a:t>
                      </a:r>
                      <a:endParaRPr lang="en-GB" sz="900" kern="1200">
                        <a:solidFill>
                          <a:schemeClr val="dk1"/>
                        </a:solidFill>
                        <a:latin typeface="+mn-lt"/>
                        <a:ea typeface="+mn-ea"/>
                        <a:cs typeface="+mn-cs"/>
                      </a:endParaRPr>
                    </a:p>
                  </a:txBody>
                  <a:tcPr/>
                </a:tc>
                <a:tc>
                  <a:txBody>
                    <a:bodyPr/>
                    <a:lstStyle/>
                    <a:p>
                      <a:r>
                        <a:rPr lang="en-GB" sz="900" b="0" i="0">
                          <a:solidFill>
                            <a:srgbClr val="272833"/>
                          </a:solidFill>
                          <a:effectLst/>
                          <a:latin typeface="+mn-lt"/>
                        </a:rPr>
                        <a:t>Intellectual Property Rights and Services Data Main Body changes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813766753"/>
                  </a:ext>
                </a:extLst>
              </a:tr>
              <a:tr h="273098">
                <a:tc>
                  <a:txBody>
                    <a:bodyPr/>
                    <a:lstStyle/>
                    <a:p>
                      <a:r>
                        <a:rPr lang="en-GB" sz="900" kern="1200">
                          <a:solidFill>
                            <a:schemeClr val="dk1"/>
                          </a:solidFill>
                          <a:latin typeface="+mn-lt"/>
                          <a:ea typeface="+mn-ea"/>
                          <a:cs typeface="+mn-cs"/>
                          <a:hlinkClick r:id="rId4"/>
                        </a:rPr>
                        <a:t>R0051</a:t>
                      </a:r>
                      <a:endParaRPr lang="en-GB" sz="900" kern="1200">
                        <a:solidFill>
                          <a:schemeClr val="dk1"/>
                        </a:solidFill>
                        <a:latin typeface="+mn-lt"/>
                        <a:ea typeface="+mn-ea"/>
                        <a:cs typeface="+mn-cs"/>
                      </a:endParaRPr>
                    </a:p>
                  </a:txBody>
                  <a:tcPr/>
                </a:tc>
                <a:tc>
                  <a:txBody>
                    <a:bodyPr/>
                    <a:lstStyle/>
                    <a:p>
                      <a:r>
                        <a:rPr lang="en-GB" sz="900" b="0" i="0">
                          <a:solidFill>
                            <a:srgbClr val="272833"/>
                          </a:solidFill>
                          <a:effectLst/>
                          <a:latin typeface="+mn-lt"/>
                        </a:rPr>
                        <a:t>Switch Request Objections (Change of Occupier)</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718757512"/>
                  </a:ext>
                </a:extLst>
              </a:tr>
              <a:tr h="273098">
                <a:tc>
                  <a:txBody>
                    <a:bodyPr/>
                    <a:lstStyle/>
                    <a:p>
                      <a:r>
                        <a:rPr lang="en-GB" sz="900" kern="1200">
                          <a:solidFill>
                            <a:schemeClr val="dk1"/>
                          </a:solidFill>
                          <a:latin typeface="+mn-lt"/>
                          <a:ea typeface="+mn-ea"/>
                          <a:cs typeface="+mn-cs"/>
                          <a:hlinkClick r:id="rId5"/>
                        </a:rPr>
                        <a:t>R0056</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a:latin typeface="+mn-lt"/>
                        </a:rPr>
                        <a:t>EES/GES additional service request for Housing Ass</a:t>
                      </a:r>
                      <a:r>
                        <a:rPr lang="en-GB" sz="900">
                          <a:solidFill>
                            <a:schemeClr val="tx1"/>
                          </a:solidFill>
                          <a:latin typeface="+mn-lt"/>
                        </a:rPr>
                        <a:t>ociations</a:t>
                      </a:r>
                      <a:r>
                        <a:rPr lang="en-GB" sz="900">
                          <a:latin typeface="+mn-lt"/>
                        </a:rPr>
                        <a:t> to be added to the Matrix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399371416"/>
                  </a:ext>
                </a:extLst>
              </a:tr>
              <a:tr h="273098">
                <a:tc>
                  <a:txBody>
                    <a:bodyPr/>
                    <a:lstStyle/>
                    <a:p>
                      <a:r>
                        <a:rPr lang="en-GB" sz="900">
                          <a:latin typeface="+mn-lt"/>
                          <a:hlinkClick r:id="rId6"/>
                        </a:rPr>
                        <a:t>R0059</a:t>
                      </a:r>
                      <a:endParaRPr lang="en-GB" sz="900">
                        <a:latin typeface="+mn-lt"/>
                      </a:endParaRPr>
                    </a:p>
                  </a:txBody>
                  <a:tcPr/>
                </a:tc>
                <a:tc>
                  <a:txBody>
                    <a:bodyPr/>
                    <a:lstStyle/>
                    <a:p>
                      <a:r>
                        <a:rPr lang="en-GB" sz="900" b="0" i="0">
                          <a:solidFill>
                            <a:srgbClr val="272833"/>
                          </a:solidFill>
                          <a:effectLst/>
                          <a:latin typeface="+mn-lt"/>
                        </a:rPr>
                        <a:t>Maintenance of Qualification Schedule Change</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1922997412"/>
                  </a:ext>
                </a:extLst>
              </a:tr>
              <a:tr h="273098">
                <a:tc>
                  <a:txBody>
                    <a:bodyPr/>
                    <a:lstStyle/>
                    <a:p>
                      <a:r>
                        <a:rPr lang="en-GB" sz="900">
                          <a:latin typeface="+mn-lt"/>
                          <a:hlinkClick r:id="rId7"/>
                        </a:rPr>
                        <a:t>R0068</a:t>
                      </a:r>
                      <a:endParaRPr lang="en-GB" sz="900">
                        <a:latin typeface="+mn-lt"/>
                      </a:endParaRPr>
                    </a:p>
                  </a:txBody>
                  <a:tcPr/>
                </a:tc>
                <a:tc>
                  <a:txBody>
                    <a:bodyPr/>
                    <a:lstStyle/>
                    <a:p>
                      <a:r>
                        <a:rPr lang="en-GB" sz="900" b="0" i="0">
                          <a:solidFill>
                            <a:srgbClr val="272833"/>
                          </a:solidFill>
                          <a:effectLst/>
                          <a:latin typeface="+mn-lt"/>
                        </a:rPr>
                        <a:t>REC Data Protection Changes</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549377029"/>
                  </a:ext>
                </a:extLst>
              </a:tr>
              <a:tr h="273098">
                <a:tc>
                  <a:txBody>
                    <a:bodyPr/>
                    <a:lstStyle/>
                    <a:p>
                      <a:r>
                        <a:rPr lang="en-GB" sz="900">
                          <a:latin typeface="+mn-lt"/>
                          <a:hlinkClick r:id="rId8" tooltip="R0069"/>
                        </a:rPr>
                        <a:t>R0069</a:t>
                      </a:r>
                      <a:endParaRPr lang="en-GB" sz="900">
                        <a:latin typeface="+mn-lt"/>
                      </a:endParaRPr>
                    </a:p>
                  </a:txBody>
                  <a:tcPr/>
                </a:tc>
                <a:tc>
                  <a:txBody>
                    <a:bodyPr/>
                    <a:lstStyle/>
                    <a:p>
                      <a:r>
                        <a:rPr lang="en-GB" sz="900" b="0" i="0" kern="1200">
                          <a:solidFill>
                            <a:schemeClr val="dk1"/>
                          </a:solidFill>
                          <a:effectLst/>
                          <a:latin typeface="+mn-lt"/>
                          <a:ea typeface="+mn-ea"/>
                          <a:cs typeface="+mn-cs"/>
                        </a:rPr>
                        <a:t>Amendments to Sample Access Agreement</a:t>
                      </a:r>
                      <a:endParaRPr lang="en-GB" sz="900" b="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3673555656"/>
                  </a:ext>
                </a:extLst>
              </a:tr>
              <a:tr h="273098">
                <a:tc>
                  <a:txBody>
                    <a:bodyPr/>
                    <a:lstStyle/>
                    <a:p>
                      <a:r>
                        <a:rPr lang="en-GB" sz="900" kern="1200">
                          <a:solidFill>
                            <a:schemeClr val="dk1"/>
                          </a:solidFill>
                          <a:latin typeface="+mn-lt"/>
                          <a:ea typeface="+mn-ea"/>
                          <a:cs typeface="+mn-cs"/>
                          <a:hlinkClick r:id="rId9"/>
                        </a:rPr>
                        <a:t>R0071</a:t>
                      </a:r>
                      <a:endParaRPr lang="en-GB" sz="900" kern="1200">
                        <a:solidFill>
                          <a:schemeClr val="dk1"/>
                        </a:solidFill>
                        <a:latin typeface="+mn-lt"/>
                        <a:ea typeface="+mn-ea"/>
                        <a:cs typeface="+mn-cs"/>
                      </a:endParaRPr>
                    </a:p>
                  </a:txBody>
                  <a:tcPr/>
                </a:tc>
                <a:tc>
                  <a:txBody>
                    <a:bodyPr/>
                    <a:lstStyle/>
                    <a:p>
                      <a:r>
                        <a:rPr lang="en-GB" sz="900">
                          <a:latin typeface="+mn-lt"/>
                        </a:rPr>
                        <a:t>DCC access to EES and 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237897611"/>
                  </a:ext>
                </a:extLst>
              </a:tr>
              <a:tr h="273098">
                <a:tc>
                  <a:txBody>
                    <a:bodyPr/>
                    <a:lstStyle/>
                    <a:p>
                      <a:r>
                        <a:rPr lang="en-GB" sz="900">
                          <a:latin typeface="+mn-lt"/>
                          <a:hlinkClick r:id="rId10"/>
                        </a:rPr>
                        <a:t>R0075</a:t>
                      </a:r>
                      <a:endParaRPr lang="en-GB" sz="900">
                        <a:latin typeface="+mn-lt"/>
                      </a:endParaRPr>
                    </a:p>
                  </a:txBody>
                  <a:tcPr/>
                </a:tc>
                <a:tc>
                  <a:txBody>
                    <a:bodyPr/>
                    <a:lstStyle/>
                    <a:p>
                      <a:r>
                        <a:rPr lang="en-GB" sz="900" kern="1200">
                          <a:solidFill>
                            <a:schemeClr val="dk1"/>
                          </a:solidFill>
                          <a:latin typeface="+mn-lt"/>
                          <a:ea typeface="+mn-ea"/>
                          <a:cs typeface="+mn-cs"/>
                        </a:rPr>
                        <a:t>Enabling Software Product Qualification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4708934"/>
                  </a:ext>
                </a:extLst>
              </a:tr>
              <a:tr h="273098">
                <a:tc>
                  <a:txBody>
                    <a:bodyPr/>
                    <a:lstStyle/>
                    <a:p>
                      <a:r>
                        <a:rPr lang="en-GB" sz="900">
                          <a:latin typeface="+mn-lt"/>
                          <a:hlinkClick r:id="rId11"/>
                        </a:rPr>
                        <a:t>R0080</a:t>
                      </a:r>
                      <a:endParaRPr lang="en-GB" sz="900">
                        <a:latin typeface="+mn-lt"/>
                      </a:endParaRPr>
                    </a:p>
                  </a:txBody>
                  <a:tcPr/>
                </a:tc>
                <a:tc>
                  <a:txBody>
                    <a:bodyPr/>
                    <a:lstStyle/>
                    <a:p>
                      <a:r>
                        <a:rPr lang="en-GB" sz="900" kern="1200">
                          <a:solidFill>
                            <a:schemeClr val="dk1"/>
                          </a:solidFill>
                          <a:latin typeface="+mn-lt"/>
                          <a:ea typeface="+mn-ea"/>
                          <a:cs typeface="+mn-cs"/>
                        </a:rPr>
                        <a:t>I</a:t>
                      </a:r>
                      <a:r>
                        <a:rPr lang="en-US" sz="900" kern="1200">
                          <a:solidFill>
                            <a:schemeClr val="dk1"/>
                          </a:solidFill>
                          <a:latin typeface="+mn-lt"/>
                          <a:ea typeface="+mn-ea"/>
                          <a:cs typeface="+mn-cs"/>
                        </a:rPr>
                        <a:t>mprovements to "Failed to deliver" CSS messages</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422000444"/>
                  </a:ext>
                </a:extLst>
              </a:tr>
              <a:tr h="273098">
                <a:tc>
                  <a:txBody>
                    <a:bodyPr/>
                    <a:lstStyle/>
                    <a:p>
                      <a:r>
                        <a:rPr lang="en-GB" sz="900">
                          <a:latin typeface="+mn-lt"/>
                          <a:hlinkClick r:id="rId12"/>
                        </a:rPr>
                        <a:t>R0081</a:t>
                      </a:r>
                      <a:endParaRPr lang="en-GB" sz="900">
                        <a:latin typeface="+mn-lt"/>
                      </a:endParaRPr>
                    </a:p>
                  </a:txBody>
                  <a:tcPr/>
                </a:tc>
                <a:tc>
                  <a:txBody>
                    <a:bodyPr/>
                    <a:lstStyle/>
                    <a:p>
                      <a:r>
                        <a:rPr lang="en-GB" sz="900" kern="1200">
                          <a:solidFill>
                            <a:schemeClr val="dk1"/>
                          </a:solidFill>
                          <a:latin typeface="+mn-lt"/>
                          <a:ea typeface="+mn-ea"/>
                          <a:cs typeface="+mn-cs"/>
                        </a:rPr>
                        <a:t>CSS Market message retry strategy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606947876"/>
                  </a:ext>
                </a:extLst>
              </a:tr>
              <a:tr h="273098">
                <a:tc>
                  <a:txBody>
                    <a:bodyPr/>
                    <a:lstStyle/>
                    <a:p>
                      <a:r>
                        <a:rPr lang="en-GB" sz="900">
                          <a:latin typeface="+mn-lt"/>
                          <a:hlinkClick r:id="rId13"/>
                        </a:rPr>
                        <a:t>R0082</a:t>
                      </a:r>
                      <a:endParaRPr lang="en-GB" sz="900">
                        <a:latin typeface="+mn-lt"/>
                      </a:endParaRPr>
                    </a:p>
                  </a:txBody>
                  <a:tcPr/>
                </a:tc>
                <a:tc>
                  <a:txBody>
                    <a:bodyPr/>
                    <a:lstStyle/>
                    <a:p>
                      <a:r>
                        <a:rPr lang="en-US" sz="900" kern="1200">
                          <a:solidFill>
                            <a:schemeClr val="dk1"/>
                          </a:solidFill>
                          <a:latin typeface="+mn-lt"/>
                          <a:ea typeface="+mn-ea"/>
                          <a:cs typeface="+mn-cs"/>
                        </a:rPr>
                        <a:t>Formalising the Submission of PPMIP Unallocated Transaction Report (UTR) Files</a:t>
                      </a:r>
                      <a:endParaRPr lang="en-GB" sz="9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99890261"/>
                  </a:ext>
                </a:extLst>
              </a:tr>
              <a:tr h="273098">
                <a:tc>
                  <a:txBody>
                    <a:bodyPr/>
                    <a:lstStyle/>
                    <a:p>
                      <a:r>
                        <a:rPr lang="en-GB" sz="900">
                          <a:latin typeface="+mn-lt"/>
                          <a:hlinkClick r:id="rId14"/>
                        </a:rPr>
                        <a:t>R0084</a:t>
                      </a:r>
                      <a:endParaRPr lang="en-GB" sz="900">
                        <a:latin typeface="+mn-lt"/>
                      </a:endParaRPr>
                    </a:p>
                  </a:txBody>
                  <a:tcPr/>
                </a:tc>
                <a:tc>
                  <a:txBody>
                    <a:bodyPr/>
                    <a:lstStyle/>
                    <a:p>
                      <a:r>
                        <a:rPr lang="en-US" sz="900" kern="1200">
                          <a:solidFill>
                            <a:schemeClr val="dk1"/>
                          </a:solidFill>
                          <a:latin typeface="+mn-lt"/>
                          <a:ea typeface="+mn-ea"/>
                          <a:cs typeface="+mn-cs"/>
                        </a:rPr>
                        <a:t>Housekeeping changes to the approved legal text for R0047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542806816"/>
                  </a:ext>
                </a:extLst>
              </a:tr>
              <a:tr h="273098">
                <a:tc>
                  <a:txBody>
                    <a:bodyPr/>
                    <a:lstStyle/>
                    <a:p>
                      <a:r>
                        <a:rPr lang="en-GB" sz="900">
                          <a:latin typeface="+mn-lt"/>
                          <a:hlinkClick r:id="rId15"/>
                        </a:rPr>
                        <a:t>R0085</a:t>
                      </a:r>
                      <a:endParaRPr lang="en-GB" sz="900">
                        <a:latin typeface="+mn-lt"/>
                      </a:endParaRPr>
                    </a:p>
                  </a:txBody>
                  <a:tcPr/>
                </a:tc>
                <a:tc>
                  <a:txBody>
                    <a:bodyPr/>
                    <a:lstStyle/>
                    <a:p>
                      <a:r>
                        <a:rPr lang="en-US" sz="900" kern="1200">
                          <a:solidFill>
                            <a:schemeClr val="dk1"/>
                          </a:solidFill>
                          <a:latin typeface="+mn-lt"/>
                          <a:ea typeface="+mn-ea"/>
                          <a:cs typeface="+mn-cs"/>
                        </a:rPr>
                        <a:t>Switching Programme Designation of the Steady State Commencement Date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1271573250"/>
                  </a:ext>
                </a:extLst>
              </a:tr>
              <a:tr h="273098">
                <a:tc>
                  <a:txBody>
                    <a:bodyPr/>
                    <a:lstStyle/>
                    <a:p>
                      <a:r>
                        <a:rPr lang="en-GB" sz="900">
                          <a:latin typeface="+mn-lt"/>
                          <a:hlinkClick r:id="rId16"/>
                        </a:rPr>
                        <a:t>R0087</a:t>
                      </a:r>
                      <a:endParaRPr lang="en-GB" sz="900">
                        <a:latin typeface="+mn-lt"/>
                      </a:endParaRPr>
                    </a:p>
                  </a:txBody>
                  <a:tcPr/>
                </a:tc>
                <a:tc>
                  <a:txBody>
                    <a:bodyPr/>
                    <a:lstStyle/>
                    <a:p>
                      <a:r>
                        <a:rPr lang="en-US" sz="900" kern="1200">
                          <a:solidFill>
                            <a:schemeClr val="dk1"/>
                          </a:solidFill>
                          <a:latin typeface="+mn-lt"/>
                          <a:ea typeface="+mn-ea"/>
                          <a:cs typeface="+mn-cs"/>
                        </a:rPr>
                        <a:t>MAP GES data access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3512105105"/>
                  </a:ext>
                </a:extLst>
              </a:tr>
            </a:tbl>
          </a:graphicData>
        </a:graphic>
      </p:graphicFrame>
    </p:spTree>
    <p:extLst>
      <p:ext uri="{BB962C8B-B14F-4D97-AF65-F5344CB8AC3E}">
        <p14:creationId xmlns:p14="http://schemas.microsoft.com/office/powerpoint/2010/main" val="43633737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103fba77-31dd-4780-83f9-c54f26c3a260"/>
    <ds:schemaRef ds:uri="11f1cc19-a6a2-4477-822b-8358f9edc37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9BCD31E-D0F5-49E1-A69B-C3A90AC0E0B8}"/>
</file>

<file path=docProps/app.xml><?xml version="1.0" encoding="utf-8"?>
<Properties xmlns="http://schemas.openxmlformats.org/officeDocument/2006/extended-properties" xmlns:vt="http://schemas.openxmlformats.org/officeDocument/2006/docPropsVTypes">
  <TotalTime>7543</TotalTime>
  <Words>1479</Words>
  <Application>Microsoft Office PowerPoint</Application>
  <PresentationFormat>On-screen Show (16:9)</PresentationFormat>
  <Paragraphs>311</Paragraphs>
  <Slides>10</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5" baseType="lpstr">
      <vt:lpstr>Arial</vt:lpstr>
      <vt:lpstr>Calibri</vt:lpstr>
      <vt:lpstr>Office Theme</vt:lpstr>
      <vt:lpstr>Document</vt:lpstr>
      <vt:lpstr>Microsoft Word Document</vt:lpstr>
      <vt:lpstr>REC Change</vt:lpstr>
      <vt:lpstr>Introduction</vt:lpstr>
      <vt:lpstr>Overview of In Progress REC Changes (high level)</vt:lpstr>
      <vt:lpstr>REC Change Pipeline – In progress</vt:lpstr>
      <vt:lpstr>PowerPoint Presentation</vt:lpstr>
      <vt:lpstr>PowerPoint Presentation</vt:lpstr>
      <vt:lpstr>PowerPoint Presentation</vt:lpstr>
      <vt:lpstr>PowerPoint Presentation</vt:lpstr>
      <vt:lpstr>(Gas) REC Change Pipeline - Under Prioritisation Review</vt:lpstr>
      <vt:lpstr>(Gas) REC Change Pipeline - Under Prioritisation Review</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Molly Haley1</cp:lastModifiedBy>
  <cp:revision>1</cp:revision>
  <dcterms:created xsi:type="dcterms:W3CDTF">2018-09-02T17:12:15Z</dcterms:created>
  <dcterms:modified xsi:type="dcterms:W3CDTF">2023-03-28T14:48:37Z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MediaServiceImageTags">
    <vt:lpwstr/>
  </property>
</Properties>
</file>