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48" r:id="rId5"/>
  </p:sldMasterIdLst>
  <p:notesMasterIdLst>
    <p:notesMasterId r:id="rId11"/>
  </p:notesMasterIdLst>
  <p:handoutMasterIdLst>
    <p:handoutMasterId r:id="rId12"/>
  </p:handoutMasterIdLst>
  <p:sldIdLst>
    <p:sldId id="262" r:id="rId6"/>
    <p:sldId id="264" r:id="rId7"/>
    <p:sldId id="267" r:id="rId8"/>
    <p:sldId id="266" r:id="rId9"/>
    <p:sldId id="265" r:id="rId10"/>
  </p:sldIdLst>
  <p:sldSz cx="9144000" cy="6858000" type="screen4x3"/>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2FD29E-AADC-4F06-AC7C-60A31FDDD648}" v="4" dt="2022-09-07T11:12:40.4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2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Trapps" userId="d4a5239f-be1c-415b-a7f3-0b8f600d33a0" providerId="ADAL" clId="{F22FD29E-AADC-4F06-AC7C-60A31FDDD648}"/>
    <pc:docChg chg="undo custSel addSld modSld">
      <pc:chgData name="Jonathan Trapps" userId="d4a5239f-be1c-415b-a7f3-0b8f600d33a0" providerId="ADAL" clId="{F22FD29E-AADC-4F06-AC7C-60A31FDDD648}" dt="2022-09-08T12:39:04.448" v="6646" actId="6549"/>
      <pc:docMkLst>
        <pc:docMk/>
      </pc:docMkLst>
      <pc:sldChg chg="modSp mod">
        <pc:chgData name="Jonathan Trapps" userId="d4a5239f-be1c-415b-a7f3-0b8f600d33a0" providerId="ADAL" clId="{F22FD29E-AADC-4F06-AC7C-60A31FDDD648}" dt="2022-09-08T12:39:04.448" v="6646" actId="6549"/>
        <pc:sldMkLst>
          <pc:docMk/>
          <pc:sldMk cId="4259700284" sldId="264"/>
        </pc:sldMkLst>
        <pc:spChg chg="mod">
          <ac:chgData name="Jonathan Trapps" userId="d4a5239f-be1c-415b-a7f3-0b8f600d33a0" providerId="ADAL" clId="{F22FD29E-AADC-4F06-AC7C-60A31FDDD648}" dt="2022-09-08T12:39:04.448" v="6646" actId="6549"/>
          <ac:spMkLst>
            <pc:docMk/>
            <pc:sldMk cId="4259700284" sldId="264"/>
            <ac:spMk id="7" creationId="{10AD8DB8-899E-4ECE-BA60-8F8BDEDD5B30}"/>
          </ac:spMkLst>
        </pc:spChg>
      </pc:sldChg>
      <pc:sldChg chg="addSp delSp modSp mod">
        <pc:chgData name="Jonathan Trapps" userId="d4a5239f-be1c-415b-a7f3-0b8f600d33a0" providerId="ADAL" clId="{F22FD29E-AADC-4F06-AC7C-60A31FDDD648}" dt="2022-09-07T11:19:43.653" v="6604" actId="6549"/>
        <pc:sldMkLst>
          <pc:docMk/>
          <pc:sldMk cId="1090186903" sldId="265"/>
        </pc:sldMkLst>
        <pc:spChg chg="add mod">
          <ac:chgData name="Jonathan Trapps" userId="d4a5239f-be1c-415b-a7f3-0b8f600d33a0" providerId="ADAL" clId="{F22FD29E-AADC-4F06-AC7C-60A31FDDD648}" dt="2022-09-07T11:19:43.653" v="6604" actId="6549"/>
          <ac:spMkLst>
            <pc:docMk/>
            <pc:sldMk cId="1090186903" sldId="265"/>
            <ac:spMk id="4" creationId="{4C07152C-A444-4990-9A28-547E0EC490D6}"/>
          </ac:spMkLst>
        </pc:spChg>
        <pc:spChg chg="mod">
          <ac:chgData name="Jonathan Trapps" userId="d4a5239f-be1c-415b-a7f3-0b8f600d33a0" providerId="ADAL" clId="{F22FD29E-AADC-4F06-AC7C-60A31FDDD648}" dt="2022-09-07T09:45:02.198" v="51" actId="1076"/>
          <ac:spMkLst>
            <pc:docMk/>
            <pc:sldMk cId="1090186903" sldId="265"/>
            <ac:spMk id="6" creationId="{53CF79B3-D31B-4C70-A780-C1EB02E512AA}"/>
          </ac:spMkLst>
        </pc:spChg>
        <pc:spChg chg="mod">
          <ac:chgData name="Jonathan Trapps" userId="d4a5239f-be1c-415b-a7f3-0b8f600d33a0" providerId="ADAL" clId="{F22FD29E-AADC-4F06-AC7C-60A31FDDD648}" dt="2022-09-07T09:46:28.686" v="77" actId="1076"/>
          <ac:spMkLst>
            <pc:docMk/>
            <pc:sldMk cId="1090186903" sldId="265"/>
            <ac:spMk id="7" creationId="{97223731-5AC2-4403-92A2-17C327C7C852}"/>
          </ac:spMkLst>
        </pc:spChg>
        <pc:spChg chg="del mod">
          <ac:chgData name="Jonathan Trapps" userId="d4a5239f-be1c-415b-a7f3-0b8f600d33a0" providerId="ADAL" clId="{F22FD29E-AADC-4F06-AC7C-60A31FDDD648}" dt="2022-09-07T09:44:38.069" v="47" actId="478"/>
          <ac:spMkLst>
            <pc:docMk/>
            <pc:sldMk cId="1090186903" sldId="265"/>
            <ac:spMk id="10" creationId="{D17358D2-8D52-4AA1-81FB-EE1A92A8CCB3}"/>
          </ac:spMkLst>
        </pc:spChg>
        <pc:graphicFrameChg chg="del mod modGraphic">
          <ac:chgData name="Jonathan Trapps" userId="d4a5239f-be1c-415b-a7f3-0b8f600d33a0" providerId="ADAL" clId="{F22FD29E-AADC-4F06-AC7C-60A31FDDD648}" dt="2022-09-07T09:39:02.022" v="38" actId="478"/>
          <ac:graphicFrameMkLst>
            <pc:docMk/>
            <pc:sldMk cId="1090186903" sldId="265"/>
            <ac:graphicFrameMk id="4" creationId="{33806C88-24D0-4555-9FD6-5934E8C87CF3}"/>
          </ac:graphicFrameMkLst>
        </pc:graphicFrameChg>
        <pc:picChg chg="add del mod">
          <ac:chgData name="Jonathan Trapps" userId="d4a5239f-be1c-415b-a7f3-0b8f600d33a0" providerId="ADAL" clId="{F22FD29E-AADC-4F06-AC7C-60A31FDDD648}" dt="2022-09-07T09:46:01.479" v="52" actId="478"/>
          <ac:picMkLst>
            <pc:docMk/>
            <pc:sldMk cId="1090186903" sldId="265"/>
            <ac:picMk id="3" creationId="{89904CDF-3EB4-4464-8F33-F328A7FD3E7E}"/>
          </ac:picMkLst>
        </pc:picChg>
        <pc:picChg chg="add mod">
          <ac:chgData name="Jonathan Trapps" userId="d4a5239f-be1c-415b-a7f3-0b8f600d33a0" providerId="ADAL" clId="{F22FD29E-AADC-4F06-AC7C-60A31FDDD648}" dt="2022-09-07T11:14:40.224" v="6555" actId="1036"/>
          <ac:picMkLst>
            <pc:docMk/>
            <pc:sldMk cId="1090186903" sldId="265"/>
            <ac:picMk id="3" creationId="{C81C8A19-AB76-4A5C-8952-A2859CB0C502}"/>
          </ac:picMkLst>
        </pc:picChg>
        <pc:picChg chg="del">
          <ac:chgData name="Jonathan Trapps" userId="d4a5239f-be1c-415b-a7f3-0b8f600d33a0" providerId="ADAL" clId="{F22FD29E-AADC-4F06-AC7C-60A31FDDD648}" dt="2022-09-07T09:44:29.888" v="44" actId="478"/>
          <ac:picMkLst>
            <pc:docMk/>
            <pc:sldMk cId="1090186903" sldId="265"/>
            <ac:picMk id="5" creationId="{DBF90F21-508F-4FAA-920D-9F9DBDD6F776}"/>
          </ac:picMkLst>
        </pc:picChg>
        <pc:picChg chg="add del mod">
          <ac:chgData name="Jonathan Trapps" userId="d4a5239f-be1c-415b-a7f3-0b8f600d33a0" providerId="ADAL" clId="{F22FD29E-AADC-4F06-AC7C-60A31FDDD648}" dt="2022-09-07T09:44:31.461" v="45" actId="478"/>
          <ac:picMkLst>
            <pc:docMk/>
            <pc:sldMk cId="1090186903" sldId="265"/>
            <ac:picMk id="12" creationId="{A7D0A310-53C3-4524-B4DD-56244A280BF8}"/>
          </ac:picMkLst>
        </pc:picChg>
        <pc:picChg chg="add del mod">
          <ac:chgData name="Jonathan Trapps" userId="d4a5239f-be1c-415b-a7f3-0b8f600d33a0" providerId="ADAL" clId="{F22FD29E-AADC-4F06-AC7C-60A31FDDD648}" dt="2022-09-07T11:12:08.111" v="6127" actId="478"/>
          <ac:picMkLst>
            <pc:docMk/>
            <pc:sldMk cId="1090186903" sldId="265"/>
            <ac:picMk id="14" creationId="{41151BB4-3DE5-4D5C-922C-60048097C85A}"/>
          </ac:picMkLst>
        </pc:picChg>
        <pc:picChg chg="add mod">
          <ac:chgData name="Jonathan Trapps" userId="d4a5239f-be1c-415b-a7f3-0b8f600d33a0" providerId="ADAL" clId="{F22FD29E-AADC-4F06-AC7C-60A31FDDD648}" dt="2022-09-07T09:46:23.490" v="76" actId="1035"/>
          <ac:picMkLst>
            <pc:docMk/>
            <pc:sldMk cId="1090186903" sldId="265"/>
            <ac:picMk id="16" creationId="{5ED4BD0F-4FD9-403E-8391-2118C0DBBCB7}"/>
          </ac:picMkLst>
        </pc:picChg>
      </pc:sldChg>
      <pc:sldChg chg="addSp modSp mod">
        <pc:chgData name="Jonathan Trapps" userId="d4a5239f-be1c-415b-a7f3-0b8f600d33a0" providerId="ADAL" clId="{F22FD29E-AADC-4F06-AC7C-60A31FDDD648}" dt="2022-09-07T09:28:42.443" v="26" actId="14100"/>
        <pc:sldMkLst>
          <pc:docMk/>
          <pc:sldMk cId="111502953" sldId="266"/>
        </pc:sldMkLst>
        <pc:picChg chg="add mod">
          <ac:chgData name="Jonathan Trapps" userId="d4a5239f-be1c-415b-a7f3-0b8f600d33a0" providerId="ADAL" clId="{F22FD29E-AADC-4F06-AC7C-60A31FDDD648}" dt="2022-09-07T09:28:42.443" v="26" actId="14100"/>
          <ac:picMkLst>
            <pc:docMk/>
            <pc:sldMk cId="111502953" sldId="266"/>
            <ac:picMk id="3" creationId="{9121D8F7-05F0-4C8B-88F0-543718824327}"/>
          </ac:picMkLst>
        </pc:picChg>
      </pc:sldChg>
      <pc:sldChg chg="addSp delSp modSp new mod">
        <pc:chgData name="Jonathan Trapps" userId="d4a5239f-be1c-415b-a7f3-0b8f600d33a0" providerId="ADAL" clId="{F22FD29E-AADC-4F06-AC7C-60A31FDDD648}" dt="2022-09-07T10:48:04.428" v="5732" actId="20577"/>
        <pc:sldMkLst>
          <pc:docMk/>
          <pc:sldMk cId="1723325180" sldId="267"/>
        </pc:sldMkLst>
        <pc:spChg chg="del">
          <ac:chgData name="Jonathan Trapps" userId="d4a5239f-be1c-415b-a7f3-0b8f600d33a0" providerId="ADAL" clId="{F22FD29E-AADC-4F06-AC7C-60A31FDDD648}" dt="2022-09-07T10:31:47.639" v="3432" actId="478"/>
          <ac:spMkLst>
            <pc:docMk/>
            <pc:sldMk cId="1723325180" sldId="267"/>
            <ac:spMk id="2" creationId="{D2EC0A19-F08D-4511-8310-557613CFDCC9}"/>
          </ac:spMkLst>
        </pc:spChg>
        <pc:spChg chg="del">
          <ac:chgData name="Jonathan Trapps" userId="d4a5239f-be1c-415b-a7f3-0b8f600d33a0" providerId="ADAL" clId="{F22FD29E-AADC-4F06-AC7C-60A31FDDD648}" dt="2022-09-07T10:32:12.968" v="3487" actId="478"/>
          <ac:spMkLst>
            <pc:docMk/>
            <pc:sldMk cId="1723325180" sldId="267"/>
            <ac:spMk id="3" creationId="{EAC3C597-AE3E-4FB8-BA58-4CD8D85C9BED}"/>
          </ac:spMkLst>
        </pc:spChg>
        <pc:spChg chg="mod">
          <ac:chgData name="Jonathan Trapps" userId="d4a5239f-be1c-415b-a7f3-0b8f600d33a0" providerId="ADAL" clId="{F22FD29E-AADC-4F06-AC7C-60A31FDDD648}" dt="2022-09-07T10:44:51.502" v="5679" actId="20577"/>
          <ac:spMkLst>
            <pc:docMk/>
            <pc:sldMk cId="1723325180" sldId="267"/>
            <ac:spMk id="4" creationId="{974DE81D-F4B7-4E69-9C24-CE3F759E7158}"/>
          </ac:spMkLst>
        </pc:spChg>
        <pc:spChg chg="add mod">
          <ac:chgData name="Jonathan Trapps" userId="d4a5239f-be1c-415b-a7f3-0b8f600d33a0" providerId="ADAL" clId="{F22FD29E-AADC-4F06-AC7C-60A31FDDD648}" dt="2022-09-07T10:48:04.428" v="5732" actId="20577"/>
          <ac:spMkLst>
            <pc:docMk/>
            <pc:sldMk cId="1723325180" sldId="267"/>
            <ac:spMk id="5" creationId="{1FBA395B-E2C3-4813-BA1B-6275A48B7520}"/>
          </ac:spMkLst>
        </pc:spChg>
      </pc:sldChg>
    </pc:docChg>
  </pc:docChgLst>
  <pc:docChgLst>
    <pc:chgData name="Nicholas Pollard" userId="6f26f1cc-e5c7-4f48-9bb1-c221e1513ed1" providerId="ADAL" clId="{F333C3A5-24FF-4782-B365-425FDE8A120A}"/>
    <pc:docChg chg="undo custSel modSld">
      <pc:chgData name="Nicholas Pollard" userId="6f26f1cc-e5c7-4f48-9bb1-c221e1513ed1" providerId="ADAL" clId="{F333C3A5-24FF-4782-B365-425FDE8A120A}" dt="2022-03-11T14:58:39.531" v="850" actId="20577"/>
      <pc:docMkLst>
        <pc:docMk/>
      </pc:docMkLst>
      <pc:sldChg chg="addSp delSp modSp mod">
        <pc:chgData name="Nicholas Pollard" userId="6f26f1cc-e5c7-4f48-9bb1-c221e1513ed1" providerId="ADAL" clId="{F333C3A5-24FF-4782-B365-425FDE8A120A}" dt="2022-03-10T09:17:40.955" v="433" actId="207"/>
        <pc:sldMkLst>
          <pc:docMk/>
          <pc:sldMk cId="803899303" sldId="263"/>
        </pc:sldMkLst>
        <pc:spChg chg="add mod">
          <ac:chgData name="Nicholas Pollard" userId="6f26f1cc-e5c7-4f48-9bb1-c221e1513ed1" providerId="ADAL" clId="{F333C3A5-24FF-4782-B365-425FDE8A120A}" dt="2022-03-10T09:17:40.955" v="433" actId="207"/>
          <ac:spMkLst>
            <pc:docMk/>
            <pc:sldMk cId="803899303" sldId="263"/>
            <ac:spMk id="2" creationId="{BCC44907-8F10-4E5A-8BF2-ED118F603C28}"/>
          </ac:spMkLst>
        </pc:spChg>
        <pc:picChg chg="add mod">
          <ac:chgData name="Nicholas Pollard" userId="6f26f1cc-e5c7-4f48-9bb1-c221e1513ed1" providerId="ADAL" clId="{F333C3A5-24FF-4782-B365-425FDE8A120A}" dt="2022-03-10T08:59:08.497" v="277" actId="14100"/>
          <ac:picMkLst>
            <pc:docMk/>
            <pc:sldMk cId="803899303" sldId="263"/>
            <ac:picMk id="3" creationId="{26CF9FDB-7BCC-427C-BECC-6FA9F70DBD9C}"/>
          </ac:picMkLst>
        </pc:picChg>
        <pc:picChg chg="del">
          <ac:chgData name="Nicholas Pollard" userId="6f26f1cc-e5c7-4f48-9bb1-c221e1513ed1" providerId="ADAL" clId="{F333C3A5-24FF-4782-B365-425FDE8A120A}" dt="2022-03-09T12:38:54.010" v="7" actId="478"/>
          <ac:picMkLst>
            <pc:docMk/>
            <pc:sldMk cId="803899303" sldId="263"/>
            <ac:picMk id="8" creationId="{211CF92D-7B40-4483-9717-CF64A5E163BC}"/>
          </ac:picMkLst>
        </pc:picChg>
      </pc:sldChg>
      <pc:sldChg chg="modSp mod">
        <pc:chgData name="Nicholas Pollard" userId="6f26f1cc-e5c7-4f48-9bb1-c221e1513ed1" providerId="ADAL" clId="{F333C3A5-24FF-4782-B365-425FDE8A120A}" dt="2022-03-11T14:58:39.531" v="850" actId="20577"/>
        <pc:sldMkLst>
          <pc:docMk/>
          <pc:sldMk cId="4259700284" sldId="264"/>
        </pc:sldMkLst>
        <pc:spChg chg="mod">
          <ac:chgData name="Nicholas Pollard" userId="6f26f1cc-e5c7-4f48-9bb1-c221e1513ed1" providerId="ADAL" clId="{F333C3A5-24FF-4782-B365-425FDE8A120A}" dt="2022-03-11T14:58:39.531" v="850" actId="20577"/>
          <ac:spMkLst>
            <pc:docMk/>
            <pc:sldMk cId="4259700284" sldId="264"/>
            <ac:spMk id="7" creationId="{10AD8DB8-899E-4ECE-BA60-8F8BDEDD5B30}"/>
          </ac:spMkLst>
        </pc:spChg>
      </pc:sldChg>
      <pc:sldChg chg="addSp delSp modSp mod">
        <pc:chgData name="Nicholas Pollard" userId="6f26f1cc-e5c7-4f48-9bb1-c221e1513ed1" providerId="ADAL" clId="{F333C3A5-24FF-4782-B365-425FDE8A120A}" dt="2022-03-09T15:05:41.242" v="275" actId="20577"/>
        <pc:sldMkLst>
          <pc:docMk/>
          <pc:sldMk cId="1090186903" sldId="265"/>
        </pc:sldMkLst>
        <pc:spChg chg="add mod">
          <ac:chgData name="Nicholas Pollard" userId="6f26f1cc-e5c7-4f48-9bb1-c221e1513ed1" providerId="ADAL" clId="{F333C3A5-24FF-4782-B365-425FDE8A120A}" dt="2022-03-09T15:05:41.242" v="275" actId="20577"/>
          <ac:spMkLst>
            <pc:docMk/>
            <pc:sldMk cId="1090186903" sldId="265"/>
            <ac:spMk id="10" creationId="{D17358D2-8D52-4AA1-81FB-EE1A92A8CCB3}"/>
          </ac:spMkLst>
        </pc:spChg>
        <pc:graphicFrameChg chg="modGraphic">
          <ac:chgData name="Nicholas Pollard" userId="6f26f1cc-e5c7-4f48-9bb1-c221e1513ed1" providerId="ADAL" clId="{F333C3A5-24FF-4782-B365-425FDE8A120A}" dt="2022-03-09T12:03:47.088" v="6" actId="207"/>
          <ac:graphicFrameMkLst>
            <pc:docMk/>
            <pc:sldMk cId="1090186903" sldId="265"/>
            <ac:graphicFrameMk id="4" creationId="{33806C88-24D0-4555-9FD6-5934E8C87CF3}"/>
          </ac:graphicFrameMkLst>
        </pc:graphicFrameChg>
        <pc:picChg chg="add mod">
          <ac:chgData name="Nicholas Pollard" userId="6f26f1cc-e5c7-4f48-9bb1-c221e1513ed1" providerId="ADAL" clId="{F333C3A5-24FF-4782-B365-425FDE8A120A}" dt="2022-03-09T12:03:28.256" v="4" actId="14100"/>
          <ac:picMkLst>
            <pc:docMk/>
            <pc:sldMk cId="1090186903" sldId="265"/>
            <ac:picMk id="3" creationId="{6C887F49-793A-4278-8727-B2AD02351E21}"/>
          </ac:picMkLst>
        </pc:picChg>
        <pc:picChg chg="add mod">
          <ac:chgData name="Nicholas Pollard" userId="6f26f1cc-e5c7-4f48-9bb1-c221e1513ed1" providerId="ADAL" clId="{F333C3A5-24FF-4782-B365-425FDE8A120A}" dt="2022-03-09T15:05:23.550" v="250" actId="1076"/>
          <ac:picMkLst>
            <pc:docMk/>
            <pc:sldMk cId="1090186903" sldId="265"/>
            <ac:picMk id="5" creationId="{DBF90F21-508F-4FAA-920D-9F9DBDD6F776}"/>
          </ac:picMkLst>
        </pc:picChg>
        <pc:picChg chg="del">
          <ac:chgData name="Nicholas Pollard" userId="6f26f1cc-e5c7-4f48-9bb1-c221e1513ed1" providerId="ADAL" clId="{F333C3A5-24FF-4782-B365-425FDE8A120A}" dt="2022-03-09T12:02:49.571" v="0" actId="478"/>
          <ac:picMkLst>
            <pc:docMk/>
            <pc:sldMk cId="1090186903" sldId="265"/>
            <ac:picMk id="5" creationId="{FD95DD18-07AD-410A-9B44-724BA6540CAC}"/>
          </ac:picMkLst>
        </pc:picChg>
      </pc:sldChg>
    </pc:docChg>
  </pc:docChgLst>
  <pc:docChgLst>
    <pc:chgData name="Jenny Schofield" userId="6bd361e2-a629-45d3-8f0e-dd1189ecb505" providerId="ADAL" clId="{E9EB9232-1934-47F0-9D93-DBA4265D3341}"/>
    <pc:docChg chg="custSel modSld">
      <pc:chgData name="Jenny Schofield" userId="6bd361e2-a629-45d3-8f0e-dd1189ecb505" providerId="ADAL" clId="{E9EB9232-1934-47F0-9D93-DBA4265D3341}" dt="2022-09-02T12:44:20.251" v="30" actId="13926"/>
      <pc:docMkLst>
        <pc:docMk/>
      </pc:docMkLst>
      <pc:sldChg chg="modSp mod">
        <pc:chgData name="Jenny Schofield" userId="6bd361e2-a629-45d3-8f0e-dd1189ecb505" providerId="ADAL" clId="{E9EB9232-1934-47F0-9D93-DBA4265D3341}" dt="2022-09-02T12:42:27.932" v="19" actId="20577"/>
        <pc:sldMkLst>
          <pc:docMk/>
          <pc:sldMk cId="115429786" sldId="262"/>
        </pc:sldMkLst>
        <pc:spChg chg="mod">
          <ac:chgData name="Jenny Schofield" userId="6bd361e2-a629-45d3-8f0e-dd1189ecb505" providerId="ADAL" clId="{E9EB9232-1934-47F0-9D93-DBA4265D3341}" dt="2022-09-02T12:42:27.932" v="19" actId="20577"/>
          <ac:spMkLst>
            <pc:docMk/>
            <pc:sldMk cId="115429786" sldId="262"/>
            <ac:spMk id="4" creationId="{62CD97F0-4B0B-3749-A443-864D8D2687D4}"/>
          </ac:spMkLst>
        </pc:spChg>
      </pc:sldChg>
      <pc:sldChg chg="modSp mod">
        <pc:chgData name="Jenny Schofield" userId="6bd361e2-a629-45d3-8f0e-dd1189ecb505" providerId="ADAL" clId="{E9EB9232-1934-47F0-9D93-DBA4265D3341}" dt="2022-09-02T12:43:48.758" v="25" actId="20577"/>
        <pc:sldMkLst>
          <pc:docMk/>
          <pc:sldMk cId="4259700284" sldId="264"/>
        </pc:sldMkLst>
        <pc:spChg chg="mod">
          <ac:chgData name="Jenny Schofield" userId="6bd361e2-a629-45d3-8f0e-dd1189ecb505" providerId="ADAL" clId="{E9EB9232-1934-47F0-9D93-DBA4265D3341}" dt="2022-09-02T12:43:48.758" v="25" actId="20577"/>
          <ac:spMkLst>
            <pc:docMk/>
            <pc:sldMk cId="4259700284" sldId="264"/>
            <ac:spMk id="7" creationId="{10AD8DB8-899E-4ECE-BA60-8F8BDEDD5B30}"/>
          </ac:spMkLst>
        </pc:spChg>
      </pc:sldChg>
      <pc:sldChg chg="delSp modSp mod">
        <pc:chgData name="Jenny Schofield" userId="6bd361e2-a629-45d3-8f0e-dd1189ecb505" providerId="ADAL" clId="{E9EB9232-1934-47F0-9D93-DBA4265D3341}" dt="2022-09-02T12:44:20.251" v="30" actId="13926"/>
        <pc:sldMkLst>
          <pc:docMk/>
          <pc:sldMk cId="1090186903" sldId="265"/>
        </pc:sldMkLst>
        <pc:spChg chg="mod">
          <ac:chgData name="Jenny Schofield" userId="6bd361e2-a629-45d3-8f0e-dd1189ecb505" providerId="ADAL" clId="{E9EB9232-1934-47F0-9D93-DBA4265D3341}" dt="2022-09-02T12:43:01.975" v="20"/>
          <ac:spMkLst>
            <pc:docMk/>
            <pc:sldMk cId="1090186903" sldId="265"/>
            <ac:spMk id="6" creationId="{53CF79B3-D31B-4C70-A780-C1EB02E512AA}"/>
          </ac:spMkLst>
        </pc:spChg>
        <pc:graphicFrameChg chg="modGraphic">
          <ac:chgData name="Jenny Schofield" userId="6bd361e2-a629-45d3-8f0e-dd1189ecb505" providerId="ADAL" clId="{E9EB9232-1934-47F0-9D93-DBA4265D3341}" dt="2022-09-02T12:44:20.251" v="30" actId="13926"/>
          <ac:graphicFrameMkLst>
            <pc:docMk/>
            <pc:sldMk cId="1090186903" sldId="265"/>
            <ac:graphicFrameMk id="4" creationId="{33806C88-24D0-4555-9FD6-5934E8C87CF3}"/>
          </ac:graphicFrameMkLst>
        </pc:graphicFrameChg>
        <pc:picChg chg="del">
          <ac:chgData name="Jenny Schofield" userId="6bd361e2-a629-45d3-8f0e-dd1189ecb505" providerId="ADAL" clId="{E9EB9232-1934-47F0-9D93-DBA4265D3341}" dt="2022-09-02T12:44:02.382" v="28" actId="478"/>
          <ac:picMkLst>
            <pc:docMk/>
            <pc:sldMk cId="1090186903" sldId="265"/>
            <ac:picMk id="11" creationId="{20E068B0-74D1-4AEE-8303-D602954DFD80}"/>
          </ac:picMkLst>
        </pc:picChg>
      </pc:sldChg>
      <pc:sldChg chg="delSp modSp mod">
        <pc:chgData name="Jenny Schofield" userId="6bd361e2-a629-45d3-8f0e-dd1189ecb505" providerId="ADAL" clId="{E9EB9232-1934-47F0-9D93-DBA4265D3341}" dt="2022-09-02T12:43:55.678" v="27" actId="478"/>
        <pc:sldMkLst>
          <pc:docMk/>
          <pc:sldMk cId="111502953" sldId="266"/>
        </pc:sldMkLst>
        <pc:picChg chg="del mod">
          <ac:chgData name="Jenny Schofield" userId="6bd361e2-a629-45d3-8f0e-dd1189ecb505" providerId="ADAL" clId="{E9EB9232-1934-47F0-9D93-DBA4265D3341}" dt="2022-09-02T12:43:55.678" v="27" actId="478"/>
          <ac:picMkLst>
            <pc:docMk/>
            <pc:sldMk cId="111502953" sldId="266"/>
            <ac:picMk id="8" creationId="{D3DB64A5-AEB1-47A2-9F34-E1876EA9201D}"/>
          </ac:picMkLst>
        </pc:picChg>
      </pc:sldChg>
    </pc:docChg>
  </pc:docChgLst>
  <pc:docChgLst>
    <pc:chgData name="Jonathan Trapps" userId="d4a5239f-be1c-415b-a7f3-0b8f600d33a0" providerId="ADAL" clId="{CC4B9C0C-7F2D-4B85-95AB-1AF0D8292E20}"/>
    <pc:docChg chg="undo custSel addSld delSld modSld sldOrd">
      <pc:chgData name="Jonathan Trapps" userId="d4a5239f-be1c-415b-a7f3-0b8f600d33a0" providerId="ADAL" clId="{CC4B9C0C-7F2D-4B85-95AB-1AF0D8292E20}" dt="2022-06-10T12:47:04.284" v="2735" actId="20577"/>
      <pc:docMkLst>
        <pc:docMk/>
      </pc:docMkLst>
      <pc:sldChg chg="modSp mod">
        <pc:chgData name="Jonathan Trapps" userId="d4a5239f-be1c-415b-a7f3-0b8f600d33a0" providerId="ADAL" clId="{CC4B9C0C-7F2D-4B85-95AB-1AF0D8292E20}" dt="2022-06-10T12:19:56.615" v="32" actId="6549"/>
        <pc:sldMkLst>
          <pc:docMk/>
          <pc:sldMk cId="115429786" sldId="262"/>
        </pc:sldMkLst>
        <pc:spChg chg="mod">
          <ac:chgData name="Jonathan Trapps" userId="d4a5239f-be1c-415b-a7f3-0b8f600d33a0" providerId="ADAL" clId="{CC4B9C0C-7F2D-4B85-95AB-1AF0D8292E20}" dt="2022-06-10T12:19:56.615" v="32" actId="6549"/>
          <ac:spMkLst>
            <pc:docMk/>
            <pc:sldMk cId="115429786" sldId="262"/>
            <ac:spMk id="4" creationId="{62CD97F0-4B0B-3749-A443-864D8D2687D4}"/>
          </ac:spMkLst>
        </pc:spChg>
      </pc:sldChg>
      <pc:sldChg chg="del">
        <pc:chgData name="Jonathan Trapps" userId="d4a5239f-be1c-415b-a7f3-0b8f600d33a0" providerId="ADAL" clId="{CC4B9C0C-7F2D-4B85-95AB-1AF0D8292E20}" dt="2022-06-10T12:20:12.991" v="60" actId="47"/>
        <pc:sldMkLst>
          <pc:docMk/>
          <pc:sldMk cId="803899303" sldId="263"/>
        </pc:sldMkLst>
      </pc:sldChg>
      <pc:sldChg chg="modSp mod">
        <pc:chgData name="Jonathan Trapps" userId="d4a5239f-be1c-415b-a7f3-0b8f600d33a0" providerId="ADAL" clId="{CC4B9C0C-7F2D-4B85-95AB-1AF0D8292E20}" dt="2022-06-10T12:47:04.284" v="2735" actId="20577"/>
        <pc:sldMkLst>
          <pc:docMk/>
          <pc:sldMk cId="4259700284" sldId="264"/>
        </pc:sldMkLst>
        <pc:spChg chg="mod">
          <ac:chgData name="Jonathan Trapps" userId="d4a5239f-be1c-415b-a7f3-0b8f600d33a0" providerId="ADAL" clId="{CC4B9C0C-7F2D-4B85-95AB-1AF0D8292E20}" dt="2022-06-10T12:47:04.284" v="2735" actId="20577"/>
          <ac:spMkLst>
            <pc:docMk/>
            <pc:sldMk cId="4259700284" sldId="264"/>
            <ac:spMk id="7" creationId="{10AD8DB8-899E-4ECE-BA60-8F8BDEDD5B30}"/>
          </ac:spMkLst>
        </pc:spChg>
      </pc:sldChg>
      <pc:sldChg chg="addSp delSp modSp mod">
        <pc:chgData name="Jonathan Trapps" userId="d4a5239f-be1c-415b-a7f3-0b8f600d33a0" providerId="ADAL" clId="{CC4B9C0C-7F2D-4B85-95AB-1AF0D8292E20}" dt="2022-06-10T12:45:37.858" v="2649" actId="14100"/>
        <pc:sldMkLst>
          <pc:docMk/>
          <pc:sldMk cId="1090186903" sldId="265"/>
        </pc:sldMkLst>
        <pc:spChg chg="mod">
          <ac:chgData name="Jonathan Trapps" userId="d4a5239f-be1c-415b-a7f3-0b8f600d33a0" providerId="ADAL" clId="{CC4B9C0C-7F2D-4B85-95AB-1AF0D8292E20}" dt="2022-06-10T12:44:58.671" v="2640" actId="1076"/>
          <ac:spMkLst>
            <pc:docMk/>
            <pc:sldMk cId="1090186903" sldId="265"/>
            <ac:spMk id="6" creationId="{53CF79B3-D31B-4C70-A780-C1EB02E512AA}"/>
          </ac:spMkLst>
        </pc:spChg>
        <pc:spChg chg="mod">
          <ac:chgData name="Jonathan Trapps" userId="d4a5239f-be1c-415b-a7f3-0b8f600d33a0" providerId="ADAL" clId="{CC4B9C0C-7F2D-4B85-95AB-1AF0D8292E20}" dt="2022-06-10T12:22:06.730" v="102" actId="1076"/>
          <ac:spMkLst>
            <pc:docMk/>
            <pc:sldMk cId="1090186903" sldId="265"/>
            <ac:spMk id="7" creationId="{97223731-5AC2-4403-92A2-17C327C7C852}"/>
          </ac:spMkLst>
        </pc:spChg>
        <pc:spChg chg="mod">
          <ac:chgData name="Jonathan Trapps" userId="d4a5239f-be1c-415b-a7f3-0b8f600d33a0" providerId="ADAL" clId="{CC4B9C0C-7F2D-4B85-95AB-1AF0D8292E20}" dt="2022-06-10T12:45:23.418" v="2647" actId="1076"/>
          <ac:spMkLst>
            <pc:docMk/>
            <pc:sldMk cId="1090186903" sldId="265"/>
            <ac:spMk id="10" creationId="{D17358D2-8D52-4AA1-81FB-EE1A92A8CCB3}"/>
          </ac:spMkLst>
        </pc:spChg>
        <pc:graphicFrameChg chg="mod modGraphic">
          <ac:chgData name="Jonathan Trapps" userId="d4a5239f-be1c-415b-a7f3-0b8f600d33a0" providerId="ADAL" clId="{CC4B9C0C-7F2D-4B85-95AB-1AF0D8292E20}" dt="2022-06-10T12:45:37.858" v="2649" actId="14100"/>
          <ac:graphicFrameMkLst>
            <pc:docMk/>
            <pc:sldMk cId="1090186903" sldId="265"/>
            <ac:graphicFrameMk id="4" creationId="{33806C88-24D0-4555-9FD6-5934E8C87CF3}"/>
          </ac:graphicFrameMkLst>
        </pc:graphicFrameChg>
        <pc:picChg chg="del">
          <ac:chgData name="Jonathan Trapps" userId="d4a5239f-be1c-415b-a7f3-0b8f600d33a0" providerId="ADAL" clId="{CC4B9C0C-7F2D-4B85-95AB-1AF0D8292E20}" dt="2022-06-10T12:20:44.351" v="88" actId="478"/>
          <ac:picMkLst>
            <pc:docMk/>
            <pc:sldMk cId="1090186903" sldId="265"/>
            <ac:picMk id="3" creationId="{6C887F49-793A-4278-8727-B2AD02351E21}"/>
          </ac:picMkLst>
        </pc:picChg>
        <pc:picChg chg="mod">
          <ac:chgData name="Jonathan Trapps" userId="d4a5239f-be1c-415b-a7f3-0b8f600d33a0" providerId="ADAL" clId="{CC4B9C0C-7F2D-4B85-95AB-1AF0D8292E20}" dt="2022-06-10T12:45:20.641" v="2646" actId="1076"/>
          <ac:picMkLst>
            <pc:docMk/>
            <pc:sldMk cId="1090186903" sldId="265"/>
            <ac:picMk id="5" creationId="{DBF90F21-508F-4FAA-920D-9F9DBDD6F776}"/>
          </ac:picMkLst>
        </pc:picChg>
        <pc:picChg chg="add mod">
          <ac:chgData name="Jonathan Trapps" userId="d4a5239f-be1c-415b-a7f3-0b8f600d33a0" providerId="ADAL" clId="{CC4B9C0C-7F2D-4B85-95AB-1AF0D8292E20}" dt="2022-06-10T12:45:11.118" v="2644" actId="14100"/>
          <ac:picMkLst>
            <pc:docMk/>
            <pc:sldMk cId="1090186903" sldId="265"/>
            <ac:picMk id="11" creationId="{20E068B0-74D1-4AEE-8303-D602954DFD80}"/>
          </ac:picMkLst>
        </pc:picChg>
      </pc:sldChg>
      <pc:sldChg chg="addSp delSp modSp new mod ord">
        <pc:chgData name="Jonathan Trapps" userId="d4a5239f-be1c-415b-a7f3-0b8f600d33a0" providerId="ADAL" clId="{CC4B9C0C-7F2D-4B85-95AB-1AF0D8292E20}" dt="2022-06-10T12:24:04.827" v="216" actId="14100"/>
        <pc:sldMkLst>
          <pc:docMk/>
          <pc:sldMk cId="111502953" sldId="266"/>
        </pc:sldMkLst>
        <pc:spChg chg="del">
          <ac:chgData name="Jonathan Trapps" userId="d4a5239f-be1c-415b-a7f3-0b8f600d33a0" providerId="ADAL" clId="{CC4B9C0C-7F2D-4B85-95AB-1AF0D8292E20}" dt="2022-06-10T12:23:33.082" v="209" actId="478"/>
          <ac:spMkLst>
            <pc:docMk/>
            <pc:sldMk cId="111502953" sldId="266"/>
            <ac:spMk id="2" creationId="{474A1022-6EB0-4AE6-9262-C218CC47CBBF}"/>
          </ac:spMkLst>
        </pc:spChg>
        <pc:spChg chg="del">
          <ac:chgData name="Jonathan Trapps" userId="d4a5239f-be1c-415b-a7f3-0b8f600d33a0" providerId="ADAL" clId="{CC4B9C0C-7F2D-4B85-95AB-1AF0D8292E20}" dt="2022-06-10T12:23:28.075" v="207" actId="478"/>
          <ac:spMkLst>
            <pc:docMk/>
            <pc:sldMk cId="111502953" sldId="266"/>
            <ac:spMk id="3" creationId="{2D6AF1A9-A5EA-48FC-8747-788B58630295}"/>
          </ac:spMkLst>
        </pc:spChg>
        <pc:spChg chg="del">
          <ac:chgData name="Jonathan Trapps" userId="d4a5239f-be1c-415b-a7f3-0b8f600d33a0" providerId="ADAL" clId="{CC4B9C0C-7F2D-4B85-95AB-1AF0D8292E20}" dt="2022-06-10T12:23:30.507" v="208" actId="478"/>
          <ac:spMkLst>
            <pc:docMk/>
            <pc:sldMk cId="111502953" sldId="266"/>
            <ac:spMk id="4" creationId="{932FDB5A-362D-4E82-B94B-14AE2ADEEE57}"/>
          </ac:spMkLst>
        </pc:spChg>
        <pc:spChg chg="add mod">
          <ac:chgData name="Jonathan Trapps" userId="d4a5239f-be1c-415b-a7f3-0b8f600d33a0" providerId="ADAL" clId="{CC4B9C0C-7F2D-4B85-95AB-1AF0D8292E20}" dt="2022-06-10T12:23:40.407" v="210"/>
          <ac:spMkLst>
            <pc:docMk/>
            <pc:sldMk cId="111502953" sldId="266"/>
            <ac:spMk id="5" creationId="{731E66A0-9BDD-41C2-AA9B-D6C1674DE1C0}"/>
          </ac:spMkLst>
        </pc:spChg>
        <pc:spChg chg="add mod">
          <ac:chgData name="Jonathan Trapps" userId="d4a5239f-be1c-415b-a7f3-0b8f600d33a0" providerId="ADAL" clId="{CC4B9C0C-7F2D-4B85-95AB-1AF0D8292E20}" dt="2022-06-10T12:23:46.913" v="213" actId="14100"/>
          <ac:spMkLst>
            <pc:docMk/>
            <pc:sldMk cId="111502953" sldId="266"/>
            <ac:spMk id="6" creationId="{9892C2F7-97C3-40AC-8C06-22BC9F78F47F}"/>
          </ac:spMkLst>
        </pc:spChg>
        <pc:picChg chg="add mod">
          <ac:chgData name="Jonathan Trapps" userId="d4a5239f-be1c-415b-a7f3-0b8f600d33a0" providerId="ADAL" clId="{CC4B9C0C-7F2D-4B85-95AB-1AF0D8292E20}" dt="2022-06-10T12:24:04.827" v="216" actId="14100"/>
          <ac:picMkLst>
            <pc:docMk/>
            <pc:sldMk cId="111502953" sldId="266"/>
            <ac:picMk id="8" creationId="{D3DB64A5-AEB1-47A2-9F34-E1876EA9201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497DD7-3CC7-274E-A9F9-1D5EA147E159}"/>
              </a:ext>
            </a:extLst>
          </p:cNvPr>
          <p:cNvSpPr>
            <a:spLocks noGrp="1"/>
          </p:cNvSpPr>
          <p:nvPr>
            <p:ph type="hdr" sz="quarter"/>
          </p:nvPr>
        </p:nvSpPr>
        <p:spPr>
          <a:xfrm>
            <a:off x="1" y="0"/>
            <a:ext cx="2984870" cy="502676"/>
          </a:xfrm>
          <a:prstGeom prst="rect">
            <a:avLst/>
          </a:prstGeom>
        </p:spPr>
        <p:txBody>
          <a:bodyPr vert="horz" lIns="92437" tIns="46218" rIns="92437" bIns="46218" rtlCol="0"/>
          <a:lstStyle>
            <a:lvl1pPr algn="l">
              <a:defRPr sz="1200"/>
            </a:lvl1pPr>
          </a:lstStyle>
          <a:p>
            <a:endParaRPr lang="en-US"/>
          </a:p>
        </p:txBody>
      </p:sp>
      <p:sp>
        <p:nvSpPr>
          <p:cNvPr id="3" name="Date Placeholder 2">
            <a:extLst>
              <a:ext uri="{FF2B5EF4-FFF2-40B4-BE49-F238E27FC236}">
                <a16:creationId xmlns:a16="http://schemas.microsoft.com/office/drawing/2014/main" id="{E4FEEB95-B8A3-564F-9B28-B0FF94C5BD53}"/>
              </a:ext>
            </a:extLst>
          </p:cNvPr>
          <p:cNvSpPr>
            <a:spLocks noGrp="1"/>
          </p:cNvSpPr>
          <p:nvPr>
            <p:ph type="dt" sz="quarter" idx="1"/>
          </p:nvPr>
        </p:nvSpPr>
        <p:spPr>
          <a:xfrm>
            <a:off x="3901699" y="0"/>
            <a:ext cx="2984870" cy="502676"/>
          </a:xfrm>
          <a:prstGeom prst="rect">
            <a:avLst/>
          </a:prstGeom>
        </p:spPr>
        <p:txBody>
          <a:bodyPr vert="horz" lIns="92437" tIns="46218" rIns="92437" bIns="46218" rtlCol="0"/>
          <a:lstStyle>
            <a:lvl1pPr algn="r">
              <a:defRPr sz="1200"/>
            </a:lvl1pPr>
          </a:lstStyle>
          <a:p>
            <a:fld id="{E4858997-0998-5543-92D7-4BFC4468CCE7}" type="datetimeFigureOut">
              <a:rPr lang="en-US" smtClean="0"/>
              <a:t>9/8/2022</a:t>
            </a:fld>
            <a:endParaRPr lang="en-US"/>
          </a:p>
        </p:txBody>
      </p:sp>
      <p:sp>
        <p:nvSpPr>
          <p:cNvPr id="4" name="Footer Placeholder 3">
            <a:extLst>
              <a:ext uri="{FF2B5EF4-FFF2-40B4-BE49-F238E27FC236}">
                <a16:creationId xmlns:a16="http://schemas.microsoft.com/office/drawing/2014/main" id="{C1B26309-AD35-2640-90FA-97CF76F082FB}"/>
              </a:ext>
            </a:extLst>
          </p:cNvPr>
          <p:cNvSpPr>
            <a:spLocks noGrp="1"/>
          </p:cNvSpPr>
          <p:nvPr>
            <p:ph type="ftr" sz="quarter" idx="2"/>
          </p:nvPr>
        </p:nvSpPr>
        <p:spPr>
          <a:xfrm>
            <a:off x="1" y="9516040"/>
            <a:ext cx="2984870" cy="502675"/>
          </a:xfrm>
          <a:prstGeom prst="rect">
            <a:avLst/>
          </a:prstGeom>
        </p:spPr>
        <p:txBody>
          <a:bodyPr vert="horz" lIns="92437" tIns="46218" rIns="92437" bIns="46218"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F7FA44E-3E7B-F648-9B48-3BD21B4E1A1D}"/>
              </a:ext>
            </a:extLst>
          </p:cNvPr>
          <p:cNvSpPr>
            <a:spLocks noGrp="1"/>
          </p:cNvSpPr>
          <p:nvPr>
            <p:ph type="sldNum" sz="quarter" idx="3"/>
          </p:nvPr>
        </p:nvSpPr>
        <p:spPr>
          <a:xfrm>
            <a:off x="3901699" y="9516040"/>
            <a:ext cx="2984870" cy="502675"/>
          </a:xfrm>
          <a:prstGeom prst="rect">
            <a:avLst/>
          </a:prstGeom>
        </p:spPr>
        <p:txBody>
          <a:bodyPr vert="horz" lIns="92437" tIns="46218" rIns="92437" bIns="46218" rtlCol="0" anchor="b"/>
          <a:lstStyle>
            <a:lvl1pPr algn="r">
              <a:defRPr sz="1200"/>
            </a:lvl1pPr>
          </a:lstStyle>
          <a:p>
            <a:fld id="{3BC9E61B-F1A6-0B4D-B896-5A80EC223BDE}" type="slidenum">
              <a:rPr lang="en-US" smtClean="0"/>
              <a:t>‹#›</a:t>
            </a:fld>
            <a:endParaRPr lang="en-US"/>
          </a:p>
        </p:txBody>
      </p:sp>
    </p:spTree>
    <p:extLst>
      <p:ext uri="{BB962C8B-B14F-4D97-AF65-F5344CB8AC3E}">
        <p14:creationId xmlns:p14="http://schemas.microsoft.com/office/powerpoint/2010/main" val="3659416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2676"/>
          </a:xfrm>
          <a:prstGeom prst="rect">
            <a:avLst/>
          </a:prstGeom>
        </p:spPr>
        <p:txBody>
          <a:bodyPr vert="horz" lIns="92437" tIns="46218" rIns="92437" bIns="46218" rtlCol="0"/>
          <a:lstStyle>
            <a:lvl1pPr algn="l">
              <a:defRPr sz="1200"/>
            </a:lvl1pPr>
          </a:lstStyle>
          <a:p>
            <a:endParaRPr lang="en-US"/>
          </a:p>
        </p:txBody>
      </p:sp>
      <p:sp>
        <p:nvSpPr>
          <p:cNvPr id="3" name="Date Placeholder 2"/>
          <p:cNvSpPr>
            <a:spLocks noGrp="1"/>
          </p:cNvSpPr>
          <p:nvPr>
            <p:ph type="dt" idx="1"/>
          </p:nvPr>
        </p:nvSpPr>
        <p:spPr>
          <a:xfrm>
            <a:off x="3901699" y="0"/>
            <a:ext cx="2984870" cy="502676"/>
          </a:xfrm>
          <a:prstGeom prst="rect">
            <a:avLst/>
          </a:prstGeom>
        </p:spPr>
        <p:txBody>
          <a:bodyPr vert="horz" lIns="92437" tIns="46218" rIns="92437" bIns="46218" rtlCol="0"/>
          <a:lstStyle>
            <a:lvl1pPr algn="r">
              <a:defRPr sz="1200"/>
            </a:lvl1pPr>
          </a:lstStyle>
          <a:p>
            <a:fld id="{952C51ED-F1BA-A345-BD63-63310B2488D2}" type="datetimeFigureOut">
              <a:rPr lang="en-US" smtClean="0"/>
              <a:t>9/8/2022</a:t>
            </a:fld>
            <a:endParaRPr lang="en-US"/>
          </a:p>
        </p:txBody>
      </p:sp>
      <p:sp>
        <p:nvSpPr>
          <p:cNvPr id="4" name="Slide Image Placeholder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2437" tIns="46218" rIns="92437" bIns="46218" rtlCol="0" anchor="ctr"/>
          <a:lstStyle/>
          <a:p>
            <a:endParaRPr lang="en-US"/>
          </a:p>
        </p:txBody>
      </p:sp>
      <p:sp>
        <p:nvSpPr>
          <p:cNvPr id="5" name="Notes Placeholder 4"/>
          <p:cNvSpPr>
            <a:spLocks noGrp="1"/>
          </p:cNvSpPr>
          <p:nvPr>
            <p:ph type="body" sz="quarter" idx="3"/>
          </p:nvPr>
        </p:nvSpPr>
        <p:spPr>
          <a:xfrm>
            <a:off x="688817" y="4821505"/>
            <a:ext cx="5510530" cy="3944869"/>
          </a:xfrm>
          <a:prstGeom prst="rect">
            <a:avLst/>
          </a:prstGeom>
        </p:spPr>
        <p:txBody>
          <a:bodyPr vert="horz" lIns="92437" tIns="46218" rIns="92437" bIns="4621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516040"/>
            <a:ext cx="2984870" cy="502675"/>
          </a:xfrm>
          <a:prstGeom prst="rect">
            <a:avLst/>
          </a:prstGeom>
        </p:spPr>
        <p:txBody>
          <a:bodyPr vert="horz" lIns="92437" tIns="46218" rIns="92437" bIns="46218" rtlCol="0" anchor="b"/>
          <a:lstStyle>
            <a:lvl1pPr algn="l">
              <a:defRPr sz="1200"/>
            </a:lvl1pPr>
          </a:lstStyle>
          <a:p>
            <a:endParaRPr lang="en-US"/>
          </a:p>
        </p:txBody>
      </p:sp>
      <p:sp>
        <p:nvSpPr>
          <p:cNvPr id="7" name="Slide Number Placeholder 6"/>
          <p:cNvSpPr>
            <a:spLocks noGrp="1"/>
          </p:cNvSpPr>
          <p:nvPr>
            <p:ph type="sldNum" sz="quarter" idx="5"/>
          </p:nvPr>
        </p:nvSpPr>
        <p:spPr>
          <a:xfrm>
            <a:off x="3901699" y="9516040"/>
            <a:ext cx="2984870" cy="502675"/>
          </a:xfrm>
          <a:prstGeom prst="rect">
            <a:avLst/>
          </a:prstGeom>
        </p:spPr>
        <p:txBody>
          <a:bodyPr vert="horz" lIns="92437" tIns="46218" rIns="92437" bIns="46218" rtlCol="0" anchor="b"/>
          <a:lstStyle>
            <a:lvl1pPr algn="r">
              <a:defRPr sz="1200"/>
            </a:lvl1pPr>
          </a:lstStyle>
          <a:p>
            <a:fld id="{B4E9DB71-6427-1845-AD42-BABFDF8A25AD}" type="slidenum">
              <a:rPr lang="en-US" smtClean="0"/>
              <a:t>‹#›</a:t>
            </a:fld>
            <a:endParaRPr lang="en-US"/>
          </a:p>
        </p:txBody>
      </p:sp>
    </p:spTree>
    <p:extLst>
      <p:ext uri="{BB962C8B-B14F-4D97-AF65-F5344CB8AC3E}">
        <p14:creationId xmlns:p14="http://schemas.microsoft.com/office/powerpoint/2010/main" val="3906383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Colour">
    <p:spTree>
      <p:nvGrpSpPr>
        <p:cNvPr id="1" name=""/>
        <p:cNvGrpSpPr/>
        <p:nvPr/>
      </p:nvGrpSpPr>
      <p:grpSpPr>
        <a:xfrm>
          <a:off x="0" y="0"/>
          <a:ext cx="0" cy="0"/>
          <a:chOff x="0" y="0"/>
          <a:chExt cx="0" cy="0"/>
        </a:xfrm>
      </p:grpSpPr>
      <p:sp>
        <p:nvSpPr>
          <p:cNvPr id="7" name="Picture Placeholder 3">
            <a:extLst>
              <a:ext uri="{FF2B5EF4-FFF2-40B4-BE49-F238E27FC236}">
                <a16:creationId xmlns:a16="http://schemas.microsoft.com/office/drawing/2014/main" id="{A43C9097-E139-BC47-8398-85B878299432}"/>
              </a:ext>
            </a:extLst>
          </p:cNvPr>
          <p:cNvSpPr>
            <a:spLocks noGrp="1"/>
          </p:cNvSpPr>
          <p:nvPr>
            <p:ph type="pic" sz="quarter" idx="12"/>
          </p:nvPr>
        </p:nvSpPr>
        <p:spPr>
          <a:xfrm>
            <a:off x="-37918" y="-65317"/>
            <a:ext cx="9229090" cy="5980622"/>
          </a:xfrm>
          <a:custGeom>
            <a:avLst/>
            <a:gdLst>
              <a:gd name="connsiteX0" fmla="*/ 0 w 13026640"/>
              <a:gd name="connsiteY0" fmla="*/ 0 h 8194798"/>
              <a:gd name="connsiteX1" fmla="*/ 13026640 w 13026640"/>
              <a:gd name="connsiteY1" fmla="*/ 0 h 8194798"/>
              <a:gd name="connsiteX2" fmla="*/ 13026640 w 13026640"/>
              <a:gd name="connsiteY2" fmla="*/ 8194798 h 8194798"/>
              <a:gd name="connsiteX3" fmla="*/ 0 w 13026640"/>
              <a:gd name="connsiteY3" fmla="*/ 8194798 h 8194798"/>
              <a:gd name="connsiteX4" fmla="*/ 0 w 13026640"/>
              <a:gd name="connsiteY4" fmla="*/ 0 h 8194798"/>
              <a:gd name="connsiteX0" fmla="*/ 0 w 13026640"/>
              <a:gd name="connsiteY0" fmla="*/ 0 h 8194798"/>
              <a:gd name="connsiteX1" fmla="*/ 13026640 w 13026640"/>
              <a:gd name="connsiteY1" fmla="*/ 0 h 8194798"/>
              <a:gd name="connsiteX2" fmla="*/ 13026640 w 13026640"/>
              <a:gd name="connsiteY2" fmla="*/ 8194798 h 8194798"/>
              <a:gd name="connsiteX3" fmla="*/ 0 w 13026640"/>
              <a:gd name="connsiteY3" fmla="*/ 6503158 h 8194798"/>
              <a:gd name="connsiteX4" fmla="*/ 0 w 13026640"/>
              <a:gd name="connsiteY4" fmla="*/ 0 h 8194798"/>
              <a:gd name="connsiteX0" fmla="*/ 30480 w 13057120"/>
              <a:gd name="connsiteY0" fmla="*/ 0 h 8194798"/>
              <a:gd name="connsiteX1" fmla="*/ 13057120 w 13057120"/>
              <a:gd name="connsiteY1" fmla="*/ 0 h 8194798"/>
              <a:gd name="connsiteX2" fmla="*/ 13057120 w 13057120"/>
              <a:gd name="connsiteY2" fmla="*/ 8194798 h 8194798"/>
              <a:gd name="connsiteX3" fmla="*/ 0 w 13057120"/>
              <a:gd name="connsiteY3" fmla="*/ 6960358 h 8194798"/>
              <a:gd name="connsiteX4" fmla="*/ 30480 w 13057120"/>
              <a:gd name="connsiteY4" fmla="*/ 0 h 8194798"/>
              <a:gd name="connsiteX0" fmla="*/ 30480 w 13057120"/>
              <a:gd name="connsiteY0" fmla="*/ 0 h 7768078"/>
              <a:gd name="connsiteX1" fmla="*/ 13057120 w 13057120"/>
              <a:gd name="connsiteY1" fmla="*/ 0 h 7768078"/>
              <a:gd name="connsiteX2" fmla="*/ 13057120 w 13057120"/>
              <a:gd name="connsiteY2" fmla="*/ 7768078 h 7768078"/>
              <a:gd name="connsiteX3" fmla="*/ 0 w 13057120"/>
              <a:gd name="connsiteY3" fmla="*/ 6960358 h 7768078"/>
              <a:gd name="connsiteX4" fmla="*/ 30480 w 13057120"/>
              <a:gd name="connsiteY4" fmla="*/ 0 h 7768078"/>
              <a:gd name="connsiteX0" fmla="*/ 30480 w 13057120"/>
              <a:gd name="connsiteY0" fmla="*/ 0 h 8248019"/>
              <a:gd name="connsiteX1" fmla="*/ 13057120 w 13057120"/>
              <a:gd name="connsiteY1" fmla="*/ 0 h 8248019"/>
              <a:gd name="connsiteX2" fmla="*/ 13057120 w 13057120"/>
              <a:gd name="connsiteY2" fmla="*/ 8248019 h 8248019"/>
              <a:gd name="connsiteX3" fmla="*/ 0 w 13057120"/>
              <a:gd name="connsiteY3" fmla="*/ 6960358 h 8248019"/>
              <a:gd name="connsiteX4" fmla="*/ 30480 w 13057120"/>
              <a:gd name="connsiteY4" fmla="*/ 0 h 8248019"/>
              <a:gd name="connsiteX0" fmla="*/ 0 w 13026640"/>
              <a:gd name="connsiteY0" fmla="*/ 0 h 8248019"/>
              <a:gd name="connsiteX1" fmla="*/ 13026640 w 13026640"/>
              <a:gd name="connsiteY1" fmla="*/ 0 h 8248019"/>
              <a:gd name="connsiteX2" fmla="*/ 13026640 w 13026640"/>
              <a:gd name="connsiteY2" fmla="*/ 8248019 h 8248019"/>
              <a:gd name="connsiteX3" fmla="*/ 323551 w 13026640"/>
              <a:gd name="connsiteY3" fmla="*/ 7000735 h 8248019"/>
              <a:gd name="connsiteX4" fmla="*/ 0 w 13026640"/>
              <a:gd name="connsiteY4" fmla="*/ 0 h 8248019"/>
              <a:gd name="connsiteX0" fmla="*/ 502522 w 12703089"/>
              <a:gd name="connsiteY0" fmla="*/ 676313 h 8248019"/>
              <a:gd name="connsiteX1" fmla="*/ 12703089 w 12703089"/>
              <a:gd name="connsiteY1" fmla="*/ 0 h 8248019"/>
              <a:gd name="connsiteX2" fmla="*/ 12703089 w 12703089"/>
              <a:gd name="connsiteY2" fmla="*/ 8248019 h 8248019"/>
              <a:gd name="connsiteX3" fmla="*/ 0 w 12703089"/>
              <a:gd name="connsiteY3" fmla="*/ 7000735 h 8248019"/>
              <a:gd name="connsiteX4" fmla="*/ 502522 w 12703089"/>
              <a:gd name="connsiteY4" fmla="*/ 676313 h 8248019"/>
              <a:gd name="connsiteX0" fmla="*/ 10812 w 12703089"/>
              <a:gd name="connsiteY0" fmla="*/ 0 h 8338868"/>
              <a:gd name="connsiteX1" fmla="*/ 12703089 w 12703089"/>
              <a:gd name="connsiteY1" fmla="*/ 90849 h 8338868"/>
              <a:gd name="connsiteX2" fmla="*/ 12703089 w 12703089"/>
              <a:gd name="connsiteY2" fmla="*/ 8338868 h 8338868"/>
              <a:gd name="connsiteX3" fmla="*/ 0 w 12703089"/>
              <a:gd name="connsiteY3" fmla="*/ 7091584 h 8338868"/>
              <a:gd name="connsiteX4" fmla="*/ 10812 w 12703089"/>
              <a:gd name="connsiteY4" fmla="*/ 0 h 8338868"/>
              <a:gd name="connsiteX0" fmla="*/ 10812 w 12703089"/>
              <a:gd name="connsiteY0" fmla="*/ 0 h 8338868"/>
              <a:gd name="connsiteX1" fmla="*/ 12113037 w 12703089"/>
              <a:gd name="connsiteY1" fmla="*/ 393676 h 8338868"/>
              <a:gd name="connsiteX2" fmla="*/ 12703089 w 12703089"/>
              <a:gd name="connsiteY2" fmla="*/ 8338868 h 8338868"/>
              <a:gd name="connsiteX3" fmla="*/ 0 w 12703089"/>
              <a:gd name="connsiteY3" fmla="*/ 7091584 h 8338868"/>
              <a:gd name="connsiteX4" fmla="*/ 10812 w 12703089"/>
              <a:gd name="connsiteY4" fmla="*/ 0 h 8338868"/>
              <a:gd name="connsiteX0" fmla="*/ 10812 w 12703089"/>
              <a:gd name="connsiteY0" fmla="*/ 0 h 8338868"/>
              <a:gd name="connsiteX1" fmla="*/ 12486738 w 12703089"/>
              <a:gd name="connsiteY1" fmla="*/ 50473 h 8338868"/>
              <a:gd name="connsiteX2" fmla="*/ 12703089 w 12703089"/>
              <a:gd name="connsiteY2" fmla="*/ 8338868 h 8338868"/>
              <a:gd name="connsiteX3" fmla="*/ 0 w 12703089"/>
              <a:gd name="connsiteY3" fmla="*/ 7091584 h 8338868"/>
              <a:gd name="connsiteX4" fmla="*/ 10812 w 12703089"/>
              <a:gd name="connsiteY4" fmla="*/ 0 h 8338868"/>
              <a:gd name="connsiteX0" fmla="*/ 10812 w 12565410"/>
              <a:gd name="connsiteY0" fmla="*/ 0 h 8328774"/>
              <a:gd name="connsiteX1" fmla="*/ 12486738 w 12565410"/>
              <a:gd name="connsiteY1" fmla="*/ 50473 h 8328774"/>
              <a:gd name="connsiteX2" fmla="*/ 12565410 w 12565410"/>
              <a:gd name="connsiteY2" fmla="*/ 8328774 h 8328774"/>
              <a:gd name="connsiteX3" fmla="*/ 0 w 12565410"/>
              <a:gd name="connsiteY3" fmla="*/ 7091584 h 8328774"/>
              <a:gd name="connsiteX4" fmla="*/ 10812 w 12565410"/>
              <a:gd name="connsiteY4" fmla="*/ 0 h 8328774"/>
              <a:gd name="connsiteX0" fmla="*/ 10812 w 12506405"/>
              <a:gd name="connsiteY0" fmla="*/ 0 h 8318680"/>
              <a:gd name="connsiteX1" fmla="*/ 12486738 w 12506405"/>
              <a:gd name="connsiteY1" fmla="*/ 50473 h 8318680"/>
              <a:gd name="connsiteX2" fmla="*/ 12506405 w 12506405"/>
              <a:gd name="connsiteY2" fmla="*/ 8318680 h 8318680"/>
              <a:gd name="connsiteX3" fmla="*/ 0 w 12506405"/>
              <a:gd name="connsiteY3" fmla="*/ 7091584 h 8318680"/>
              <a:gd name="connsiteX4" fmla="*/ 10812 w 12506405"/>
              <a:gd name="connsiteY4" fmla="*/ 0 h 8318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6405" h="8318680">
                <a:moveTo>
                  <a:pt x="10812" y="0"/>
                </a:moveTo>
                <a:lnTo>
                  <a:pt x="12486738" y="50473"/>
                </a:lnTo>
                <a:cubicBezTo>
                  <a:pt x="12493294" y="2806542"/>
                  <a:pt x="12499849" y="5562611"/>
                  <a:pt x="12506405" y="8318680"/>
                </a:cubicBezTo>
                <a:lnTo>
                  <a:pt x="0" y="7091584"/>
                </a:lnTo>
                <a:lnTo>
                  <a:pt x="10812" y="0"/>
                </a:lnTo>
                <a:close/>
              </a:path>
            </a:pathLst>
          </a:custGeom>
          <a:solidFill>
            <a:schemeClr val="tx1"/>
          </a:solidFill>
        </p:spPr>
        <p:txBody>
          <a:bodyPr wrap="square" lIns="720000" tIns="720000" rIns="2736000" bIns="720000" anchor="t" anchorCtr="1"/>
          <a:lstStyle>
            <a:lvl1pPr marL="0" indent="0">
              <a:buNone/>
              <a:defRPr>
                <a:noFill/>
              </a:defRPr>
            </a:lvl1pPr>
          </a:lstStyle>
          <a:p>
            <a:endParaRPr lang="en-US"/>
          </a:p>
        </p:txBody>
      </p:sp>
      <p:sp>
        <p:nvSpPr>
          <p:cNvPr id="9" name="Title 8">
            <a:extLst>
              <a:ext uri="{FF2B5EF4-FFF2-40B4-BE49-F238E27FC236}">
                <a16:creationId xmlns:a16="http://schemas.microsoft.com/office/drawing/2014/main" id="{8C4585A3-22D5-8845-B395-9F86D1C2E10D}"/>
              </a:ext>
            </a:extLst>
          </p:cNvPr>
          <p:cNvSpPr>
            <a:spLocks noGrp="1"/>
          </p:cNvSpPr>
          <p:nvPr>
            <p:ph type="title"/>
          </p:nvPr>
        </p:nvSpPr>
        <p:spPr>
          <a:xfrm>
            <a:off x="445057" y="2025521"/>
            <a:ext cx="5692616" cy="739280"/>
          </a:xfrm>
          <a:noFill/>
        </p:spPr>
        <p:txBody>
          <a:bodyPr>
            <a:noAutofit/>
          </a:bodyPr>
          <a:lstStyle>
            <a:lvl1pPr>
              <a:defRPr sz="540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60CCA9B1-06E0-F84A-BD52-8B650F63815F}"/>
              </a:ext>
            </a:extLst>
          </p:cNvPr>
          <p:cNvSpPr>
            <a:spLocks noGrp="1"/>
          </p:cNvSpPr>
          <p:nvPr>
            <p:ph type="body" sz="quarter" idx="13"/>
          </p:nvPr>
        </p:nvSpPr>
        <p:spPr>
          <a:xfrm>
            <a:off x="445297" y="5930901"/>
            <a:ext cx="5692379" cy="546100"/>
          </a:xfrm>
        </p:spPr>
        <p:txBody>
          <a:bodyPr/>
          <a:lstStyle>
            <a:lvl1pPr>
              <a:defRPr b="0">
                <a:solidFill>
                  <a:schemeClr val="tx1"/>
                </a:solidFill>
                <a:latin typeface="+mj-lt"/>
              </a:defRPr>
            </a:lvl1pPr>
            <a:lvl2pPr marL="342892" indent="0">
              <a:buNone/>
              <a:defRPr/>
            </a:lvl2pPr>
          </a:lstStyle>
          <a:p>
            <a:pPr lvl="0"/>
            <a:r>
              <a:rPr lang="en-US"/>
              <a:t>Edit Master text styles</a:t>
            </a:r>
          </a:p>
        </p:txBody>
      </p:sp>
      <p:pic>
        <p:nvPicPr>
          <p:cNvPr id="5" name="Picture 4">
            <a:extLst>
              <a:ext uri="{FF2B5EF4-FFF2-40B4-BE49-F238E27FC236}">
                <a16:creationId xmlns:a16="http://schemas.microsoft.com/office/drawing/2014/main" id="{215ECC4E-F073-034E-A04D-CE52FF1B282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20000" y="0"/>
            <a:ext cx="1524000" cy="6858000"/>
          </a:xfrm>
          <a:prstGeom prst="rect">
            <a:avLst/>
          </a:prstGeom>
        </p:spPr>
      </p:pic>
    </p:spTree>
    <p:extLst>
      <p:ext uri="{BB962C8B-B14F-4D97-AF65-F5344CB8AC3E}">
        <p14:creationId xmlns:p14="http://schemas.microsoft.com/office/powerpoint/2010/main" val="1530659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RINTER FRIENDLY Title Slide">
    <p:spTree>
      <p:nvGrpSpPr>
        <p:cNvPr id="1" name=""/>
        <p:cNvGrpSpPr/>
        <p:nvPr/>
      </p:nvGrpSpPr>
      <p:grpSpPr>
        <a:xfrm>
          <a:off x="0" y="0"/>
          <a:ext cx="0" cy="0"/>
          <a:chOff x="0" y="0"/>
          <a:chExt cx="0" cy="0"/>
        </a:xfrm>
      </p:grpSpPr>
      <p:sp>
        <p:nvSpPr>
          <p:cNvPr id="2" name="Freeform 1">
            <a:extLst>
              <a:ext uri="{FF2B5EF4-FFF2-40B4-BE49-F238E27FC236}">
                <a16:creationId xmlns:a16="http://schemas.microsoft.com/office/drawing/2014/main" id="{FCA97557-6A0D-D546-AC56-AA7BC0C24EFB}"/>
              </a:ext>
            </a:extLst>
          </p:cNvPr>
          <p:cNvSpPr/>
          <p:nvPr userDrawn="1"/>
        </p:nvSpPr>
        <p:spPr>
          <a:xfrm>
            <a:off x="-46284" y="5548977"/>
            <a:ext cx="9238481" cy="1375571"/>
          </a:xfrm>
          <a:custGeom>
            <a:avLst/>
            <a:gdLst>
              <a:gd name="connsiteX0" fmla="*/ 13664242 w 14181827"/>
              <a:gd name="connsiteY0" fmla="*/ 897147 h 2173857"/>
              <a:gd name="connsiteX1" fmla="*/ 0 w 14181827"/>
              <a:gd name="connsiteY1" fmla="*/ 0 h 2173857"/>
              <a:gd name="connsiteX2" fmla="*/ 51759 w 14181827"/>
              <a:gd name="connsiteY2" fmla="*/ 2173857 h 2173857"/>
              <a:gd name="connsiteX3" fmla="*/ 14181827 w 14181827"/>
              <a:gd name="connsiteY3" fmla="*/ 1656272 h 2173857"/>
              <a:gd name="connsiteX4" fmla="*/ 13595230 w 14181827"/>
              <a:gd name="connsiteY4" fmla="*/ 897147 h 2173857"/>
              <a:gd name="connsiteX0" fmla="*/ 13612483 w 14130068"/>
              <a:gd name="connsiteY0" fmla="*/ 824575 h 2101285"/>
              <a:gd name="connsiteX1" fmla="*/ 1070678 w 14130068"/>
              <a:gd name="connsiteY1" fmla="*/ 0 h 2101285"/>
              <a:gd name="connsiteX2" fmla="*/ 0 w 14130068"/>
              <a:gd name="connsiteY2" fmla="*/ 2101285 h 2101285"/>
              <a:gd name="connsiteX3" fmla="*/ 14130068 w 14130068"/>
              <a:gd name="connsiteY3" fmla="*/ 1583700 h 2101285"/>
              <a:gd name="connsiteX4" fmla="*/ 13543471 w 14130068"/>
              <a:gd name="connsiteY4" fmla="*/ 824575 h 2101285"/>
              <a:gd name="connsiteX0" fmla="*/ 12541804 w 13059389"/>
              <a:gd name="connsiteY0" fmla="*/ 824575 h 1796485"/>
              <a:gd name="connsiteX1" fmla="*/ -1 w 13059389"/>
              <a:gd name="connsiteY1" fmla="*/ 0 h 1796485"/>
              <a:gd name="connsiteX2" fmla="*/ 690388 w 13059389"/>
              <a:gd name="connsiteY2" fmla="*/ 1796485 h 1796485"/>
              <a:gd name="connsiteX3" fmla="*/ 13059389 w 13059389"/>
              <a:gd name="connsiteY3" fmla="*/ 1583700 h 1796485"/>
              <a:gd name="connsiteX4" fmla="*/ 12472792 w 13059389"/>
              <a:gd name="connsiteY4" fmla="*/ 824575 h 1796485"/>
              <a:gd name="connsiteX0" fmla="*/ 12541805 w 13059390"/>
              <a:gd name="connsiteY0" fmla="*/ 824575 h 1583700"/>
              <a:gd name="connsiteX1" fmla="*/ 0 w 13059390"/>
              <a:gd name="connsiteY1" fmla="*/ 0 h 1583700"/>
              <a:gd name="connsiteX2" fmla="*/ 61436 w 13059390"/>
              <a:gd name="connsiteY2" fmla="*/ 1375571 h 1583700"/>
              <a:gd name="connsiteX3" fmla="*/ 13059390 w 13059390"/>
              <a:gd name="connsiteY3" fmla="*/ 1583700 h 1583700"/>
              <a:gd name="connsiteX4" fmla="*/ 12472793 w 13059390"/>
              <a:gd name="connsiteY4" fmla="*/ 824575 h 1583700"/>
              <a:gd name="connsiteX0" fmla="*/ 12483748 w 13001333"/>
              <a:gd name="connsiteY0" fmla="*/ 817318 h 1576443"/>
              <a:gd name="connsiteX1" fmla="*/ 0 w 13001333"/>
              <a:gd name="connsiteY1" fmla="*/ 0 h 1576443"/>
              <a:gd name="connsiteX2" fmla="*/ 3379 w 13001333"/>
              <a:gd name="connsiteY2" fmla="*/ 1368314 h 1576443"/>
              <a:gd name="connsiteX3" fmla="*/ 13001333 w 13001333"/>
              <a:gd name="connsiteY3" fmla="*/ 1576443 h 1576443"/>
              <a:gd name="connsiteX4" fmla="*/ 12414736 w 13001333"/>
              <a:gd name="connsiteY4" fmla="*/ 817318 h 1576443"/>
              <a:gd name="connsiteX0" fmla="*/ 12483748 w 13001333"/>
              <a:gd name="connsiteY0" fmla="*/ 817318 h 1576443"/>
              <a:gd name="connsiteX1" fmla="*/ 0 w 13001333"/>
              <a:gd name="connsiteY1" fmla="*/ 0 h 1576443"/>
              <a:gd name="connsiteX2" fmla="*/ 3379 w 13001333"/>
              <a:gd name="connsiteY2" fmla="*/ 1375571 h 1576443"/>
              <a:gd name="connsiteX3" fmla="*/ 13001333 w 13001333"/>
              <a:gd name="connsiteY3" fmla="*/ 1576443 h 1576443"/>
              <a:gd name="connsiteX4" fmla="*/ 12414736 w 13001333"/>
              <a:gd name="connsiteY4" fmla="*/ 817318 h 1576443"/>
              <a:gd name="connsiteX0" fmla="*/ 12483748 w 12483748"/>
              <a:gd name="connsiteY0" fmla="*/ 817318 h 1445815"/>
              <a:gd name="connsiteX1" fmla="*/ 0 w 12483748"/>
              <a:gd name="connsiteY1" fmla="*/ 0 h 1445815"/>
              <a:gd name="connsiteX2" fmla="*/ 3379 w 12483748"/>
              <a:gd name="connsiteY2" fmla="*/ 1375571 h 1445815"/>
              <a:gd name="connsiteX3" fmla="*/ 11898248 w 12483748"/>
              <a:gd name="connsiteY3" fmla="*/ 1445815 h 1445815"/>
              <a:gd name="connsiteX4" fmla="*/ 12414736 w 12483748"/>
              <a:gd name="connsiteY4" fmla="*/ 817318 h 1445815"/>
              <a:gd name="connsiteX0" fmla="*/ 12483748 w 12483748"/>
              <a:gd name="connsiteY0" fmla="*/ 817318 h 1375571"/>
              <a:gd name="connsiteX1" fmla="*/ 0 w 12483748"/>
              <a:gd name="connsiteY1" fmla="*/ 0 h 1375571"/>
              <a:gd name="connsiteX2" fmla="*/ 3379 w 12483748"/>
              <a:gd name="connsiteY2" fmla="*/ 1375571 h 1375571"/>
              <a:gd name="connsiteX3" fmla="*/ 12304648 w 12483748"/>
              <a:gd name="connsiteY3" fmla="*/ 1358729 h 1375571"/>
              <a:gd name="connsiteX4" fmla="*/ 12414736 w 12483748"/>
              <a:gd name="connsiteY4" fmla="*/ 817318 h 1375571"/>
              <a:gd name="connsiteX0" fmla="*/ 0 w 12414736"/>
              <a:gd name="connsiteY0" fmla="*/ 0 h 1375571"/>
              <a:gd name="connsiteX1" fmla="*/ 3379 w 12414736"/>
              <a:gd name="connsiteY1" fmla="*/ 1375571 h 1375571"/>
              <a:gd name="connsiteX2" fmla="*/ 12304648 w 12414736"/>
              <a:gd name="connsiteY2" fmla="*/ 1358729 h 1375571"/>
              <a:gd name="connsiteX3" fmla="*/ 12414736 w 12414736"/>
              <a:gd name="connsiteY3" fmla="*/ 817318 h 1375571"/>
              <a:gd name="connsiteX0" fmla="*/ 0 w 12317975"/>
              <a:gd name="connsiteY0" fmla="*/ 0 h 1375571"/>
              <a:gd name="connsiteX1" fmla="*/ 3379 w 12317975"/>
              <a:gd name="connsiteY1" fmla="*/ 1375571 h 1375571"/>
              <a:gd name="connsiteX2" fmla="*/ 12304648 w 12317975"/>
              <a:gd name="connsiteY2" fmla="*/ 1358729 h 1375571"/>
              <a:gd name="connsiteX3" fmla="*/ 12317975 w 12317975"/>
              <a:gd name="connsiteY3" fmla="*/ 831832 h 1375571"/>
            </a:gdLst>
            <a:ahLst/>
            <a:cxnLst>
              <a:cxn ang="0">
                <a:pos x="connsiteX0" y="connsiteY0"/>
              </a:cxn>
              <a:cxn ang="0">
                <a:pos x="connsiteX1" y="connsiteY1"/>
              </a:cxn>
              <a:cxn ang="0">
                <a:pos x="connsiteX2" y="connsiteY2"/>
              </a:cxn>
              <a:cxn ang="0">
                <a:pos x="connsiteX3" y="connsiteY3"/>
              </a:cxn>
            </a:cxnLst>
            <a:rect l="l" t="t" r="r" b="b"/>
            <a:pathLst>
              <a:path w="12317975" h="1375571">
                <a:moveTo>
                  <a:pt x="0" y="0"/>
                </a:moveTo>
                <a:cubicBezTo>
                  <a:pt x="1126" y="456105"/>
                  <a:pt x="2253" y="919466"/>
                  <a:pt x="3379" y="1375571"/>
                </a:cubicBezTo>
                <a:lnTo>
                  <a:pt x="12304648" y="1358729"/>
                </a:lnTo>
                <a:lnTo>
                  <a:pt x="12317975" y="831832"/>
                </a:lnTo>
              </a:path>
            </a:pathLst>
          </a:cu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a:p>
        </p:txBody>
      </p:sp>
      <p:sp>
        <p:nvSpPr>
          <p:cNvPr id="9" name="Title 8">
            <a:extLst>
              <a:ext uri="{FF2B5EF4-FFF2-40B4-BE49-F238E27FC236}">
                <a16:creationId xmlns:a16="http://schemas.microsoft.com/office/drawing/2014/main" id="{8C4585A3-22D5-8845-B395-9F86D1C2E10D}"/>
              </a:ext>
            </a:extLst>
          </p:cNvPr>
          <p:cNvSpPr>
            <a:spLocks noGrp="1"/>
          </p:cNvSpPr>
          <p:nvPr>
            <p:ph type="title"/>
          </p:nvPr>
        </p:nvSpPr>
        <p:spPr>
          <a:xfrm>
            <a:off x="445060" y="2370577"/>
            <a:ext cx="5692616" cy="739280"/>
          </a:xfrm>
          <a:noFill/>
        </p:spPr>
        <p:txBody>
          <a:bodyPr>
            <a:noAutofit/>
          </a:bodyPr>
          <a:lstStyle>
            <a:lvl1pPr>
              <a:defRPr sz="5400">
                <a:solidFill>
                  <a:schemeClr val="tx1"/>
                </a:solidFill>
              </a:defRPr>
            </a:lvl1pPr>
          </a:lstStyle>
          <a:p>
            <a:r>
              <a:rPr lang="en-US"/>
              <a:t>Click to edit Master title style</a:t>
            </a:r>
          </a:p>
        </p:txBody>
      </p:sp>
      <p:sp>
        <p:nvSpPr>
          <p:cNvPr id="4" name="Text Placeholder 3">
            <a:extLst>
              <a:ext uri="{FF2B5EF4-FFF2-40B4-BE49-F238E27FC236}">
                <a16:creationId xmlns:a16="http://schemas.microsoft.com/office/drawing/2014/main" id="{60CCA9B1-06E0-F84A-BD52-8B650F63815F}"/>
              </a:ext>
            </a:extLst>
          </p:cNvPr>
          <p:cNvSpPr>
            <a:spLocks noGrp="1"/>
          </p:cNvSpPr>
          <p:nvPr>
            <p:ph type="body" sz="quarter" idx="13"/>
          </p:nvPr>
        </p:nvSpPr>
        <p:spPr>
          <a:xfrm>
            <a:off x="445297" y="5930901"/>
            <a:ext cx="5692379" cy="546100"/>
          </a:xfrm>
        </p:spPr>
        <p:txBody>
          <a:bodyPr/>
          <a:lstStyle>
            <a:lvl1pPr>
              <a:defRPr b="0">
                <a:solidFill>
                  <a:schemeClr val="bg1"/>
                </a:solidFill>
                <a:latin typeface="+mj-lt"/>
              </a:defRPr>
            </a:lvl1pPr>
            <a:lvl2pPr marL="342892" indent="0">
              <a:buNone/>
              <a:defRPr/>
            </a:lvl2pPr>
          </a:lstStyle>
          <a:p>
            <a:pPr lvl="0"/>
            <a:r>
              <a:rPr lang="en-US"/>
              <a:t>Edit Master text styles</a:t>
            </a:r>
          </a:p>
        </p:txBody>
      </p:sp>
      <p:pic>
        <p:nvPicPr>
          <p:cNvPr id="6" name="Picture 5">
            <a:extLst>
              <a:ext uri="{FF2B5EF4-FFF2-40B4-BE49-F238E27FC236}">
                <a16:creationId xmlns:a16="http://schemas.microsoft.com/office/drawing/2014/main" id="{CF2275C9-9ACD-0C40-B716-F7591F3F31E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2003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 full lef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47FEC7F-0878-C649-9B65-3B8E97DBECA5}"/>
              </a:ext>
            </a:extLst>
          </p:cNvPr>
          <p:cNvSpPr>
            <a:spLocks noGrp="1"/>
          </p:cNvSpPr>
          <p:nvPr>
            <p:ph type="pic" sz="quarter" idx="10" hasCustomPrompt="1"/>
          </p:nvPr>
        </p:nvSpPr>
        <p:spPr>
          <a:xfrm>
            <a:off x="-27" y="-33636"/>
            <a:ext cx="4658629" cy="6971927"/>
          </a:xfrm>
          <a:custGeom>
            <a:avLst/>
            <a:gdLst>
              <a:gd name="connsiteX0" fmla="*/ 0 w 8605838"/>
              <a:gd name="connsiteY0" fmla="*/ 0 h 8177213"/>
              <a:gd name="connsiteX1" fmla="*/ 8605838 w 8605838"/>
              <a:gd name="connsiteY1" fmla="*/ 0 h 8177213"/>
              <a:gd name="connsiteX2" fmla="*/ 8605838 w 8605838"/>
              <a:gd name="connsiteY2" fmla="*/ 8177213 h 8177213"/>
              <a:gd name="connsiteX3" fmla="*/ 0 w 8605838"/>
              <a:gd name="connsiteY3" fmla="*/ 8177213 h 8177213"/>
              <a:gd name="connsiteX4" fmla="*/ 0 w 8605838"/>
              <a:gd name="connsiteY4" fmla="*/ 0 h 8177213"/>
              <a:gd name="connsiteX0" fmla="*/ 0 w 8605838"/>
              <a:gd name="connsiteY0" fmla="*/ 0 h 8194798"/>
              <a:gd name="connsiteX1" fmla="*/ 8605838 w 8605838"/>
              <a:gd name="connsiteY1" fmla="*/ 0 h 8194798"/>
              <a:gd name="connsiteX2" fmla="*/ 7445254 w 8605838"/>
              <a:gd name="connsiteY2" fmla="*/ 8194798 h 8194798"/>
              <a:gd name="connsiteX3" fmla="*/ 0 w 8605838"/>
              <a:gd name="connsiteY3" fmla="*/ 8177213 h 8194798"/>
              <a:gd name="connsiteX4" fmla="*/ 0 w 8605838"/>
              <a:gd name="connsiteY4" fmla="*/ 0 h 8194798"/>
              <a:gd name="connsiteX0" fmla="*/ 0 w 8532391"/>
              <a:gd name="connsiteY0" fmla="*/ 0 h 8194798"/>
              <a:gd name="connsiteX1" fmla="*/ 8532391 w 8532391"/>
              <a:gd name="connsiteY1" fmla="*/ 341522 h 8194798"/>
              <a:gd name="connsiteX2" fmla="*/ 7445254 w 8532391"/>
              <a:gd name="connsiteY2" fmla="*/ 8194798 h 8194798"/>
              <a:gd name="connsiteX3" fmla="*/ 0 w 8532391"/>
              <a:gd name="connsiteY3" fmla="*/ 8177213 h 8194798"/>
              <a:gd name="connsiteX4" fmla="*/ 0 w 8532391"/>
              <a:gd name="connsiteY4" fmla="*/ 0 h 8194798"/>
              <a:gd name="connsiteX0" fmla="*/ 0 w 8532391"/>
              <a:gd name="connsiteY0" fmla="*/ 0 h 8177213"/>
              <a:gd name="connsiteX1" fmla="*/ 8532391 w 8532391"/>
              <a:gd name="connsiteY1" fmla="*/ 341522 h 8177213"/>
              <a:gd name="connsiteX2" fmla="*/ 7562767 w 8532391"/>
              <a:gd name="connsiteY2" fmla="*/ 7291415 h 8177213"/>
              <a:gd name="connsiteX3" fmla="*/ 0 w 8532391"/>
              <a:gd name="connsiteY3" fmla="*/ 8177213 h 8177213"/>
              <a:gd name="connsiteX4" fmla="*/ 0 w 8532391"/>
              <a:gd name="connsiteY4" fmla="*/ 0 h 8177213"/>
              <a:gd name="connsiteX0" fmla="*/ 0 w 8532391"/>
              <a:gd name="connsiteY0" fmla="*/ 0 h 7291415"/>
              <a:gd name="connsiteX1" fmla="*/ 8532391 w 8532391"/>
              <a:gd name="connsiteY1" fmla="*/ 341522 h 7291415"/>
              <a:gd name="connsiteX2" fmla="*/ 7562767 w 8532391"/>
              <a:gd name="connsiteY2" fmla="*/ 7291415 h 7291415"/>
              <a:gd name="connsiteX3" fmla="*/ 1850834 w 8532391"/>
              <a:gd name="connsiteY3" fmla="*/ 6954341 h 7291415"/>
              <a:gd name="connsiteX4" fmla="*/ 0 w 8532391"/>
              <a:gd name="connsiteY4" fmla="*/ 0 h 7291415"/>
              <a:gd name="connsiteX0" fmla="*/ 0 w 8532391"/>
              <a:gd name="connsiteY0" fmla="*/ 0 h 7291415"/>
              <a:gd name="connsiteX1" fmla="*/ 8532391 w 8532391"/>
              <a:gd name="connsiteY1" fmla="*/ 341522 h 7291415"/>
              <a:gd name="connsiteX2" fmla="*/ 7562767 w 8532391"/>
              <a:gd name="connsiteY2" fmla="*/ 7291415 h 7291415"/>
              <a:gd name="connsiteX3" fmla="*/ 2364954 w 8532391"/>
              <a:gd name="connsiteY3" fmla="*/ 7240780 h 7291415"/>
              <a:gd name="connsiteX4" fmla="*/ 0 w 8532391"/>
              <a:gd name="connsiteY4" fmla="*/ 0 h 7291415"/>
              <a:gd name="connsiteX0" fmla="*/ 0 w 6916583"/>
              <a:gd name="connsiteY0" fmla="*/ 165254 h 6949893"/>
              <a:gd name="connsiteX1" fmla="*/ 6916583 w 6916583"/>
              <a:gd name="connsiteY1" fmla="*/ 0 h 6949893"/>
              <a:gd name="connsiteX2" fmla="*/ 5946959 w 6916583"/>
              <a:gd name="connsiteY2" fmla="*/ 6949893 h 6949893"/>
              <a:gd name="connsiteX3" fmla="*/ 749146 w 6916583"/>
              <a:gd name="connsiteY3" fmla="*/ 6899258 h 6949893"/>
              <a:gd name="connsiteX4" fmla="*/ 0 w 6916583"/>
              <a:gd name="connsiteY4" fmla="*/ 165254 h 6949893"/>
              <a:gd name="connsiteX0" fmla="*/ 1 w 6167436"/>
              <a:gd name="connsiteY0" fmla="*/ 33052 h 6949893"/>
              <a:gd name="connsiteX1" fmla="*/ 6167436 w 6167436"/>
              <a:gd name="connsiteY1" fmla="*/ 0 h 6949893"/>
              <a:gd name="connsiteX2" fmla="*/ 5197812 w 6167436"/>
              <a:gd name="connsiteY2" fmla="*/ 6949893 h 6949893"/>
              <a:gd name="connsiteX3" fmla="*/ -1 w 6167436"/>
              <a:gd name="connsiteY3" fmla="*/ 6899258 h 6949893"/>
              <a:gd name="connsiteX4" fmla="*/ 1 w 6167436"/>
              <a:gd name="connsiteY4" fmla="*/ 33052 h 6949893"/>
              <a:gd name="connsiteX0" fmla="*/ 0 w 6211501"/>
              <a:gd name="connsiteY0" fmla="*/ 44069 h 6949893"/>
              <a:gd name="connsiteX1" fmla="*/ 6211501 w 6211501"/>
              <a:gd name="connsiteY1" fmla="*/ 0 h 6949893"/>
              <a:gd name="connsiteX2" fmla="*/ 5241877 w 6211501"/>
              <a:gd name="connsiteY2" fmla="*/ 6949893 h 6949893"/>
              <a:gd name="connsiteX3" fmla="*/ 44064 w 6211501"/>
              <a:gd name="connsiteY3" fmla="*/ 6899258 h 6949893"/>
              <a:gd name="connsiteX4" fmla="*/ 0 w 6211501"/>
              <a:gd name="connsiteY4" fmla="*/ 44069 h 6949893"/>
              <a:gd name="connsiteX0" fmla="*/ 3 w 6211504"/>
              <a:gd name="connsiteY0" fmla="*/ 44069 h 6949893"/>
              <a:gd name="connsiteX1" fmla="*/ 6211504 w 6211504"/>
              <a:gd name="connsiteY1" fmla="*/ 0 h 6949893"/>
              <a:gd name="connsiteX2" fmla="*/ 5241880 w 6211504"/>
              <a:gd name="connsiteY2" fmla="*/ 6949893 h 6949893"/>
              <a:gd name="connsiteX3" fmla="*/ 0 w 6211504"/>
              <a:gd name="connsiteY3" fmla="*/ 6921292 h 6949893"/>
              <a:gd name="connsiteX4" fmla="*/ 3 w 6211504"/>
              <a:gd name="connsiteY4" fmla="*/ 44069 h 6949893"/>
              <a:gd name="connsiteX0" fmla="*/ 3 w 6211504"/>
              <a:gd name="connsiteY0" fmla="*/ 44069 h 6971927"/>
              <a:gd name="connsiteX1" fmla="*/ 6211504 w 6211504"/>
              <a:gd name="connsiteY1" fmla="*/ 0 h 6971927"/>
              <a:gd name="connsiteX2" fmla="*/ 5241880 w 6211504"/>
              <a:gd name="connsiteY2" fmla="*/ 6971927 h 6971927"/>
              <a:gd name="connsiteX3" fmla="*/ 0 w 6211504"/>
              <a:gd name="connsiteY3" fmla="*/ 6921292 h 6971927"/>
              <a:gd name="connsiteX4" fmla="*/ 3 w 6211504"/>
              <a:gd name="connsiteY4" fmla="*/ 44069 h 6971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11504" h="6971927">
                <a:moveTo>
                  <a:pt x="3" y="44069"/>
                </a:moveTo>
                <a:lnTo>
                  <a:pt x="6211504" y="0"/>
                </a:lnTo>
                <a:lnTo>
                  <a:pt x="5241880" y="6971927"/>
                </a:lnTo>
                <a:lnTo>
                  <a:pt x="0" y="6921292"/>
                </a:lnTo>
                <a:cubicBezTo>
                  <a:pt x="1" y="4632557"/>
                  <a:pt x="2" y="2332804"/>
                  <a:pt x="3" y="44069"/>
                </a:cubicBezTo>
                <a:close/>
              </a:path>
            </a:pathLst>
          </a:custGeom>
          <a:solidFill>
            <a:schemeClr val="tx1"/>
          </a:solidFill>
        </p:spPr>
        <p:txBody>
          <a:bodyPr lIns="1800000" tIns="1872000" rIns="1404000" anchor="ctr" anchorCtr="1">
            <a:noAutofit/>
          </a:bodyPr>
          <a:lstStyle>
            <a:lvl1pPr marL="0" indent="0">
              <a:buNone/>
              <a:defRPr>
                <a:noFill/>
              </a:defRPr>
            </a:lvl1pPr>
          </a:lstStyle>
          <a:p>
            <a:r>
              <a:rPr lang="en-US"/>
              <a:t>Click to add photo  Change colour overlay in color section </a:t>
            </a:r>
          </a:p>
          <a:p>
            <a:r>
              <a:rPr lang="en-US"/>
              <a:t>within ’Picture Format’ tab</a:t>
            </a:r>
          </a:p>
        </p:txBody>
      </p:sp>
      <p:sp>
        <p:nvSpPr>
          <p:cNvPr id="6" name="Text Placeholder 5">
            <a:extLst>
              <a:ext uri="{FF2B5EF4-FFF2-40B4-BE49-F238E27FC236}">
                <a16:creationId xmlns:a16="http://schemas.microsoft.com/office/drawing/2014/main" id="{D2370320-B093-1446-A74F-45F07C156417}"/>
              </a:ext>
            </a:extLst>
          </p:cNvPr>
          <p:cNvSpPr>
            <a:spLocks noGrp="1"/>
          </p:cNvSpPr>
          <p:nvPr>
            <p:ph type="body" sz="quarter" idx="11"/>
          </p:nvPr>
        </p:nvSpPr>
        <p:spPr>
          <a:xfrm>
            <a:off x="4713688" y="1389063"/>
            <a:ext cx="4201715" cy="3903662"/>
          </a:xfrm>
          <a:prstGeom prst="rect">
            <a:avLst/>
          </a:prstGeom>
        </p:spPr>
        <p:txBody>
          <a:bodyPr/>
          <a:lstStyle>
            <a:lvl1pPr marL="171446" indent="-171446">
              <a:buSzPct val="60000"/>
              <a:buFontTx/>
              <a:buBlip>
                <a:blip r:embed="rId2"/>
              </a:buBlip>
              <a:defRPr sz="2400" b="1"/>
            </a:lvl1pPr>
          </a:lstStyle>
          <a:p>
            <a:pPr lvl="0"/>
            <a:r>
              <a:rPr lang="en-US"/>
              <a:t>Edit Master text styles</a:t>
            </a:r>
          </a:p>
        </p:txBody>
      </p:sp>
      <p:sp>
        <p:nvSpPr>
          <p:cNvPr id="9" name="Title 8">
            <a:extLst>
              <a:ext uri="{FF2B5EF4-FFF2-40B4-BE49-F238E27FC236}">
                <a16:creationId xmlns:a16="http://schemas.microsoft.com/office/drawing/2014/main" id="{5114294D-05DE-AC4D-AFAC-030EB9FA7C5B}"/>
              </a:ext>
            </a:extLst>
          </p:cNvPr>
          <p:cNvSpPr>
            <a:spLocks noGrp="1"/>
          </p:cNvSpPr>
          <p:nvPr>
            <p:ph type="title"/>
          </p:nvPr>
        </p:nvSpPr>
        <p:spPr>
          <a:xfrm>
            <a:off x="317319" y="1389063"/>
            <a:ext cx="3706042" cy="2555874"/>
          </a:xfrm>
        </p:spPr>
        <p:txBody>
          <a:bodyPr anchor="t">
            <a:noAutofit/>
          </a:bodyPr>
          <a:lstStyle>
            <a:lvl1pPr>
              <a:defRPr sz="4500">
                <a:solidFill>
                  <a:schemeClr val="bg1"/>
                </a:solidFill>
              </a:defRPr>
            </a:lvl1pPr>
          </a:lstStyle>
          <a:p>
            <a:r>
              <a:rPr lang="en-US"/>
              <a:t>Click to edit Master title style</a:t>
            </a:r>
          </a:p>
        </p:txBody>
      </p:sp>
    </p:spTree>
    <p:extLst>
      <p:ext uri="{BB962C8B-B14F-4D97-AF65-F5344CB8AC3E}">
        <p14:creationId xmlns:p14="http://schemas.microsoft.com/office/powerpoint/2010/main" val="3659181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INTER FRIENDLY text only">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2825D78-0B9C-7D4E-A0F7-0903BFB66A76}"/>
              </a:ext>
            </a:extLst>
          </p:cNvPr>
          <p:cNvSpPr>
            <a:spLocks noGrp="1"/>
          </p:cNvSpPr>
          <p:nvPr>
            <p:ph type="body" sz="quarter" idx="10"/>
          </p:nvPr>
        </p:nvSpPr>
        <p:spPr>
          <a:xfrm>
            <a:off x="225880" y="2074990"/>
            <a:ext cx="7528322" cy="4553683"/>
          </a:xfrm>
          <a:prstGeom prst="rect">
            <a:avLst/>
          </a:prstGeom>
        </p:spPr>
        <p:txBody>
          <a:bodyPr/>
          <a:lstStyle>
            <a:lvl1pPr marL="0" indent="0">
              <a:buNone/>
              <a:defRPr>
                <a:solidFill>
                  <a:schemeClr val="accent3"/>
                </a:solidFill>
              </a:defRPr>
            </a:lvl1pPr>
            <a:lvl2pPr marL="600060" indent="-257168">
              <a:buSzPct val="60000"/>
              <a:buFontTx/>
              <a:buBlip>
                <a:blip r:embed="rId2"/>
              </a:buBlip>
              <a:defRPr>
                <a:solidFill>
                  <a:schemeClr val="accent3"/>
                </a:solidFill>
              </a:defRPr>
            </a:lvl2pPr>
            <a:lvl3pPr marL="857228" indent="-171446">
              <a:buSzPct val="60000"/>
              <a:buFontTx/>
              <a:buBlip>
                <a:blip r:embed="rId2"/>
              </a:buBlip>
              <a:defRPr>
                <a:solidFill>
                  <a:schemeClr val="accent3"/>
                </a:solidFill>
              </a:defRPr>
            </a:lvl3pPr>
            <a:lvl4pPr marL="1200120" indent="-171446">
              <a:buSzPct val="60000"/>
              <a:buFontTx/>
              <a:buBlip>
                <a:blip r:embed="rId2"/>
              </a:buBlip>
              <a:defRPr>
                <a:solidFill>
                  <a:schemeClr val="accent3"/>
                </a:solidFill>
              </a:defRPr>
            </a:lvl4pPr>
            <a:lvl5pPr marL="1543012" indent="-171446">
              <a:buSzPct val="60000"/>
              <a:buFontTx/>
              <a:buBlip>
                <a:blip r:embed="rId2"/>
              </a:buBlip>
              <a:defRPr>
                <a:solidFill>
                  <a:schemeClr val="accent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a:extLst>
              <a:ext uri="{FF2B5EF4-FFF2-40B4-BE49-F238E27FC236}">
                <a16:creationId xmlns:a16="http://schemas.microsoft.com/office/drawing/2014/main" id="{28DED9E5-A3EE-E641-831F-ECA5D91194CE}"/>
              </a:ext>
            </a:extLst>
          </p:cNvPr>
          <p:cNvSpPr>
            <a:spLocks noGrp="1"/>
          </p:cNvSpPr>
          <p:nvPr>
            <p:ph type="body" sz="quarter" idx="11"/>
          </p:nvPr>
        </p:nvSpPr>
        <p:spPr>
          <a:xfrm>
            <a:off x="225878" y="984532"/>
            <a:ext cx="7886700" cy="825500"/>
          </a:xfrm>
          <a:prstGeom prst="rect">
            <a:avLst/>
          </a:prstGeom>
        </p:spPr>
        <p:txBody>
          <a:bodyPr/>
          <a:lstStyle>
            <a:lvl1pPr marL="0" indent="0">
              <a:buNone/>
              <a:defRPr sz="2700"/>
            </a:lvl1pPr>
          </a:lstStyle>
          <a:p>
            <a:pPr lvl="0"/>
            <a:r>
              <a:rPr lang="en-US"/>
              <a:t>Edit Master text styles</a:t>
            </a:r>
          </a:p>
        </p:txBody>
      </p:sp>
      <p:sp>
        <p:nvSpPr>
          <p:cNvPr id="10" name="Title 9">
            <a:extLst>
              <a:ext uri="{FF2B5EF4-FFF2-40B4-BE49-F238E27FC236}">
                <a16:creationId xmlns:a16="http://schemas.microsoft.com/office/drawing/2014/main" id="{38D6E498-362E-144C-ABBB-AE02A6C3C537}"/>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37795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INTER FRIENDLY left hand imag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2825D78-0B9C-7D4E-A0F7-0903BFB66A76}"/>
              </a:ext>
            </a:extLst>
          </p:cNvPr>
          <p:cNvSpPr>
            <a:spLocks noGrp="1"/>
          </p:cNvSpPr>
          <p:nvPr>
            <p:ph type="body" sz="quarter" idx="10"/>
          </p:nvPr>
        </p:nvSpPr>
        <p:spPr>
          <a:xfrm>
            <a:off x="4592140" y="2120710"/>
            <a:ext cx="7528322" cy="3792417"/>
          </a:xfrm>
          <a:prstGeom prst="rect">
            <a:avLst/>
          </a:prstGeom>
        </p:spPr>
        <p:txBody>
          <a:bodyPr/>
          <a:lstStyle>
            <a:lvl1pPr marL="0" indent="0">
              <a:buNone/>
              <a:defRPr>
                <a:solidFill>
                  <a:schemeClr val="accent3"/>
                </a:solidFill>
              </a:defRPr>
            </a:lvl1pPr>
            <a:lvl2pPr marL="600060" indent="-257168">
              <a:buSzPct val="60000"/>
              <a:buFontTx/>
              <a:buBlip>
                <a:blip r:embed="rId2"/>
              </a:buBlip>
              <a:defRPr>
                <a:solidFill>
                  <a:schemeClr val="accent3"/>
                </a:solidFill>
              </a:defRPr>
            </a:lvl2pPr>
            <a:lvl3pPr marL="857228" indent="-171446">
              <a:buSzPct val="60000"/>
              <a:buFontTx/>
              <a:buBlip>
                <a:blip r:embed="rId2"/>
              </a:buBlip>
              <a:defRPr>
                <a:solidFill>
                  <a:schemeClr val="accent3"/>
                </a:solidFill>
              </a:defRPr>
            </a:lvl3pPr>
            <a:lvl4pPr marL="1200120" indent="-171446">
              <a:buSzPct val="60000"/>
              <a:buFontTx/>
              <a:buBlip>
                <a:blip r:embed="rId2"/>
              </a:buBlip>
              <a:defRPr>
                <a:solidFill>
                  <a:schemeClr val="accent3"/>
                </a:solidFill>
              </a:defRPr>
            </a:lvl4pPr>
            <a:lvl5pPr marL="1543012" indent="-171446">
              <a:buSzPct val="60000"/>
              <a:buFontTx/>
              <a:buBlip>
                <a:blip r:embed="rId2"/>
              </a:buBlip>
              <a:defRPr>
                <a:solidFill>
                  <a:schemeClr val="accent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a:extLst>
              <a:ext uri="{FF2B5EF4-FFF2-40B4-BE49-F238E27FC236}">
                <a16:creationId xmlns:a16="http://schemas.microsoft.com/office/drawing/2014/main" id="{28DED9E5-A3EE-E641-831F-ECA5D91194CE}"/>
              </a:ext>
            </a:extLst>
          </p:cNvPr>
          <p:cNvSpPr>
            <a:spLocks noGrp="1"/>
          </p:cNvSpPr>
          <p:nvPr>
            <p:ph type="body" sz="quarter" idx="11"/>
          </p:nvPr>
        </p:nvSpPr>
        <p:spPr>
          <a:xfrm>
            <a:off x="225878" y="984532"/>
            <a:ext cx="7886700" cy="825500"/>
          </a:xfrm>
          <a:prstGeom prst="rect">
            <a:avLst/>
          </a:prstGeom>
        </p:spPr>
        <p:txBody>
          <a:bodyPr/>
          <a:lstStyle>
            <a:lvl1pPr marL="0" indent="0">
              <a:buNone/>
              <a:defRPr sz="2700">
                <a:solidFill>
                  <a:schemeClr val="tx1"/>
                </a:solidFill>
              </a:defRPr>
            </a:lvl1pPr>
          </a:lstStyle>
          <a:p>
            <a:pPr lvl="0"/>
            <a:r>
              <a:rPr lang="en-US"/>
              <a:t>Edit Master text styles</a:t>
            </a:r>
          </a:p>
        </p:txBody>
      </p:sp>
      <p:sp>
        <p:nvSpPr>
          <p:cNvPr id="10" name="Title 9">
            <a:extLst>
              <a:ext uri="{FF2B5EF4-FFF2-40B4-BE49-F238E27FC236}">
                <a16:creationId xmlns:a16="http://schemas.microsoft.com/office/drawing/2014/main" id="{38D6E498-362E-144C-ABBB-AE02A6C3C537}"/>
              </a:ext>
            </a:extLst>
          </p:cNvPr>
          <p:cNvSpPr>
            <a:spLocks noGrp="1"/>
          </p:cNvSpPr>
          <p:nvPr>
            <p:ph type="title"/>
          </p:nvPr>
        </p:nvSpPr>
        <p:spPr/>
        <p:txBody>
          <a:bodyPr/>
          <a:lstStyle/>
          <a:p>
            <a:r>
              <a:rPr lang="en-US"/>
              <a:t>Click to edit Master title style</a:t>
            </a:r>
          </a:p>
        </p:txBody>
      </p:sp>
      <p:sp>
        <p:nvSpPr>
          <p:cNvPr id="3" name="Picture Placeholder 2">
            <a:extLst>
              <a:ext uri="{FF2B5EF4-FFF2-40B4-BE49-F238E27FC236}">
                <a16:creationId xmlns:a16="http://schemas.microsoft.com/office/drawing/2014/main" id="{B00E1A31-CB7B-D443-91D4-D82AC42F343C}"/>
              </a:ext>
            </a:extLst>
          </p:cNvPr>
          <p:cNvSpPr>
            <a:spLocks noGrp="1"/>
          </p:cNvSpPr>
          <p:nvPr>
            <p:ph type="pic" sz="quarter" idx="12" hasCustomPrompt="1"/>
          </p:nvPr>
        </p:nvSpPr>
        <p:spPr>
          <a:xfrm>
            <a:off x="226219" y="2120900"/>
            <a:ext cx="4186238" cy="3792538"/>
          </a:xfrm>
          <a:prstGeom prst="roundRect">
            <a:avLst>
              <a:gd name="adj" fmla="val 7425"/>
            </a:avLst>
          </a:prstGeom>
          <a:solidFill>
            <a:schemeClr val="tx1"/>
          </a:solidFill>
        </p:spPr>
        <p:txBody>
          <a:bodyPr anchor="ctr" anchorCtr="1"/>
          <a:lstStyle>
            <a:lvl1pPr>
              <a:defRPr>
                <a:solidFill>
                  <a:schemeClr val="bg1"/>
                </a:solidFill>
              </a:defRPr>
            </a:lvl1pPr>
          </a:lstStyle>
          <a:p>
            <a:r>
              <a:rPr lang="en-US"/>
              <a:t>Click to add photo</a:t>
            </a:r>
          </a:p>
        </p:txBody>
      </p:sp>
    </p:spTree>
    <p:extLst>
      <p:ext uri="{BB962C8B-B14F-4D97-AF65-F5344CB8AC3E}">
        <p14:creationId xmlns:p14="http://schemas.microsoft.com/office/powerpoint/2010/main" val="2158261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INTER FRIENDLY right hand imag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2825D78-0B9C-7D4E-A0F7-0903BFB66A76}"/>
              </a:ext>
            </a:extLst>
          </p:cNvPr>
          <p:cNvSpPr>
            <a:spLocks noGrp="1"/>
          </p:cNvSpPr>
          <p:nvPr>
            <p:ph type="body" sz="quarter" idx="10"/>
          </p:nvPr>
        </p:nvSpPr>
        <p:spPr>
          <a:xfrm>
            <a:off x="225880" y="1810158"/>
            <a:ext cx="7528322" cy="3792417"/>
          </a:xfrm>
          <a:prstGeom prst="rect">
            <a:avLst/>
          </a:prstGeom>
        </p:spPr>
        <p:txBody>
          <a:bodyPr/>
          <a:lstStyle>
            <a:lvl1pPr marL="0" indent="0">
              <a:buNone/>
              <a:defRPr>
                <a:solidFill>
                  <a:schemeClr val="accent3"/>
                </a:solidFill>
              </a:defRPr>
            </a:lvl1pPr>
            <a:lvl2pPr marL="600060" indent="-257168">
              <a:buSzPct val="60000"/>
              <a:buFontTx/>
              <a:buBlip>
                <a:blip r:embed="rId2"/>
              </a:buBlip>
              <a:defRPr>
                <a:solidFill>
                  <a:schemeClr val="accent3"/>
                </a:solidFill>
              </a:defRPr>
            </a:lvl2pPr>
            <a:lvl3pPr marL="857228" indent="-171446">
              <a:buSzPct val="60000"/>
              <a:buFontTx/>
              <a:buBlip>
                <a:blip r:embed="rId2"/>
              </a:buBlip>
              <a:defRPr>
                <a:solidFill>
                  <a:schemeClr val="accent3"/>
                </a:solidFill>
              </a:defRPr>
            </a:lvl3pPr>
            <a:lvl4pPr marL="1200120" indent="-171446">
              <a:buSzPct val="60000"/>
              <a:buFontTx/>
              <a:buBlip>
                <a:blip r:embed="rId2"/>
              </a:buBlip>
              <a:defRPr>
                <a:solidFill>
                  <a:schemeClr val="accent3"/>
                </a:solidFill>
              </a:defRPr>
            </a:lvl4pPr>
            <a:lvl5pPr marL="1543012" indent="-171446">
              <a:buSzPct val="60000"/>
              <a:buFontTx/>
              <a:buBlip>
                <a:blip r:embed="rId2"/>
              </a:buBlip>
              <a:defRPr>
                <a:solidFill>
                  <a:schemeClr val="accent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a:extLst>
              <a:ext uri="{FF2B5EF4-FFF2-40B4-BE49-F238E27FC236}">
                <a16:creationId xmlns:a16="http://schemas.microsoft.com/office/drawing/2014/main" id="{28DED9E5-A3EE-E641-831F-ECA5D91194CE}"/>
              </a:ext>
            </a:extLst>
          </p:cNvPr>
          <p:cNvSpPr>
            <a:spLocks noGrp="1"/>
          </p:cNvSpPr>
          <p:nvPr>
            <p:ph type="body" sz="quarter" idx="11"/>
          </p:nvPr>
        </p:nvSpPr>
        <p:spPr>
          <a:xfrm>
            <a:off x="225878" y="984532"/>
            <a:ext cx="7886700" cy="825500"/>
          </a:xfrm>
          <a:prstGeom prst="rect">
            <a:avLst/>
          </a:prstGeom>
        </p:spPr>
        <p:txBody>
          <a:bodyPr/>
          <a:lstStyle>
            <a:lvl1pPr marL="0" indent="0">
              <a:buNone/>
              <a:defRPr sz="2700">
                <a:solidFill>
                  <a:schemeClr val="tx1"/>
                </a:solidFill>
              </a:defRPr>
            </a:lvl1pPr>
          </a:lstStyle>
          <a:p>
            <a:pPr lvl="0"/>
            <a:r>
              <a:rPr lang="en-US"/>
              <a:t>Edit Master text styles</a:t>
            </a:r>
          </a:p>
        </p:txBody>
      </p:sp>
      <p:sp>
        <p:nvSpPr>
          <p:cNvPr id="10" name="Title 9">
            <a:extLst>
              <a:ext uri="{FF2B5EF4-FFF2-40B4-BE49-F238E27FC236}">
                <a16:creationId xmlns:a16="http://schemas.microsoft.com/office/drawing/2014/main" id="{38D6E498-362E-144C-ABBB-AE02A6C3C537}"/>
              </a:ext>
            </a:extLst>
          </p:cNvPr>
          <p:cNvSpPr>
            <a:spLocks noGrp="1"/>
          </p:cNvSpPr>
          <p:nvPr>
            <p:ph type="title"/>
          </p:nvPr>
        </p:nvSpPr>
        <p:spPr/>
        <p:txBody>
          <a:bodyPr/>
          <a:lstStyle/>
          <a:p>
            <a:r>
              <a:rPr lang="en-US"/>
              <a:t>Click to edit Master title style</a:t>
            </a:r>
          </a:p>
        </p:txBody>
      </p:sp>
      <p:sp>
        <p:nvSpPr>
          <p:cNvPr id="3" name="Picture Placeholder 2">
            <a:extLst>
              <a:ext uri="{FF2B5EF4-FFF2-40B4-BE49-F238E27FC236}">
                <a16:creationId xmlns:a16="http://schemas.microsoft.com/office/drawing/2014/main" id="{B00E1A31-CB7B-D443-91D4-D82AC42F343C}"/>
              </a:ext>
            </a:extLst>
          </p:cNvPr>
          <p:cNvSpPr>
            <a:spLocks noGrp="1"/>
          </p:cNvSpPr>
          <p:nvPr>
            <p:ph type="pic" sz="quarter" idx="12" hasCustomPrompt="1"/>
          </p:nvPr>
        </p:nvSpPr>
        <p:spPr>
          <a:xfrm>
            <a:off x="4671652" y="1810032"/>
            <a:ext cx="4186238" cy="3792538"/>
          </a:xfrm>
          <a:prstGeom prst="roundRect">
            <a:avLst>
              <a:gd name="adj" fmla="val 7425"/>
            </a:avLst>
          </a:prstGeom>
          <a:solidFill>
            <a:schemeClr val="tx2"/>
          </a:solidFill>
        </p:spPr>
        <p:txBody>
          <a:bodyPr wrap="square" anchor="ctr" anchorCtr="1"/>
          <a:lstStyle>
            <a:lvl1pPr>
              <a:defRPr>
                <a:ln>
                  <a:noFill/>
                </a:ln>
                <a:solidFill>
                  <a:schemeClr val="bg1"/>
                </a:solidFill>
              </a:defRPr>
            </a:lvl1pPr>
          </a:lstStyle>
          <a:p>
            <a:r>
              <a:rPr lang="en-US"/>
              <a:t>Click to add photo</a:t>
            </a:r>
          </a:p>
        </p:txBody>
      </p:sp>
    </p:spTree>
    <p:extLst>
      <p:ext uri="{BB962C8B-B14F-4D97-AF65-F5344CB8AC3E}">
        <p14:creationId xmlns:p14="http://schemas.microsoft.com/office/powerpoint/2010/main" val="192213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Hand Blue Box">
    <p:spTree>
      <p:nvGrpSpPr>
        <p:cNvPr id="1" name=""/>
        <p:cNvGrpSpPr/>
        <p:nvPr/>
      </p:nvGrpSpPr>
      <p:grpSpPr>
        <a:xfrm>
          <a:off x="0" y="0"/>
          <a:ext cx="0" cy="0"/>
          <a:chOff x="0" y="0"/>
          <a:chExt cx="0" cy="0"/>
        </a:xfrm>
      </p:grpSpPr>
      <p:sp>
        <p:nvSpPr>
          <p:cNvPr id="3" name="Manual Input 2">
            <a:extLst>
              <a:ext uri="{FF2B5EF4-FFF2-40B4-BE49-F238E27FC236}">
                <a16:creationId xmlns:a16="http://schemas.microsoft.com/office/drawing/2014/main" id="{FDE86EC6-313E-0B49-9061-78A01BCF8F9F}"/>
              </a:ext>
            </a:extLst>
          </p:cNvPr>
          <p:cNvSpPr/>
          <p:nvPr userDrawn="1"/>
        </p:nvSpPr>
        <p:spPr>
          <a:xfrm rot="10800000">
            <a:off x="382467" y="-193432"/>
            <a:ext cx="3639214" cy="6541477"/>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24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1247 h 10000"/>
              <a:gd name="connsiteX0" fmla="*/ 0 w 10000"/>
              <a:gd name="connsiteY0" fmla="*/ 826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826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826"/>
                </a:moveTo>
                <a:lnTo>
                  <a:pt x="10000" y="0"/>
                </a:lnTo>
                <a:lnTo>
                  <a:pt x="10000" y="10000"/>
                </a:lnTo>
                <a:lnTo>
                  <a:pt x="0" y="10000"/>
                </a:lnTo>
                <a:lnTo>
                  <a:pt x="0" y="826"/>
                </a:lnTo>
                <a:close/>
              </a:path>
            </a:pathLst>
          </a:custGeom>
          <a:ln w="381000">
            <a:solidFill>
              <a:schemeClr val="tx1"/>
            </a:solidFill>
            <a:round/>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Text Placeholder 4">
            <a:extLst>
              <a:ext uri="{FF2B5EF4-FFF2-40B4-BE49-F238E27FC236}">
                <a16:creationId xmlns:a16="http://schemas.microsoft.com/office/drawing/2014/main" id="{490F5DFC-2738-2644-8262-0AFBC518DF4C}"/>
              </a:ext>
            </a:extLst>
          </p:cNvPr>
          <p:cNvSpPr>
            <a:spLocks noGrp="1"/>
          </p:cNvSpPr>
          <p:nvPr>
            <p:ph type="body" sz="quarter" idx="10"/>
          </p:nvPr>
        </p:nvSpPr>
        <p:spPr>
          <a:xfrm>
            <a:off x="586396" y="2120710"/>
            <a:ext cx="3231356" cy="4905375"/>
          </a:xfrm>
          <a:prstGeom prst="rect">
            <a:avLst/>
          </a:prstGeom>
        </p:spPr>
        <p:txBody>
          <a:bodyPr/>
          <a:lstStyle>
            <a:lvl1pPr marL="0" indent="0">
              <a:buNone/>
              <a:defRPr b="1">
                <a:solidFill>
                  <a:schemeClr val="bg1"/>
                </a:solidFill>
              </a:defRPr>
            </a:lvl1pPr>
            <a:lvl2pPr marL="514337" indent="-171446">
              <a:buSzPct val="60000"/>
              <a:buFontTx/>
              <a:buBlip>
                <a:blip r:embed="rId2"/>
              </a:buBlip>
              <a:defRPr>
                <a:solidFill>
                  <a:schemeClr val="bg1"/>
                </a:solidFill>
              </a:defRPr>
            </a:lvl2pPr>
            <a:lvl3pPr marL="857228" indent="-171446">
              <a:buSzPct val="60000"/>
              <a:buFontTx/>
              <a:buBlip>
                <a:blip r:embed="rId2"/>
              </a:buBlip>
              <a:defRPr>
                <a:solidFill>
                  <a:schemeClr val="bg1"/>
                </a:solidFill>
              </a:defRPr>
            </a:lvl3pPr>
            <a:lvl4pPr marL="1200120" indent="-171446">
              <a:buSzPct val="60000"/>
              <a:buFontTx/>
              <a:buBlip>
                <a:blip r:embed="rId2"/>
              </a:buBlip>
              <a:defRPr>
                <a:solidFill>
                  <a:schemeClr val="bg1"/>
                </a:solidFill>
              </a:defRPr>
            </a:lvl4pPr>
            <a:lvl5pPr marL="1543012" indent="-171446">
              <a:buSzPct val="60000"/>
              <a:buFontTx/>
              <a:buBlip>
                <a:blip r:embed="rId2"/>
              </a:buBlip>
              <a:defRPr>
                <a:solidFill>
                  <a:schemeClr val="bg1"/>
                </a:solidFill>
              </a:defRPr>
            </a:lvl5pPr>
          </a:lstStyle>
          <a:p>
            <a:pPr lvl="0"/>
            <a:r>
              <a:rPr lang="en-US"/>
              <a:t>Edit Master text styles</a:t>
            </a:r>
          </a:p>
          <a:p>
            <a:pPr lvl="1"/>
            <a:r>
              <a:rPr lang="en-US"/>
              <a:t> Second level</a:t>
            </a:r>
          </a:p>
          <a:p>
            <a:pPr lvl="2"/>
            <a:r>
              <a:rPr lang="en-US"/>
              <a:t>Third level</a:t>
            </a:r>
          </a:p>
          <a:p>
            <a:pPr lvl="3"/>
            <a:r>
              <a:rPr lang="en-US"/>
              <a:t>Fourth level</a:t>
            </a:r>
          </a:p>
          <a:p>
            <a:pPr lvl="4"/>
            <a:r>
              <a:rPr lang="en-US"/>
              <a:t>Fifth level</a:t>
            </a:r>
          </a:p>
        </p:txBody>
      </p:sp>
      <p:sp>
        <p:nvSpPr>
          <p:cNvPr id="20" name="Text Placeholder 3">
            <a:extLst>
              <a:ext uri="{FF2B5EF4-FFF2-40B4-BE49-F238E27FC236}">
                <a16:creationId xmlns:a16="http://schemas.microsoft.com/office/drawing/2014/main" id="{C56A37A0-1FD3-3A42-948C-BE152B6D917B}"/>
              </a:ext>
            </a:extLst>
          </p:cNvPr>
          <p:cNvSpPr>
            <a:spLocks noGrp="1"/>
          </p:cNvSpPr>
          <p:nvPr>
            <p:ph type="body" sz="quarter" idx="11"/>
          </p:nvPr>
        </p:nvSpPr>
        <p:spPr>
          <a:xfrm>
            <a:off x="4435882" y="2120710"/>
            <a:ext cx="4453640" cy="3792417"/>
          </a:xfrm>
          <a:prstGeom prst="rect">
            <a:avLst/>
          </a:prstGeom>
        </p:spPr>
        <p:txBody>
          <a:bodyPr/>
          <a:lstStyle>
            <a:lvl1pPr marL="0" indent="0">
              <a:buNone/>
              <a:defRPr>
                <a:solidFill>
                  <a:schemeClr val="accent3"/>
                </a:solidFill>
              </a:defRPr>
            </a:lvl1pPr>
            <a:lvl2pPr marL="600060" indent="-257168">
              <a:buSzPct val="60000"/>
              <a:buFontTx/>
              <a:buBlip>
                <a:blip r:embed="rId3"/>
              </a:buBlip>
              <a:defRPr>
                <a:solidFill>
                  <a:schemeClr val="accent3"/>
                </a:solidFill>
              </a:defRPr>
            </a:lvl2pPr>
            <a:lvl3pPr marL="857228" indent="-171446">
              <a:buSzPct val="60000"/>
              <a:buFontTx/>
              <a:buBlip>
                <a:blip r:embed="rId3"/>
              </a:buBlip>
              <a:defRPr>
                <a:solidFill>
                  <a:schemeClr val="accent3"/>
                </a:solidFill>
              </a:defRPr>
            </a:lvl3pPr>
            <a:lvl4pPr marL="1200120" indent="-171446">
              <a:buSzPct val="60000"/>
              <a:buFontTx/>
              <a:buBlip>
                <a:blip r:embed="rId3"/>
              </a:buBlip>
              <a:defRPr>
                <a:solidFill>
                  <a:schemeClr val="accent3"/>
                </a:solidFill>
              </a:defRPr>
            </a:lvl4pPr>
            <a:lvl5pPr marL="1543012" indent="-171446">
              <a:buSzPct val="60000"/>
              <a:buFontTx/>
              <a:buBlip>
                <a:blip r:embed="rId3"/>
              </a:buBlip>
              <a:defRPr>
                <a:solidFill>
                  <a:schemeClr val="accent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itle 20">
            <a:extLst>
              <a:ext uri="{FF2B5EF4-FFF2-40B4-BE49-F238E27FC236}">
                <a16:creationId xmlns:a16="http://schemas.microsoft.com/office/drawing/2014/main" id="{2EA71173-68D1-4947-ABAB-B95D2084F53E}"/>
              </a:ext>
            </a:extLst>
          </p:cNvPr>
          <p:cNvSpPr>
            <a:spLocks noGrp="1"/>
          </p:cNvSpPr>
          <p:nvPr>
            <p:ph type="title"/>
          </p:nvPr>
        </p:nvSpPr>
        <p:spPr>
          <a:xfrm>
            <a:off x="586393" y="431957"/>
            <a:ext cx="3231356" cy="1466297"/>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2456615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Hand Photo">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3EDDD26-EA9F-4B44-BD80-28D8F4E898B9}"/>
              </a:ext>
            </a:extLst>
          </p:cNvPr>
          <p:cNvSpPr>
            <a:spLocks noGrp="1"/>
          </p:cNvSpPr>
          <p:nvPr>
            <p:ph type="pic" sz="quarter" idx="10" hasCustomPrompt="1"/>
          </p:nvPr>
        </p:nvSpPr>
        <p:spPr>
          <a:xfrm flipH="1">
            <a:off x="4705382" y="-26991"/>
            <a:ext cx="4504009" cy="6935118"/>
          </a:xfrm>
          <a:custGeom>
            <a:avLst/>
            <a:gdLst>
              <a:gd name="connsiteX0" fmla="*/ 0 w 5761435"/>
              <a:gd name="connsiteY0" fmla="*/ 8686800 h 8686800"/>
              <a:gd name="connsiteX1" fmla="*/ 651503 w 5761435"/>
              <a:gd name="connsiteY1" fmla="*/ 0 h 8686800"/>
              <a:gd name="connsiteX2" fmla="*/ 5761435 w 5761435"/>
              <a:gd name="connsiteY2" fmla="*/ 0 h 8686800"/>
              <a:gd name="connsiteX3" fmla="*/ 5109932 w 5761435"/>
              <a:gd name="connsiteY3" fmla="*/ 8686800 h 8686800"/>
              <a:gd name="connsiteX4" fmla="*/ 0 w 5761435"/>
              <a:gd name="connsiteY4" fmla="*/ 8686800 h 8686800"/>
              <a:gd name="connsiteX0" fmla="*/ 0 w 5761435"/>
              <a:gd name="connsiteY0" fmla="*/ 8686800 h 8686800"/>
              <a:gd name="connsiteX1" fmla="*/ 651503 w 5761435"/>
              <a:gd name="connsiteY1" fmla="*/ 0 h 8686800"/>
              <a:gd name="connsiteX2" fmla="*/ 5761435 w 5761435"/>
              <a:gd name="connsiteY2" fmla="*/ 0 h 8686800"/>
              <a:gd name="connsiteX3" fmla="*/ 5165016 w 5761435"/>
              <a:gd name="connsiteY3" fmla="*/ 7959687 h 8686800"/>
              <a:gd name="connsiteX4" fmla="*/ 0 w 5761435"/>
              <a:gd name="connsiteY4" fmla="*/ 8686800 h 8686800"/>
              <a:gd name="connsiteX0" fmla="*/ 373066 w 5109932"/>
              <a:gd name="connsiteY0" fmla="*/ 8169007 h 8169007"/>
              <a:gd name="connsiteX1" fmla="*/ 0 w 5109932"/>
              <a:gd name="connsiteY1" fmla="*/ 0 h 8169007"/>
              <a:gd name="connsiteX2" fmla="*/ 5109932 w 5109932"/>
              <a:gd name="connsiteY2" fmla="*/ 0 h 8169007"/>
              <a:gd name="connsiteX3" fmla="*/ 4513513 w 5109932"/>
              <a:gd name="connsiteY3" fmla="*/ 7959687 h 8169007"/>
              <a:gd name="connsiteX4" fmla="*/ 373066 w 5109932"/>
              <a:gd name="connsiteY4" fmla="*/ 8169007 h 8169007"/>
              <a:gd name="connsiteX0" fmla="*/ 813741 w 5109932"/>
              <a:gd name="connsiteY0" fmla="*/ 7805450 h 7959687"/>
              <a:gd name="connsiteX1" fmla="*/ 0 w 5109932"/>
              <a:gd name="connsiteY1" fmla="*/ 0 h 7959687"/>
              <a:gd name="connsiteX2" fmla="*/ 5109932 w 5109932"/>
              <a:gd name="connsiteY2" fmla="*/ 0 h 7959687"/>
              <a:gd name="connsiteX3" fmla="*/ 4513513 w 5109932"/>
              <a:gd name="connsiteY3" fmla="*/ 7959687 h 7959687"/>
              <a:gd name="connsiteX4" fmla="*/ 813741 w 5109932"/>
              <a:gd name="connsiteY4" fmla="*/ 7805450 h 7959687"/>
              <a:gd name="connsiteX0" fmla="*/ 549336 w 5109932"/>
              <a:gd name="connsiteY0" fmla="*/ 7959686 h 7959687"/>
              <a:gd name="connsiteX1" fmla="*/ 0 w 5109932"/>
              <a:gd name="connsiteY1" fmla="*/ 0 h 7959687"/>
              <a:gd name="connsiteX2" fmla="*/ 5109932 w 5109932"/>
              <a:gd name="connsiteY2" fmla="*/ 0 h 7959687"/>
              <a:gd name="connsiteX3" fmla="*/ 4513513 w 5109932"/>
              <a:gd name="connsiteY3" fmla="*/ 7959687 h 7959687"/>
              <a:gd name="connsiteX4" fmla="*/ 549336 w 5109932"/>
              <a:gd name="connsiteY4" fmla="*/ 7959686 h 7959687"/>
              <a:gd name="connsiteX0" fmla="*/ 0 w 4560596"/>
              <a:gd name="connsiteY0" fmla="*/ 7959686 h 7959687"/>
              <a:gd name="connsiteX1" fmla="*/ 1508 w 4560596"/>
              <a:gd name="connsiteY1" fmla="*/ 1090670 h 7959687"/>
              <a:gd name="connsiteX2" fmla="*/ 4560596 w 4560596"/>
              <a:gd name="connsiteY2" fmla="*/ 0 h 7959687"/>
              <a:gd name="connsiteX3" fmla="*/ 3964177 w 4560596"/>
              <a:gd name="connsiteY3" fmla="*/ 7959687 h 7959687"/>
              <a:gd name="connsiteX4" fmla="*/ 0 w 4560596"/>
              <a:gd name="connsiteY4" fmla="*/ 7959686 h 7959687"/>
              <a:gd name="connsiteX0" fmla="*/ 0 w 4483477"/>
              <a:gd name="connsiteY0" fmla="*/ 6990202 h 6990203"/>
              <a:gd name="connsiteX1" fmla="*/ 1508 w 4483477"/>
              <a:gd name="connsiteY1" fmla="*/ 121186 h 6990203"/>
              <a:gd name="connsiteX2" fmla="*/ 4483477 w 4483477"/>
              <a:gd name="connsiteY2" fmla="*/ 0 h 6990203"/>
              <a:gd name="connsiteX3" fmla="*/ 3964177 w 4483477"/>
              <a:gd name="connsiteY3" fmla="*/ 6990203 h 6990203"/>
              <a:gd name="connsiteX4" fmla="*/ 0 w 4483477"/>
              <a:gd name="connsiteY4" fmla="*/ 6990202 h 6990203"/>
              <a:gd name="connsiteX0" fmla="*/ 0 w 4472461"/>
              <a:gd name="connsiteY0" fmla="*/ 6935117 h 6935118"/>
              <a:gd name="connsiteX1" fmla="*/ 1508 w 4472461"/>
              <a:gd name="connsiteY1" fmla="*/ 66101 h 6935118"/>
              <a:gd name="connsiteX2" fmla="*/ 4472461 w 4472461"/>
              <a:gd name="connsiteY2" fmla="*/ 0 h 6935118"/>
              <a:gd name="connsiteX3" fmla="*/ 3964177 w 4472461"/>
              <a:gd name="connsiteY3" fmla="*/ 6935118 h 6935118"/>
              <a:gd name="connsiteX4" fmla="*/ 0 w 4472461"/>
              <a:gd name="connsiteY4" fmla="*/ 6935117 h 6935118"/>
              <a:gd name="connsiteX0" fmla="*/ 31548 w 4504009"/>
              <a:gd name="connsiteY0" fmla="*/ 6935117 h 6935118"/>
              <a:gd name="connsiteX1" fmla="*/ 5 w 4504009"/>
              <a:gd name="connsiteY1" fmla="*/ 11016 h 6935118"/>
              <a:gd name="connsiteX2" fmla="*/ 4504009 w 4504009"/>
              <a:gd name="connsiteY2" fmla="*/ 0 h 6935118"/>
              <a:gd name="connsiteX3" fmla="*/ 3995725 w 4504009"/>
              <a:gd name="connsiteY3" fmla="*/ 6935118 h 6935118"/>
              <a:gd name="connsiteX4" fmla="*/ 31548 w 4504009"/>
              <a:gd name="connsiteY4" fmla="*/ 6935117 h 6935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4009" h="6935118">
                <a:moveTo>
                  <a:pt x="31548" y="6935117"/>
                </a:moveTo>
                <a:cubicBezTo>
                  <a:pt x="32051" y="4645445"/>
                  <a:pt x="-498" y="2300688"/>
                  <a:pt x="5" y="11016"/>
                </a:cubicBezTo>
                <a:lnTo>
                  <a:pt x="4504009" y="0"/>
                </a:lnTo>
                <a:lnTo>
                  <a:pt x="3995725" y="6935118"/>
                </a:lnTo>
                <a:lnTo>
                  <a:pt x="31548" y="6935117"/>
                </a:lnTo>
                <a:close/>
              </a:path>
            </a:pathLst>
          </a:custGeom>
          <a:solidFill>
            <a:schemeClr val="tx1"/>
          </a:solidFill>
        </p:spPr>
        <p:txBody>
          <a:bodyPr lIns="540000" rIns="324000" anchor="ctr" anchorCtr="1"/>
          <a:lstStyle>
            <a:lvl1pPr>
              <a:defRPr>
                <a:noFill/>
              </a:defRPr>
            </a:lvl1pPr>
          </a:lstStyle>
          <a:p>
            <a:endParaRPr lang="en-US"/>
          </a:p>
        </p:txBody>
      </p:sp>
      <p:sp>
        <p:nvSpPr>
          <p:cNvPr id="8" name="Text Placeholder 7">
            <a:extLst>
              <a:ext uri="{FF2B5EF4-FFF2-40B4-BE49-F238E27FC236}">
                <a16:creationId xmlns:a16="http://schemas.microsoft.com/office/drawing/2014/main" id="{6DAAC4C6-3D2B-3A46-855D-8D17F9A6CD19}"/>
              </a:ext>
            </a:extLst>
          </p:cNvPr>
          <p:cNvSpPr>
            <a:spLocks noGrp="1"/>
          </p:cNvSpPr>
          <p:nvPr>
            <p:ph type="body" sz="quarter" idx="11"/>
          </p:nvPr>
        </p:nvSpPr>
        <p:spPr>
          <a:xfrm>
            <a:off x="273844" y="1524000"/>
            <a:ext cx="474345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a:extLst>
              <a:ext uri="{FF2B5EF4-FFF2-40B4-BE49-F238E27FC236}">
                <a16:creationId xmlns:a16="http://schemas.microsoft.com/office/drawing/2014/main" id="{8C4585A3-22D5-8845-B395-9F86D1C2E10D}"/>
              </a:ext>
            </a:extLst>
          </p:cNvPr>
          <p:cNvSpPr>
            <a:spLocks noGrp="1"/>
          </p:cNvSpPr>
          <p:nvPr>
            <p:ph type="title"/>
          </p:nvPr>
        </p:nvSpPr>
        <p:spPr>
          <a:xfrm>
            <a:off x="273846" y="431166"/>
            <a:ext cx="4677592" cy="739280"/>
          </a:xfrm>
        </p:spPr>
        <p:txBody>
          <a:bodyPr/>
          <a:lstStyle/>
          <a:p>
            <a:r>
              <a:rPr lang="en-US"/>
              <a:t>Click to edit Master title style</a:t>
            </a:r>
          </a:p>
        </p:txBody>
      </p:sp>
      <p:sp>
        <p:nvSpPr>
          <p:cNvPr id="10" name="Picture Placeholder 2">
            <a:extLst>
              <a:ext uri="{FF2B5EF4-FFF2-40B4-BE49-F238E27FC236}">
                <a16:creationId xmlns:a16="http://schemas.microsoft.com/office/drawing/2014/main" id="{543ED315-3C89-E147-BC83-3AB338C16BBA}"/>
              </a:ext>
            </a:extLst>
          </p:cNvPr>
          <p:cNvSpPr>
            <a:spLocks noGrp="1"/>
          </p:cNvSpPr>
          <p:nvPr>
            <p:ph type="pic" sz="quarter" idx="12" hasCustomPrompt="1"/>
          </p:nvPr>
        </p:nvSpPr>
        <p:spPr>
          <a:xfrm>
            <a:off x="273847" y="3806293"/>
            <a:ext cx="2476591" cy="2243677"/>
          </a:xfrm>
          <a:prstGeom prst="roundRect">
            <a:avLst>
              <a:gd name="adj" fmla="val 7425"/>
            </a:avLst>
          </a:prstGeom>
          <a:solidFill>
            <a:schemeClr val="tx2"/>
          </a:solidFill>
        </p:spPr>
        <p:txBody>
          <a:bodyPr anchor="ctr" anchorCtr="1"/>
          <a:lstStyle>
            <a:lvl1pPr>
              <a:defRPr>
                <a:solidFill>
                  <a:schemeClr val="bg1"/>
                </a:solidFill>
              </a:defRPr>
            </a:lvl1pPr>
          </a:lstStyle>
          <a:p>
            <a:r>
              <a:rPr lang="en-US"/>
              <a:t>Click to add photo</a:t>
            </a:r>
          </a:p>
        </p:txBody>
      </p:sp>
      <p:pic>
        <p:nvPicPr>
          <p:cNvPr id="7" name="Picture 6">
            <a:extLst>
              <a:ext uri="{FF2B5EF4-FFF2-40B4-BE49-F238E27FC236}">
                <a16:creationId xmlns:a16="http://schemas.microsoft.com/office/drawing/2014/main" id="{29C50C88-244B-7D41-B675-1943BF1D054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20000" y="0"/>
            <a:ext cx="1524000" cy="6858000"/>
          </a:xfrm>
          <a:prstGeom prst="rect">
            <a:avLst/>
          </a:prstGeom>
        </p:spPr>
      </p:pic>
    </p:spTree>
    <p:extLst>
      <p:ext uri="{BB962C8B-B14F-4D97-AF65-F5344CB8AC3E}">
        <p14:creationId xmlns:p14="http://schemas.microsoft.com/office/powerpoint/2010/main" val="64577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Left Hand Blue Box">
    <p:bg>
      <p:bgPr>
        <a:solidFill>
          <a:schemeClr val="tx2"/>
        </a:solidFill>
        <a:effectLst/>
      </p:bgPr>
    </p:bg>
    <p:spTree>
      <p:nvGrpSpPr>
        <p:cNvPr id="1" name=""/>
        <p:cNvGrpSpPr/>
        <p:nvPr/>
      </p:nvGrpSpPr>
      <p:grpSpPr>
        <a:xfrm>
          <a:off x="0" y="0"/>
          <a:ext cx="0" cy="0"/>
          <a:chOff x="0" y="0"/>
          <a:chExt cx="0" cy="0"/>
        </a:xfrm>
      </p:grpSpPr>
      <p:sp>
        <p:nvSpPr>
          <p:cNvPr id="2" name="Manual Input 1">
            <a:extLst>
              <a:ext uri="{FF2B5EF4-FFF2-40B4-BE49-F238E27FC236}">
                <a16:creationId xmlns:a16="http://schemas.microsoft.com/office/drawing/2014/main" id="{86F18933-1362-384A-80F8-A701DFBBD5B1}"/>
              </a:ext>
            </a:extLst>
          </p:cNvPr>
          <p:cNvSpPr/>
          <p:nvPr userDrawn="1"/>
        </p:nvSpPr>
        <p:spPr>
          <a:xfrm flipH="1" flipV="1">
            <a:off x="388620" y="-182880"/>
            <a:ext cx="5040630" cy="630936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744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744 h 10000"/>
              <a:gd name="connsiteX0" fmla="*/ 0 w 10000"/>
              <a:gd name="connsiteY0" fmla="*/ 122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122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227"/>
                </a:moveTo>
                <a:lnTo>
                  <a:pt x="10000" y="0"/>
                </a:lnTo>
                <a:lnTo>
                  <a:pt x="10000" y="10000"/>
                </a:lnTo>
                <a:lnTo>
                  <a:pt x="0" y="10000"/>
                </a:lnTo>
                <a:lnTo>
                  <a:pt x="0" y="1227"/>
                </a:lnTo>
                <a:close/>
              </a:path>
            </a:pathLst>
          </a:custGeom>
          <a:solidFill>
            <a:schemeClr val="bg1"/>
          </a:solidFill>
          <a:ln w="381000" cap="rnd" cmpd="sng">
            <a:solidFill>
              <a:schemeClr val="bg1"/>
            </a:solidFill>
            <a:round/>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 name="Text Placeholder 7">
            <a:extLst>
              <a:ext uri="{FF2B5EF4-FFF2-40B4-BE49-F238E27FC236}">
                <a16:creationId xmlns:a16="http://schemas.microsoft.com/office/drawing/2014/main" id="{6DAAC4C6-3D2B-3A46-855D-8D17F9A6CD19}"/>
              </a:ext>
            </a:extLst>
          </p:cNvPr>
          <p:cNvSpPr>
            <a:spLocks noGrp="1"/>
          </p:cNvSpPr>
          <p:nvPr>
            <p:ph type="body" sz="quarter" idx="11"/>
          </p:nvPr>
        </p:nvSpPr>
        <p:spPr>
          <a:xfrm>
            <a:off x="605314" y="1813564"/>
            <a:ext cx="474345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a:extLst>
              <a:ext uri="{FF2B5EF4-FFF2-40B4-BE49-F238E27FC236}">
                <a16:creationId xmlns:a16="http://schemas.microsoft.com/office/drawing/2014/main" id="{8C4585A3-22D5-8845-B395-9F86D1C2E10D}"/>
              </a:ext>
            </a:extLst>
          </p:cNvPr>
          <p:cNvSpPr>
            <a:spLocks noGrp="1"/>
          </p:cNvSpPr>
          <p:nvPr>
            <p:ph type="title"/>
          </p:nvPr>
        </p:nvSpPr>
        <p:spPr>
          <a:xfrm>
            <a:off x="605316" y="720726"/>
            <a:ext cx="4677592" cy="739280"/>
          </a:xfrm>
          <a:noFill/>
        </p:spPr>
        <p:txBody>
          <a:bodyPr/>
          <a:lstStyle>
            <a:lvl1pPr>
              <a:defRPr>
                <a:solidFill>
                  <a:schemeClr val="tx1"/>
                </a:solidFill>
              </a:defRPr>
            </a:lvl1pPr>
          </a:lstStyle>
          <a:p>
            <a:r>
              <a:rPr lang="en-US"/>
              <a:t>Click to edit Master title style</a:t>
            </a:r>
          </a:p>
        </p:txBody>
      </p:sp>
      <p:pic>
        <p:nvPicPr>
          <p:cNvPr id="7" name="Picture 6">
            <a:extLst>
              <a:ext uri="{FF2B5EF4-FFF2-40B4-BE49-F238E27FC236}">
                <a16:creationId xmlns:a16="http://schemas.microsoft.com/office/drawing/2014/main" id="{65EDF457-AE5B-4546-BA09-9E1AE6DA48A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20000" y="0"/>
            <a:ext cx="1524000" cy="6858000"/>
          </a:xfrm>
          <a:prstGeom prst="rect">
            <a:avLst/>
          </a:prstGeom>
        </p:spPr>
      </p:pic>
    </p:spTree>
    <p:extLst>
      <p:ext uri="{BB962C8B-B14F-4D97-AF65-F5344CB8AC3E}">
        <p14:creationId xmlns:p14="http://schemas.microsoft.com/office/powerpoint/2010/main" val="1552075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2.png"/><Relationship Id="rId4" Type="http://schemas.openxmlformats.org/officeDocument/2006/relationships/slideLayout" Target="../slideLayouts/slideLayout6.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F7B3E62-CAB4-FD4E-9AB1-3258EE612A3B}"/>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a:extLst>
              <a:ext uri="{FF2B5EF4-FFF2-40B4-BE49-F238E27FC236}">
                <a16:creationId xmlns:a16="http://schemas.microsoft.com/office/drawing/2014/main" id="{4544CE70-8F6D-D64A-A83E-A88F7F58E65A}"/>
              </a:ext>
            </a:extLst>
          </p:cNvPr>
          <p:cNvSpPr>
            <a:spLocks noGrp="1"/>
          </p:cNvSpPr>
          <p:nvPr>
            <p:ph type="title"/>
          </p:nvPr>
        </p:nvSpPr>
        <p:spPr>
          <a:xfrm>
            <a:off x="225878" y="263526"/>
            <a:ext cx="7886700" cy="73928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00BAA8-30E2-1F45-BAC0-6D1EE50E89AC}"/>
              </a:ext>
            </a:extLst>
          </p:cNvPr>
          <p:cNvSpPr>
            <a:spLocks noGrp="1"/>
          </p:cNvSpPr>
          <p:nvPr>
            <p:ph type="body" idx="1"/>
          </p:nvPr>
        </p:nvSpPr>
        <p:spPr>
          <a:xfrm>
            <a:off x="225878" y="1647332"/>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3025996"/>
      </p:ext>
    </p:extLst>
  </p:cSld>
  <p:clrMap bg1="lt1" tx1="dk1" bg2="lt2" tx2="dk2" accent1="accent1" accent2="accent2" accent3="accent3" accent4="accent4" accent5="accent5" accent6="accent6" hlink="hlink" folHlink="folHlink"/>
  <p:sldLayoutIdLst>
    <p:sldLayoutId id="2147483671" r:id="rId1"/>
    <p:sldLayoutId id="2147483685" r:id="rId2"/>
  </p:sldLayoutIdLst>
  <p:txStyles>
    <p:titleStyle>
      <a:lvl1pPr algn="l" defTabSz="685783" rtl="0" eaLnBrk="1" latinLnBrk="0" hangingPunct="1">
        <a:lnSpc>
          <a:spcPct val="90000"/>
        </a:lnSpc>
        <a:spcBef>
          <a:spcPct val="0"/>
        </a:spcBef>
        <a:buNone/>
        <a:defRPr sz="3300" b="1" i="0" kern="1200">
          <a:solidFill>
            <a:schemeClr val="tx1"/>
          </a:solidFill>
          <a:latin typeface="Calibri" panose="020F0502020204030204" pitchFamily="34" charset="0"/>
          <a:ea typeface="+mj-ea"/>
          <a:cs typeface="Calibri" panose="020F0502020204030204" pitchFamily="34" charset="0"/>
        </a:defRPr>
      </a:lvl1pPr>
    </p:titleStyle>
    <p:bodyStyle>
      <a:lvl1pPr marL="0" indent="0" algn="l" defTabSz="685783" rtl="0" eaLnBrk="1" latinLnBrk="0" hangingPunct="1">
        <a:lnSpc>
          <a:spcPct val="90000"/>
        </a:lnSpc>
        <a:spcBef>
          <a:spcPts val="750"/>
        </a:spcBef>
        <a:buFont typeface="Arial" panose="020B0604020202020204" pitchFamily="34" charset="0"/>
        <a:buNone/>
        <a:defRPr sz="2100" kern="1200">
          <a:solidFill>
            <a:schemeClr val="accent3"/>
          </a:solidFill>
          <a:latin typeface="+mn-lt"/>
          <a:ea typeface="+mn-ea"/>
          <a:cs typeface="+mn-cs"/>
        </a:defRPr>
      </a:lvl1pPr>
      <a:lvl2pPr marL="514337" indent="-171446" algn="l" defTabSz="685783" rtl="0" eaLnBrk="1" latinLnBrk="0" hangingPunct="1">
        <a:lnSpc>
          <a:spcPct val="90000"/>
        </a:lnSpc>
        <a:spcBef>
          <a:spcPts val="375"/>
        </a:spcBef>
        <a:buSzPct val="60000"/>
        <a:buFontTx/>
        <a:buBlip>
          <a:blip r:embed="rId5"/>
        </a:buBlip>
        <a:defRPr sz="1800" kern="1200">
          <a:solidFill>
            <a:schemeClr val="accent3"/>
          </a:solidFill>
          <a:latin typeface="+mn-lt"/>
          <a:ea typeface="+mn-ea"/>
          <a:cs typeface="+mn-cs"/>
        </a:defRPr>
      </a:lvl2pPr>
      <a:lvl3pPr marL="857228" indent="-171446" algn="l" defTabSz="685783" rtl="0" eaLnBrk="1" latinLnBrk="0" hangingPunct="1">
        <a:lnSpc>
          <a:spcPct val="90000"/>
        </a:lnSpc>
        <a:spcBef>
          <a:spcPts val="375"/>
        </a:spcBef>
        <a:buSzPct val="60000"/>
        <a:buFontTx/>
        <a:buBlip>
          <a:blip r:embed="rId5"/>
        </a:buBlip>
        <a:defRPr sz="1500" kern="1200">
          <a:solidFill>
            <a:schemeClr val="accent3"/>
          </a:solidFill>
          <a:latin typeface="+mn-lt"/>
          <a:ea typeface="+mn-ea"/>
          <a:cs typeface="+mn-cs"/>
        </a:defRPr>
      </a:lvl3pPr>
      <a:lvl4pPr marL="1200120" indent="-171446" algn="l" defTabSz="685783" rtl="0" eaLnBrk="1" latinLnBrk="0" hangingPunct="1">
        <a:lnSpc>
          <a:spcPct val="90000"/>
        </a:lnSpc>
        <a:spcBef>
          <a:spcPts val="375"/>
        </a:spcBef>
        <a:buSzPct val="60000"/>
        <a:buFontTx/>
        <a:buBlip>
          <a:blip r:embed="rId5"/>
        </a:buBlip>
        <a:defRPr sz="1350" kern="1200">
          <a:solidFill>
            <a:schemeClr val="accent3"/>
          </a:solidFill>
          <a:latin typeface="+mn-lt"/>
          <a:ea typeface="+mn-ea"/>
          <a:cs typeface="+mn-cs"/>
        </a:defRPr>
      </a:lvl4pPr>
      <a:lvl5pPr marL="1543012" indent="-171446" algn="l" defTabSz="685783" rtl="0" eaLnBrk="1" latinLnBrk="0" hangingPunct="1">
        <a:lnSpc>
          <a:spcPct val="90000"/>
        </a:lnSpc>
        <a:spcBef>
          <a:spcPts val="375"/>
        </a:spcBef>
        <a:buSzPct val="60000"/>
        <a:buFontTx/>
        <a:buBlip>
          <a:blip r:embed="rId5"/>
        </a:buBlip>
        <a:defRPr sz="1350" kern="1200">
          <a:solidFill>
            <a:schemeClr val="accent3"/>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F7B3E62-CAB4-FD4E-9AB1-3258EE612A3B}"/>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a:extLst>
              <a:ext uri="{FF2B5EF4-FFF2-40B4-BE49-F238E27FC236}">
                <a16:creationId xmlns:a16="http://schemas.microsoft.com/office/drawing/2014/main" id="{4544CE70-8F6D-D64A-A83E-A88F7F58E65A}"/>
              </a:ext>
            </a:extLst>
          </p:cNvPr>
          <p:cNvSpPr>
            <a:spLocks noGrp="1"/>
          </p:cNvSpPr>
          <p:nvPr>
            <p:ph type="title"/>
          </p:nvPr>
        </p:nvSpPr>
        <p:spPr>
          <a:xfrm>
            <a:off x="225878" y="263526"/>
            <a:ext cx="7886700" cy="73928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00BAA8-30E2-1F45-BAC0-6D1EE50E89AC}"/>
              </a:ext>
            </a:extLst>
          </p:cNvPr>
          <p:cNvSpPr>
            <a:spLocks noGrp="1"/>
          </p:cNvSpPr>
          <p:nvPr>
            <p:ph type="body" idx="1"/>
          </p:nvPr>
        </p:nvSpPr>
        <p:spPr>
          <a:xfrm>
            <a:off x="225878" y="1647332"/>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45566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6" r:id="rId3"/>
    <p:sldLayoutId id="2147483667" r:id="rId4"/>
    <p:sldLayoutId id="2147483655" r:id="rId5"/>
    <p:sldLayoutId id="2147483657" r:id="rId6"/>
    <p:sldLayoutId id="2147483684" r:id="rId7"/>
  </p:sldLayoutIdLst>
  <p:txStyles>
    <p:titleStyle>
      <a:lvl1pPr algn="l" defTabSz="685783" rtl="0" eaLnBrk="1" latinLnBrk="0" hangingPunct="1">
        <a:lnSpc>
          <a:spcPct val="90000"/>
        </a:lnSpc>
        <a:spcBef>
          <a:spcPct val="0"/>
        </a:spcBef>
        <a:buNone/>
        <a:defRPr sz="3300" b="1" i="0" kern="1200">
          <a:solidFill>
            <a:schemeClr val="tx1"/>
          </a:solidFill>
          <a:latin typeface="Calibri" panose="020F0502020204030204" pitchFamily="34" charset="0"/>
          <a:ea typeface="+mj-ea"/>
          <a:cs typeface="Calibri" panose="020F0502020204030204" pitchFamily="34" charset="0"/>
        </a:defRPr>
      </a:lvl1pPr>
    </p:titleStyle>
    <p:bodyStyle>
      <a:lvl1pPr marL="0" indent="0" algn="l" defTabSz="685783" rtl="0" eaLnBrk="1" latinLnBrk="0" hangingPunct="1">
        <a:lnSpc>
          <a:spcPct val="90000"/>
        </a:lnSpc>
        <a:spcBef>
          <a:spcPts val="750"/>
        </a:spcBef>
        <a:buFont typeface="Arial" panose="020B0604020202020204" pitchFamily="34" charset="0"/>
        <a:buNone/>
        <a:defRPr sz="2100" kern="1200">
          <a:solidFill>
            <a:schemeClr val="accent3"/>
          </a:solidFill>
          <a:latin typeface="+mn-lt"/>
          <a:ea typeface="+mn-ea"/>
          <a:cs typeface="+mn-cs"/>
        </a:defRPr>
      </a:lvl1pPr>
      <a:lvl2pPr marL="514337" indent="-171446" algn="l" defTabSz="685783" rtl="0" eaLnBrk="1" latinLnBrk="0" hangingPunct="1">
        <a:lnSpc>
          <a:spcPct val="90000"/>
        </a:lnSpc>
        <a:spcBef>
          <a:spcPts val="375"/>
        </a:spcBef>
        <a:buSzPct val="60000"/>
        <a:buFontTx/>
        <a:buBlip>
          <a:blip r:embed="rId10"/>
        </a:buBlip>
        <a:defRPr sz="1800" kern="1200">
          <a:solidFill>
            <a:schemeClr val="accent3"/>
          </a:solidFill>
          <a:latin typeface="+mn-lt"/>
          <a:ea typeface="+mn-ea"/>
          <a:cs typeface="+mn-cs"/>
        </a:defRPr>
      </a:lvl2pPr>
      <a:lvl3pPr marL="857228" indent="-171446" algn="l" defTabSz="685783" rtl="0" eaLnBrk="1" latinLnBrk="0" hangingPunct="1">
        <a:lnSpc>
          <a:spcPct val="90000"/>
        </a:lnSpc>
        <a:spcBef>
          <a:spcPts val="375"/>
        </a:spcBef>
        <a:buSzPct val="60000"/>
        <a:buFontTx/>
        <a:buBlip>
          <a:blip r:embed="rId10"/>
        </a:buBlip>
        <a:defRPr sz="1500" kern="1200">
          <a:solidFill>
            <a:schemeClr val="accent3"/>
          </a:solidFill>
          <a:latin typeface="+mn-lt"/>
          <a:ea typeface="+mn-ea"/>
          <a:cs typeface="+mn-cs"/>
        </a:defRPr>
      </a:lvl3pPr>
      <a:lvl4pPr marL="1200120" indent="-171446" algn="l" defTabSz="685783" rtl="0" eaLnBrk="1" latinLnBrk="0" hangingPunct="1">
        <a:lnSpc>
          <a:spcPct val="90000"/>
        </a:lnSpc>
        <a:spcBef>
          <a:spcPts val="375"/>
        </a:spcBef>
        <a:buSzPct val="60000"/>
        <a:buFontTx/>
        <a:buBlip>
          <a:blip r:embed="rId10"/>
        </a:buBlip>
        <a:defRPr sz="1350" kern="1200">
          <a:solidFill>
            <a:schemeClr val="accent3"/>
          </a:solidFill>
          <a:latin typeface="+mn-lt"/>
          <a:ea typeface="+mn-ea"/>
          <a:cs typeface="+mn-cs"/>
        </a:defRPr>
      </a:lvl4pPr>
      <a:lvl5pPr marL="1543012" indent="-171446" algn="l" defTabSz="685783" rtl="0" eaLnBrk="1" latinLnBrk="0" hangingPunct="1">
        <a:lnSpc>
          <a:spcPct val="90000"/>
        </a:lnSpc>
        <a:spcBef>
          <a:spcPts val="375"/>
        </a:spcBef>
        <a:buSzPct val="60000"/>
        <a:buFontTx/>
        <a:buBlip>
          <a:blip r:embed="rId10"/>
        </a:buBlip>
        <a:defRPr sz="1350" kern="1200">
          <a:solidFill>
            <a:schemeClr val="accent3"/>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northerngasnetworks.co.uk/document-library/"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F8F6320C-8DFF-4D4F-AF97-8070BBD3DB2F}"/>
              </a:ext>
            </a:extLst>
          </p:cNvPr>
          <p:cNvSpPr>
            <a:spLocks noGrp="1"/>
          </p:cNvSpPr>
          <p:nvPr>
            <p:ph type="pic" sz="quarter" idx="12"/>
          </p:nvPr>
        </p:nvSpPr>
        <p:spPr/>
      </p:sp>
      <p:sp>
        <p:nvSpPr>
          <p:cNvPr id="3" name="Title 2">
            <a:extLst>
              <a:ext uri="{FF2B5EF4-FFF2-40B4-BE49-F238E27FC236}">
                <a16:creationId xmlns:a16="http://schemas.microsoft.com/office/drawing/2014/main" id="{57FBF2A1-EBC6-6D44-8854-84197C42D768}"/>
              </a:ext>
            </a:extLst>
          </p:cNvPr>
          <p:cNvSpPr>
            <a:spLocks noGrp="1"/>
          </p:cNvSpPr>
          <p:nvPr>
            <p:ph type="title"/>
          </p:nvPr>
        </p:nvSpPr>
        <p:spPr/>
        <p:txBody>
          <a:bodyPr/>
          <a:lstStyle/>
          <a:p>
            <a:r>
              <a:rPr lang="en-US"/>
              <a:t>NGN Mod186 Pricing Statement</a:t>
            </a:r>
          </a:p>
        </p:txBody>
      </p:sp>
      <p:sp>
        <p:nvSpPr>
          <p:cNvPr id="4" name="Text Placeholder 3">
            <a:extLst>
              <a:ext uri="{FF2B5EF4-FFF2-40B4-BE49-F238E27FC236}">
                <a16:creationId xmlns:a16="http://schemas.microsoft.com/office/drawing/2014/main" id="{62CD97F0-4B0B-3749-A443-864D8D2687D4}"/>
              </a:ext>
            </a:extLst>
          </p:cNvPr>
          <p:cNvSpPr>
            <a:spLocks noGrp="1"/>
          </p:cNvSpPr>
          <p:nvPr>
            <p:ph type="body" sz="quarter" idx="13"/>
          </p:nvPr>
        </p:nvSpPr>
        <p:spPr/>
        <p:txBody>
          <a:bodyPr>
            <a:normAutofit/>
          </a:bodyPr>
          <a:lstStyle/>
          <a:p>
            <a:r>
              <a:rPr lang="en-US" dirty="0"/>
              <a:t>Movement from June to September 2022</a:t>
            </a:r>
          </a:p>
        </p:txBody>
      </p:sp>
    </p:spTree>
    <p:extLst>
      <p:ext uri="{BB962C8B-B14F-4D97-AF65-F5344CB8AC3E}">
        <p14:creationId xmlns:p14="http://schemas.microsoft.com/office/powerpoint/2010/main" val="11542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A56DF2-06EB-43A3-9BC5-4648C81599E8}"/>
              </a:ext>
            </a:extLst>
          </p:cNvPr>
          <p:cNvSpPr/>
          <p:nvPr/>
        </p:nvSpPr>
        <p:spPr>
          <a:xfrm>
            <a:off x="7520683" y="174661"/>
            <a:ext cx="1359122" cy="873135"/>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A00C0663-62D3-4D73-9D38-B46200D81B55}"/>
              </a:ext>
            </a:extLst>
          </p:cNvPr>
          <p:cNvSpPr/>
          <p:nvPr/>
        </p:nvSpPr>
        <p:spPr>
          <a:xfrm>
            <a:off x="7520683" y="5700445"/>
            <a:ext cx="1359122" cy="873135"/>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10AD8DB8-899E-4ECE-BA60-8F8BDEDD5B30}"/>
              </a:ext>
            </a:extLst>
          </p:cNvPr>
          <p:cNvSpPr txBox="1"/>
          <p:nvPr/>
        </p:nvSpPr>
        <p:spPr>
          <a:xfrm>
            <a:off x="82193" y="30823"/>
            <a:ext cx="8979614" cy="7109639"/>
          </a:xfrm>
          <a:prstGeom prst="rect">
            <a:avLst/>
          </a:prstGeom>
          <a:noFill/>
        </p:spPr>
        <p:txBody>
          <a:bodyPr wrap="square" lIns="91440" tIns="45720" rIns="91440" bIns="45720" rtlCol="0" anchor="t">
            <a:spAutoFit/>
          </a:bodyPr>
          <a:lstStyle/>
          <a:p>
            <a:r>
              <a:rPr lang="en-GB" b="1" u="sng" dirty="0"/>
              <a:t>Summary of updates June to Sept – largest movements:</a:t>
            </a:r>
          </a:p>
          <a:p>
            <a:endParaRPr lang="en-GB" sz="1000" dirty="0">
              <a:solidFill>
                <a:srgbClr val="FF0000"/>
              </a:solidFill>
            </a:endParaRPr>
          </a:p>
          <a:p>
            <a:pPr marL="285750" indent="-285750">
              <a:buFont typeface="Arial" panose="020B0604020202020204" pitchFamily="34" charset="0"/>
              <a:buChar char="•"/>
            </a:pPr>
            <a:r>
              <a:rPr lang="en-GB" sz="1400" b="1" u="sng" dirty="0">
                <a:solidFill>
                  <a:schemeClr val="tx2"/>
                </a:solidFill>
              </a:rPr>
              <a:t>RRP updates:</a:t>
            </a:r>
          </a:p>
          <a:p>
            <a:pPr marL="742950" lvl="1" indent="-285750">
              <a:buFont typeface="Courier New" panose="02070309020205020404" pitchFamily="49" charset="0"/>
              <a:buChar char="o"/>
            </a:pPr>
            <a:r>
              <a:rPr lang="en-GB" sz="1400" dirty="0">
                <a:solidFill>
                  <a:schemeClr val="tx2"/>
                </a:solidFill>
              </a:rPr>
              <a:t>This update includes finalised Regulatory Reporting Pack (RRP) entries for 21/22 actual data and also our latest forecast for the remaining years of RIIO-GD2.  All areas are updated from Totex, Incentives, Innovation, non controllable costs, tax entries.</a:t>
            </a:r>
          </a:p>
          <a:p>
            <a:pPr marL="742950" lvl="1" indent="-285750">
              <a:buFont typeface="Courier New" panose="02070309020205020404" pitchFamily="49" charset="0"/>
              <a:buChar char="o"/>
            </a:pPr>
            <a:r>
              <a:rPr lang="en-GB" sz="1400" dirty="0">
                <a:solidFill>
                  <a:schemeClr val="tx2"/>
                </a:solidFill>
              </a:rPr>
              <a:t>The largest impact is via the Totex Incentive Mechanism where we outperformed allowances in 21/22 by c.17% and forecast 13% in 22/23.  Through the sharing mechanism monies are being returned to consumers of c. £22m.  Our forecast for RIIO-GD2 as a whole is to outperform by c.7%.</a:t>
            </a:r>
          </a:p>
          <a:p>
            <a:pPr marL="742950" lvl="1" indent="-285750">
              <a:buFont typeface="Courier New" panose="02070309020205020404" pitchFamily="49" charset="0"/>
              <a:buChar char="o"/>
            </a:pPr>
            <a:r>
              <a:rPr lang="en-GB" sz="1400" dirty="0">
                <a:solidFill>
                  <a:schemeClr val="tx2"/>
                </a:solidFill>
              </a:rPr>
              <a:t>NGN GD2 </a:t>
            </a:r>
            <a:r>
              <a:rPr lang="en-GB" sz="1400" dirty="0" err="1">
                <a:solidFill>
                  <a:schemeClr val="tx2"/>
                </a:solidFill>
              </a:rPr>
              <a:t>yr</a:t>
            </a:r>
            <a:r>
              <a:rPr lang="en-GB" sz="1400" dirty="0">
                <a:solidFill>
                  <a:schemeClr val="tx2"/>
                </a:solidFill>
              </a:rPr>
              <a:t> 1 report can be found on our website </a:t>
            </a:r>
            <a:r>
              <a:rPr lang="en-GB" sz="1400" dirty="0">
                <a:solidFill>
                  <a:schemeClr val="tx2"/>
                </a:solidFill>
                <a:hlinkClick r:id="rId2"/>
              </a:rPr>
              <a:t>https://www.northerngasnetworks.co.uk/document-library/</a:t>
            </a:r>
            <a:endParaRPr lang="en-GB" sz="1400" dirty="0">
              <a:solidFill>
                <a:schemeClr val="tx2"/>
              </a:solidFill>
            </a:endParaRPr>
          </a:p>
          <a:p>
            <a:pPr marL="742950" lvl="1" indent="-285750">
              <a:buFont typeface="Courier New" panose="02070309020205020404" pitchFamily="49" charset="0"/>
              <a:buChar char="o"/>
            </a:pPr>
            <a:endParaRPr lang="en-GB" sz="1000" b="1" dirty="0">
              <a:solidFill>
                <a:schemeClr val="tx2"/>
              </a:solidFill>
            </a:endParaRPr>
          </a:p>
          <a:p>
            <a:pPr marL="285750" indent="-285750">
              <a:buFont typeface="Arial" panose="020B0604020202020204" pitchFamily="34" charset="0"/>
              <a:buChar char="•"/>
            </a:pPr>
            <a:r>
              <a:rPr lang="en-GB" sz="1400" b="1" u="sng" dirty="0">
                <a:solidFill>
                  <a:schemeClr val="tx2"/>
                </a:solidFill>
              </a:rPr>
              <a:t>Inflation:</a:t>
            </a:r>
          </a:p>
          <a:p>
            <a:pPr marL="742950" lvl="1" indent="-285750">
              <a:buFont typeface="Courier New" panose="02070309020205020404" pitchFamily="49" charset="0"/>
              <a:buChar char="o"/>
            </a:pPr>
            <a:r>
              <a:rPr lang="en-GB" sz="1400" dirty="0">
                <a:solidFill>
                  <a:schemeClr val="tx2"/>
                </a:solidFill>
              </a:rPr>
              <a:t>Whilst inflation remains high @ 7.7% in 22/23, we had already included March OBR forecast when we presented in June.  The only update in September is to include actual CPIH data for May and June which sees minimal cash impact.   This is the position that will be used in the AIP for 23/24 albeit Ofgem may update the OBR forecast to reflect October 22 rather than March forecasts. </a:t>
            </a:r>
          </a:p>
          <a:p>
            <a:pPr lvl="1"/>
            <a:endParaRPr lang="en-GB" sz="1000" b="1" dirty="0">
              <a:solidFill>
                <a:schemeClr val="tx2"/>
              </a:solidFill>
            </a:endParaRPr>
          </a:p>
          <a:p>
            <a:pPr marL="285750" indent="-285750">
              <a:buFont typeface="Arial" panose="020B0604020202020204" pitchFamily="34" charset="0"/>
              <a:buChar char="•"/>
            </a:pPr>
            <a:r>
              <a:rPr lang="en-GB" sz="1400" b="1" u="sng" dirty="0">
                <a:solidFill>
                  <a:schemeClr val="tx2"/>
                </a:solidFill>
              </a:rPr>
              <a:t>Shrinkage:</a:t>
            </a:r>
          </a:p>
          <a:p>
            <a:pPr marL="742950" lvl="1" indent="-285750">
              <a:buFont typeface="Courier New" panose="02070309020205020404" pitchFamily="49" charset="0"/>
              <a:buChar char="o"/>
            </a:pPr>
            <a:r>
              <a:rPr lang="en-GB" sz="1400" dirty="0">
                <a:solidFill>
                  <a:schemeClr val="tx2"/>
                </a:solidFill>
              </a:rPr>
              <a:t>This shows 22/23 @ £2.72 per </a:t>
            </a:r>
            <a:r>
              <a:rPr lang="en-GB" sz="1400" dirty="0" err="1">
                <a:solidFill>
                  <a:schemeClr val="tx2"/>
                </a:solidFill>
              </a:rPr>
              <a:t>therm</a:t>
            </a:r>
            <a:r>
              <a:rPr lang="en-GB" sz="1400" dirty="0">
                <a:solidFill>
                  <a:schemeClr val="tx2"/>
                </a:solidFill>
              </a:rPr>
              <a:t>, 23/24 @ £2.22, 24/25 @ £1.44 and 25/26 @ £1.10. This was our analysis as at the end of June which was submitted in RRP.  </a:t>
            </a:r>
          </a:p>
          <a:p>
            <a:pPr marL="742950" lvl="1" indent="-285750">
              <a:buFont typeface="Courier New" panose="02070309020205020404" pitchFamily="49" charset="0"/>
              <a:buChar char="o"/>
            </a:pPr>
            <a:r>
              <a:rPr lang="en-GB" sz="1400" dirty="0">
                <a:solidFill>
                  <a:schemeClr val="tx2"/>
                </a:solidFill>
              </a:rPr>
              <a:t>Recent analysis shows 22/23 @ £3.94 per </a:t>
            </a:r>
            <a:r>
              <a:rPr lang="en-GB" sz="1400" dirty="0" err="1">
                <a:solidFill>
                  <a:schemeClr val="tx2"/>
                </a:solidFill>
              </a:rPr>
              <a:t>therm</a:t>
            </a:r>
            <a:r>
              <a:rPr lang="en-GB" sz="1400" dirty="0">
                <a:solidFill>
                  <a:schemeClr val="tx2"/>
                </a:solidFill>
              </a:rPr>
              <a:t>, 23/24 @ £4.89, 24/25 @ £2.91 and 25/26 @ £2.00.  </a:t>
            </a:r>
            <a:r>
              <a:rPr lang="en-GB" sz="1400" b="1" i="1" dirty="0">
                <a:solidFill>
                  <a:schemeClr val="tx2"/>
                </a:solidFill>
              </a:rPr>
              <a:t>A further update to allowances during the AIP process may be expected.</a:t>
            </a:r>
          </a:p>
          <a:p>
            <a:pPr lvl="1"/>
            <a:endParaRPr lang="en-GB" sz="1000" dirty="0">
              <a:solidFill>
                <a:schemeClr val="tx2"/>
              </a:solidFill>
            </a:endParaRPr>
          </a:p>
          <a:p>
            <a:pPr marL="285750" indent="-285750">
              <a:buFont typeface="Arial" panose="020B0604020202020204" pitchFamily="34" charset="0"/>
              <a:buChar char="•"/>
            </a:pPr>
            <a:r>
              <a:rPr lang="en-GB" sz="1400" b="1" u="sng" dirty="0">
                <a:solidFill>
                  <a:schemeClr val="tx2"/>
                </a:solidFill>
              </a:rPr>
              <a:t>Incentives:</a:t>
            </a:r>
          </a:p>
          <a:p>
            <a:pPr marL="742950" lvl="1" indent="-285750">
              <a:buFont typeface="Courier New" panose="02070309020205020404" pitchFamily="49" charset="0"/>
              <a:buChar char="o"/>
            </a:pPr>
            <a:r>
              <a:rPr lang="en-GB" sz="1400" dirty="0">
                <a:solidFill>
                  <a:schemeClr val="tx2"/>
                </a:solidFill>
              </a:rPr>
              <a:t>The largest impact is from the customer service incentive which has now been included.  We expect to increase this throughout GD2 on average receiving a reward of c.£1.9m p.a.</a:t>
            </a:r>
          </a:p>
          <a:p>
            <a:pPr marL="742950" lvl="1" indent="-285750">
              <a:buFont typeface="Courier New" panose="02070309020205020404" pitchFamily="49" charset="0"/>
              <a:buChar char="o"/>
            </a:pPr>
            <a:endParaRPr lang="en-GB" sz="1000" dirty="0">
              <a:solidFill>
                <a:schemeClr val="tx2"/>
              </a:solidFill>
            </a:endParaRPr>
          </a:p>
          <a:p>
            <a:pPr marL="285750" indent="-285750">
              <a:buFont typeface="Arial" panose="020B0604020202020204" pitchFamily="34" charset="0"/>
              <a:buChar char="•"/>
            </a:pPr>
            <a:r>
              <a:rPr lang="en-GB" sz="1400" b="1" u="sng" dirty="0">
                <a:solidFill>
                  <a:schemeClr val="tx2"/>
                </a:solidFill>
              </a:rPr>
              <a:t>Super-deduction for capital allowances:</a:t>
            </a:r>
          </a:p>
          <a:p>
            <a:pPr marL="742950" lvl="1" indent="-285750">
              <a:buFont typeface="Courier New" panose="02070309020205020404" pitchFamily="49" charset="0"/>
              <a:buChar char="o"/>
            </a:pPr>
            <a:r>
              <a:rPr lang="en-GB" sz="1400" dirty="0">
                <a:solidFill>
                  <a:schemeClr val="tx2"/>
                </a:solidFill>
              </a:rPr>
              <a:t>Reflects the update using the approved industry approach for calculating the higher capital allowance values as a result of the increased rates, plus the restatement of 23/24 opening balances.</a:t>
            </a:r>
          </a:p>
          <a:p>
            <a:pPr lvl="1"/>
            <a:endParaRPr lang="en-GB" sz="1000" dirty="0">
              <a:solidFill>
                <a:schemeClr val="tx2"/>
              </a:solidFill>
            </a:endParaRPr>
          </a:p>
          <a:p>
            <a:pPr marL="285750" indent="-285750">
              <a:buFont typeface="Arial" panose="020B0604020202020204" pitchFamily="34" charset="0"/>
              <a:buChar char="•"/>
            </a:pPr>
            <a:r>
              <a:rPr lang="en-GB" sz="1400" b="1" u="sng" dirty="0">
                <a:solidFill>
                  <a:schemeClr val="tx2"/>
                </a:solidFill>
              </a:rPr>
              <a:t>Other things to consider: IGT Income on SOLR:</a:t>
            </a:r>
            <a:r>
              <a:rPr lang="en-GB" sz="1400" b="1" dirty="0">
                <a:solidFill>
                  <a:schemeClr val="tx2"/>
                </a:solidFill>
              </a:rPr>
              <a:t> </a:t>
            </a:r>
            <a:r>
              <a:rPr lang="en-GB" sz="1400" dirty="0">
                <a:solidFill>
                  <a:schemeClr val="tx2"/>
                </a:solidFill>
              </a:rPr>
              <a:t>GDN’s will be putting through a mid year price change reduction on SOLR to reflect the additional income now being collected by IGT’s.  </a:t>
            </a:r>
          </a:p>
        </p:txBody>
      </p:sp>
    </p:spTree>
    <p:extLst>
      <p:ext uri="{BB962C8B-B14F-4D97-AF65-F5344CB8AC3E}">
        <p14:creationId xmlns:p14="http://schemas.microsoft.com/office/powerpoint/2010/main" val="4259700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4DE81D-F4B7-4E69-9C24-CE3F759E7158}"/>
              </a:ext>
            </a:extLst>
          </p:cNvPr>
          <p:cNvSpPr>
            <a:spLocks noGrp="1"/>
          </p:cNvSpPr>
          <p:nvPr>
            <p:ph type="title"/>
          </p:nvPr>
        </p:nvSpPr>
        <p:spPr>
          <a:xfrm>
            <a:off x="205330" y="99139"/>
            <a:ext cx="7886700" cy="739280"/>
          </a:xfrm>
        </p:spPr>
        <p:txBody>
          <a:bodyPr>
            <a:normAutofit/>
          </a:bodyPr>
          <a:lstStyle/>
          <a:p>
            <a:r>
              <a:rPr lang="en-GB" sz="2400" u="sng" dirty="0"/>
              <a:t>Timeline between now and 23/24 60 day notice</a:t>
            </a:r>
          </a:p>
        </p:txBody>
      </p:sp>
      <p:sp>
        <p:nvSpPr>
          <p:cNvPr id="5" name="TextBox 4">
            <a:extLst>
              <a:ext uri="{FF2B5EF4-FFF2-40B4-BE49-F238E27FC236}">
                <a16:creationId xmlns:a16="http://schemas.microsoft.com/office/drawing/2014/main" id="{1FBA395B-E2C3-4813-BA1B-6275A48B7520}"/>
              </a:ext>
            </a:extLst>
          </p:cNvPr>
          <p:cNvSpPr txBox="1"/>
          <p:nvPr/>
        </p:nvSpPr>
        <p:spPr>
          <a:xfrm>
            <a:off x="287677" y="838419"/>
            <a:ext cx="8925457" cy="4770537"/>
          </a:xfrm>
          <a:prstGeom prst="rect">
            <a:avLst/>
          </a:prstGeom>
          <a:noFill/>
        </p:spPr>
        <p:txBody>
          <a:bodyPr wrap="none" rtlCol="0">
            <a:spAutoFit/>
          </a:bodyPr>
          <a:lstStyle/>
          <a:p>
            <a:r>
              <a:rPr lang="en-GB" sz="1600" dirty="0"/>
              <a:t>As a guide this is the process between now and 31</a:t>
            </a:r>
            <a:r>
              <a:rPr lang="en-GB" sz="1600" baseline="30000" dirty="0"/>
              <a:t>st</a:t>
            </a:r>
            <a:r>
              <a:rPr lang="en-GB" sz="1600" dirty="0"/>
              <a:t> January; in terms of other</a:t>
            </a:r>
          </a:p>
          <a:p>
            <a:r>
              <a:rPr lang="en-GB" sz="1600" dirty="0"/>
              <a:t>changes which may impact the price change for 23/24:</a:t>
            </a:r>
          </a:p>
          <a:p>
            <a:endParaRPr lang="en-GB" sz="1600" dirty="0"/>
          </a:p>
          <a:p>
            <a:pPr marL="285750" indent="-285750">
              <a:buFont typeface="Arial" panose="020B0604020202020204" pitchFamily="34" charset="0"/>
              <a:buChar char="•"/>
            </a:pPr>
            <a:r>
              <a:rPr lang="en-GB" sz="1600" dirty="0"/>
              <a:t>31</a:t>
            </a:r>
            <a:r>
              <a:rPr lang="en-GB" sz="1600" baseline="30000" dirty="0"/>
              <a:t>st</a:t>
            </a:r>
            <a:r>
              <a:rPr lang="en-GB" sz="1600" dirty="0"/>
              <a:t> August – GDN’s submitted first dry run of the Annual Iteration Process (AIP) – this</a:t>
            </a:r>
          </a:p>
          <a:p>
            <a:r>
              <a:rPr lang="en-GB" sz="1600" dirty="0"/>
              <a:t>mod186 update matches the AIP submission.</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Published mid November, finalised AIP will include further changes to allowed revenue for:</a:t>
            </a:r>
          </a:p>
          <a:p>
            <a:endParaRPr lang="en-GB" sz="1600" dirty="0"/>
          </a:p>
          <a:p>
            <a:pPr marL="742950" lvl="1" indent="-285750">
              <a:buFont typeface="Arial" panose="020B0604020202020204" pitchFamily="34" charset="0"/>
              <a:buChar char="•"/>
            </a:pPr>
            <a:r>
              <a:rPr lang="en-GB" sz="1600" dirty="0"/>
              <a:t>Real Price Effects (RPE’s)</a:t>
            </a:r>
          </a:p>
          <a:p>
            <a:pPr marL="742950" lvl="1" indent="-285750">
              <a:buFont typeface="Arial" panose="020B0604020202020204" pitchFamily="34" charset="0"/>
              <a:buChar char="•"/>
            </a:pPr>
            <a:r>
              <a:rPr lang="en-GB" sz="1600" dirty="0"/>
              <a:t>WACC changes for updates to cost of debt allowances</a:t>
            </a:r>
          </a:p>
          <a:p>
            <a:pPr marL="742950" lvl="1" indent="-285750">
              <a:buFont typeface="Arial" panose="020B0604020202020204" pitchFamily="34" charset="0"/>
              <a:buChar char="•"/>
            </a:pPr>
            <a:r>
              <a:rPr lang="en-GB" sz="1600" dirty="0"/>
              <a:t>Any challenges received from Ofgem in relation to AIP 1 entries.</a:t>
            </a:r>
          </a:p>
          <a:p>
            <a:pPr marL="742950" lvl="1" indent="-285750">
              <a:buFont typeface="Arial" panose="020B0604020202020204" pitchFamily="34" charset="0"/>
              <a:buChar char="•"/>
            </a:pPr>
            <a:r>
              <a:rPr lang="en-GB" sz="1600" dirty="0"/>
              <a:t>Close out of incentives for RIIO-GD1 in relation to fuel poor and disposals.</a:t>
            </a:r>
          </a:p>
          <a:p>
            <a:pPr marL="742950" lvl="1" indent="-285750">
              <a:buFont typeface="Arial" panose="020B0604020202020204" pitchFamily="34" charset="0"/>
              <a:buChar char="•"/>
            </a:pPr>
            <a:r>
              <a:rPr lang="en-GB" sz="1600" dirty="0"/>
              <a:t>Potentially use the Oct 22 OBR inflation position (depending on publication dates)</a:t>
            </a:r>
          </a:p>
          <a:p>
            <a:pPr marL="742950" lvl="1" indent="-285750">
              <a:buFont typeface="Arial" panose="020B0604020202020204" pitchFamily="34" charset="0"/>
              <a:buChar char="•"/>
            </a:pPr>
            <a:r>
              <a:rPr lang="en-GB" sz="1600" dirty="0"/>
              <a:t>Shrinkage - dependant on gas price variations vs. what is currently assumed.</a:t>
            </a:r>
          </a:p>
          <a:p>
            <a:pPr marL="742950" lvl="1" indent="-285750">
              <a:buFont typeface="Arial" panose="020B0604020202020204" pitchFamily="34" charset="0"/>
              <a:buChar char="•"/>
            </a:pPr>
            <a:r>
              <a:rPr lang="en-GB" sz="1600" dirty="0"/>
              <a:t>SOLR – we have included the remaining 20% in 23/24 but await further direction from Ofgem</a:t>
            </a:r>
          </a:p>
          <a:p>
            <a:pPr lvl="1"/>
            <a:endParaRPr lang="en-GB" sz="1600" dirty="0"/>
          </a:p>
          <a:p>
            <a:pPr marL="285750" indent="-285750">
              <a:buFont typeface="Arial" panose="020B0604020202020204" pitchFamily="34" charset="0"/>
              <a:buChar char="•"/>
            </a:pPr>
            <a:r>
              <a:rPr lang="en-GB" sz="1600" dirty="0"/>
              <a:t>60 day notice – we will review the snapshot of capacity data taken on c. 1</a:t>
            </a:r>
            <a:r>
              <a:rPr lang="en-GB" sz="1600" baseline="30000" dirty="0"/>
              <a:t>st</a:t>
            </a:r>
            <a:r>
              <a:rPr lang="en-GB" sz="1600" dirty="0"/>
              <a:t> Dec by Xoserve.  Whilst</a:t>
            </a:r>
          </a:p>
          <a:p>
            <a:r>
              <a:rPr lang="en-GB" sz="1600" dirty="0"/>
              <a:t>this doesn’t impact the value of Allowed Revenue it will impact on the price change we need.  We have</a:t>
            </a:r>
          </a:p>
          <a:p>
            <a:r>
              <a:rPr lang="en-GB" sz="1600" dirty="0"/>
              <a:t>currently assumed nil SOQ change and will revise this later in the year.</a:t>
            </a:r>
          </a:p>
        </p:txBody>
      </p:sp>
    </p:spTree>
    <p:extLst>
      <p:ext uri="{BB962C8B-B14F-4D97-AF65-F5344CB8AC3E}">
        <p14:creationId xmlns:p14="http://schemas.microsoft.com/office/powerpoint/2010/main" val="1723325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31E66A0-9BDD-41C2-AA9B-D6C1674DE1C0}"/>
              </a:ext>
            </a:extLst>
          </p:cNvPr>
          <p:cNvSpPr/>
          <p:nvPr/>
        </p:nvSpPr>
        <p:spPr>
          <a:xfrm>
            <a:off x="7520683" y="174661"/>
            <a:ext cx="1359122" cy="873135"/>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9892C2F7-97C3-40AC-8C06-22BC9F78F47F}"/>
              </a:ext>
            </a:extLst>
          </p:cNvPr>
          <p:cNvSpPr/>
          <p:nvPr/>
        </p:nvSpPr>
        <p:spPr>
          <a:xfrm>
            <a:off x="7520683" y="5710719"/>
            <a:ext cx="1511522" cy="873135"/>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9121D8F7-05F0-4C8B-88F0-543718824327}"/>
              </a:ext>
            </a:extLst>
          </p:cNvPr>
          <p:cNvPicPr>
            <a:picLocks noChangeAspect="1"/>
          </p:cNvPicPr>
          <p:nvPr/>
        </p:nvPicPr>
        <p:blipFill>
          <a:blip r:embed="rId2"/>
          <a:stretch>
            <a:fillRect/>
          </a:stretch>
        </p:blipFill>
        <p:spPr>
          <a:xfrm>
            <a:off x="441789" y="53888"/>
            <a:ext cx="8260421" cy="6750225"/>
          </a:xfrm>
          <a:prstGeom prst="rect">
            <a:avLst/>
          </a:prstGeom>
        </p:spPr>
      </p:pic>
    </p:spTree>
    <p:extLst>
      <p:ext uri="{BB962C8B-B14F-4D97-AF65-F5344CB8AC3E}">
        <p14:creationId xmlns:p14="http://schemas.microsoft.com/office/powerpoint/2010/main" val="11150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79A1426-4C52-428B-9F20-8781D3EAD11A}"/>
              </a:ext>
            </a:extLst>
          </p:cNvPr>
          <p:cNvSpPr/>
          <p:nvPr/>
        </p:nvSpPr>
        <p:spPr>
          <a:xfrm>
            <a:off x="7366571" y="174661"/>
            <a:ext cx="1561672" cy="852755"/>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3F40FD2D-D526-4B2C-BD33-7200DEA40354}"/>
              </a:ext>
            </a:extLst>
          </p:cNvPr>
          <p:cNvSpPr/>
          <p:nvPr/>
        </p:nvSpPr>
        <p:spPr>
          <a:xfrm>
            <a:off x="7366571" y="5830584"/>
            <a:ext cx="1561672" cy="852755"/>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53CF79B3-D31B-4C70-A780-C1EB02E512AA}"/>
              </a:ext>
            </a:extLst>
          </p:cNvPr>
          <p:cNvSpPr txBox="1"/>
          <p:nvPr/>
        </p:nvSpPr>
        <p:spPr>
          <a:xfrm>
            <a:off x="228272" y="222458"/>
            <a:ext cx="4212115" cy="369332"/>
          </a:xfrm>
          <a:prstGeom prst="rect">
            <a:avLst/>
          </a:prstGeom>
          <a:noFill/>
        </p:spPr>
        <p:txBody>
          <a:bodyPr wrap="none" rtlCol="0">
            <a:spAutoFit/>
          </a:bodyPr>
          <a:lstStyle/>
          <a:p>
            <a:r>
              <a:rPr lang="en-GB" b="1" u="sng" dirty="0"/>
              <a:t>Movements from June to September 2022</a:t>
            </a:r>
          </a:p>
        </p:txBody>
      </p:sp>
      <p:sp>
        <p:nvSpPr>
          <p:cNvPr id="7" name="TextBox 6">
            <a:extLst>
              <a:ext uri="{FF2B5EF4-FFF2-40B4-BE49-F238E27FC236}">
                <a16:creationId xmlns:a16="http://schemas.microsoft.com/office/drawing/2014/main" id="{97223731-5AC2-4403-92A2-17C327C7C852}"/>
              </a:ext>
            </a:extLst>
          </p:cNvPr>
          <p:cNvSpPr txBox="1"/>
          <p:nvPr/>
        </p:nvSpPr>
        <p:spPr>
          <a:xfrm>
            <a:off x="228272" y="3761758"/>
            <a:ext cx="3411896" cy="369332"/>
          </a:xfrm>
          <a:prstGeom prst="rect">
            <a:avLst/>
          </a:prstGeom>
          <a:noFill/>
        </p:spPr>
        <p:txBody>
          <a:bodyPr wrap="none" rtlCol="0">
            <a:spAutoFit/>
          </a:bodyPr>
          <a:lstStyle/>
          <a:p>
            <a:r>
              <a:rPr lang="en-GB" b="1" u="sng" dirty="0"/>
              <a:t>Pipeline of re-opener applications</a:t>
            </a:r>
          </a:p>
        </p:txBody>
      </p:sp>
      <p:pic>
        <p:nvPicPr>
          <p:cNvPr id="16" name="Picture 15">
            <a:extLst>
              <a:ext uri="{FF2B5EF4-FFF2-40B4-BE49-F238E27FC236}">
                <a16:creationId xmlns:a16="http://schemas.microsoft.com/office/drawing/2014/main" id="{5ED4BD0F-4FD9-403E-8391-2118C0DBBCB7}"/>
              </a:ext>
            </a:extLst>
          </p:cNvPr>
          <p:cNvPicPr>
            <a:picLocks noChangeAspect="1"/>
          </p:cNvPicPr>
          <p:nvPr/>
        </p:nvPicPr>
        <p:blipFill>
          <a:blip r:embed="rId2"/>
          <a:stretch>
            <a:fillRect/>
          </a:stretch>
        </p:blipFill>
        <p:spPr>
          <a:xfrm>
            <a:off x="319595" y="760291"/>
            <a:ext cx="7427118" cy="2785169"/>
          </a:xfrm>
          <a:prstGeom prst="rect">
            <a:avLst/>
          </a:prstGeom>
        </p:spPr>
      </p:pic>
      <p:pic>
        <p:nvPicPr>
          <p:cNvPr id="3" name="Picture 2">
            <a:extLst>
              <a:ext uri="{FF2B5EF4-FFF2-40B4-BE49-F238E27FC236}">
                <a16:creationId xmlns:a16="http://schemas.microsoft.com/office/drawing/2014/main" id="{C81C8A19-AB76-4A5C-8952-A2859CB0C502}"/>
              </a:ext>
            </a:extLst>
          </p:cNvPr>
          <p:cNvPicPr>
            <a:picLocks noChangeAspect="1"/>
          </p:cNvPicPr>
          <p:nvPr/>
        </p:nvPicPr>
        <p:blipFill>
          <a:blip r:embed="rId3"/>
          <a:stretch>
            <a:fillRect/>
          </a:stretch>
        </p:blipFill>
        <p:spPr>
          <a:xfrm>
            <a:off x="340143" y="4177103"/>
            <a:ext cx="2896216" cy="2520084"/>
          </a:xfrm>
          <a:prstGeom prst="rect">
            <a:avLst/>
          </a:prstGeom>
        </p:spPr>
      </p:pic>
      <p:sp>
        <p:nvSpPr>
          <p:cNvPr id="4" name="TextBox 3">
            <a:extLst>
              <a:ext uri="{FF2B5EF4-FFF2-40B4-BE49-F238E27FC236}">
                <a16:creationId xmlns:a16="http://schemas.microsoft.com/office/drawing/2014/main" id="{4C07152C-A444-4990-9A28-547E0EC490D6}"/>
              </a:ext>
            </a:extLst>
          </p:cNvPr>
          <p:cNvSpPr txBox="1"/>
          <p:nvPr/>
        </p:nvSpPr>
        <p:spPr>
          <a:xfrm>
            <a:off x="3472666" y="4787757"/>
            <a:ext cx="4274048" cy="1477328"/>
          </a:xfrm>
          <a:prstGeom prst="rect">
            <a:avLst/>
          </a:prstGeom>
          <a:noFill/>
        </p:spPr>
        <p:txBody>
          <a:bodyPr wrap="square" rtlCol="0">
            <a:spAutoFit/>
          </a:bodyPr>
          <a:lstStyle/>
          <a:p>
            <a:r>
              <a:rPr lang="en-GB" dirty="0"/>
              <a:t>These are the largest reopeners as presented in Table 11.05 in RRP.  Note this is the expenditure level increase not revenue – revenue increase would be smaller due to fast/slow money mechanics.</a:t>
            </a:r>
          </a:p>
        </p:txBody>
      </p:sp>
    </p:spTree>
    <p:extLst>
      <p:ext uri="{BB962C8B-B14F-4D97-AF65-F5344CB8AC3E}">
        <p14:creationId xmlns:p14="http://schemas.microsoft.com/office/powerpoint/2010/main" val="1090186903"/>
      </p:ext>
    </p:extLst>
  </p:cSld>
  <p:clrMapOvr>
    <a:masterClrMapping/>
  </p:clrMapOvr>
</p:sld>
</file>

<file path=ppt/theme/theme1.xml><?xml version="1.0" encoding="utf-8"?>
<a:theme xmlns:a="http://schemas.openxmlformats.org/drawingml/2006/main" name="TITLE SLIDE">
  <a:themeElements>
    <a:clrScheme name="Custom 2">
      <a:dk1>
        <a:srgbClr val="003764"/>
      </a:dk1>
      <a:lt1>
        <a:srgbClr val="FFFFFF"/>
      </a:lt1>
      <a:dk2>
        <a:srgbClr val="003764"/>
      </a:dk2>
      <a:lt2>
        <a:srgbClr val="FFFFFF"/>
      </a:lt2>
      <a:accent1>
        <a:srgbClr val="F0DF00"/>
      </a:accent1>
      <a:accent2>
        <a:srgbClr val="54C8E8"/>
      </a:accent2>
      <a:accent3>
        <a:srgbClr val="545659"/>
      </a:accent3>
      <a:accent4>
        <a:srgbClr val="DDDAD7"/>
      </a:accent4>
      <a:accent5>
        <a:srgbClr val="FF8300"/>
      </a:accent5>
      <a:accent6>
        <a:srgbClr val="7E57C5"/>
      </a:accent6>
      <a:hlink>
        <a:srgbClr val="003764"/>
      </a:hlink>
      <a:folHlink>
        <a:srgbClr val="5456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NGN powerpoint template widescreen" id="{8D3C7DDF-8C2C-7742-AC19-1E2B4F58A1D1}" vid="{184548BB-2711-2448-9C3E-F25AF57B74E2}"/>
    </a:ext>
  </a:extLst>
</a:theme>
</file>

<file path=ppt/theme/theme2.xml><?xml version="1.0" encoding="utf-8"?>
<a:theme xmlns:a="http://schemas.openxmlformats.org/drawingml/2006/main" name="No Footer">
  <a:themeElements>
    <a:clrScheme name="Custom 2">
      <a:dk1>
        <a:srgbClr val="003764"/>
      </a:dk1>
      <a:lt1>
        <a:srgbClr val="FFFFFF"/>
      </a:lt1>
      <a:dk2>
        <a:srgbClr val="003764"/>
      </a:dk2>
      <a:lt2>
        <a:srgbClr val="FFFFFF"/>
      </a:lt2>
      <a:accent1>
        <a:srgbClr val="F0DF00"/>
      </a:accent1>
      <a:accent2>
        <a:srgbClr val="54C8E8"/>
      </a:accent2>
      <a:accent3>
        <a:srgbClr val="545659"/>
      </a:accent3>
      <a:accent4>
        <a:srgbClr val="DDDAD7"/>
      </a:accent4>
      <a:accent5>
        <a:srgbClr val="FF8300"/>
      </a:accent5>
      <a:accent6>
        <a:srgbClr val="7E57C5"/>
      </a:accent6>
      <a:hlink>
        <a:srgbClr val="003764"/>
      </a:hlink>
      <a:folHlink>
        <a:srgbClr val="5456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NGN powerpoint template widescreen" id="{8D3C7DDF-8C2C-7742-AC19-1E2B4F58A1D1}" vid="{FDA1495A-18E6-FF45-A607-D1A1A49DFA5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Jonathan Trapps</DisplayName>
        <AccountId>38</AccountId>
        <AccountType/>
      </UserInfo>
    </SharedWithUsers>
    <_Flow_SignoffStatus xmlns="028dae23-1077-43f0-af6a-f64793792108" xsi:nil="true"/>
    <Sign_x002d_off_x0020_status xmlns="028dae23-1077-43f0-af6a-f64793792108">
      <UserInfo>
        <DisplayName/>
        <AccountId xsi:nil="true"/>
        <AccountType/>
      </UserInfo>
    </Sign_x002d_off_x0020_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5F1071FEC59E41A820E9294AE07AB1" ma:contentTypeVersion="13" ma:contentTypeDescription="Create a new document." ma:contentTypeScope="" ma:versionID="afa430f74a32e3efa4060f383787e031">
  <xsd:schema xmlns:xsd="http://www.w3.org/2001/XMLSchema" xmlns:xs="http://www.w3.org/2001/XMLSchema" xmlns:p="http://schemas.microsoft.com/office/2006/metadata/properties" xmlns:ns2="028dae23-1077-43f0-af6a-f64793792108" xmlns:ns3="3ee84ff3-1fa2-4b0e-bbc1-9d3729ac2ba9" targetNamespace="http://schemas.microsoft.com/office/2006/metadata/properties" ma:root="true" ma:fieldsID="8dabbb055c5f64ea5c64131a36c7f1a8" ns2:_="" ns3:_="">
    <xsd:import namespace="028dae23-1077-43f0-af6a-f64793792108"/>
    <xsd:import namespace="3ee84ff3-1fa2-4b0e-bbc1-9d3729ac2ba9"/>
    <xsd:element name="properties">
      <xsd:complexType>
        <xsd:sequence>
          <xsd:element name="documentManagement">
            <xsd:complexType>
              <xsd:all>
                <xsd:element ref="ns2:Sign_x002d_off_x0020_status"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_Flow_SignoffStatu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8dae23-1077-43f0-af6a-f64793792108" elementFormDefault="qualified">
    <xsd:import namespace="http://schemas.microsoft.com/office/2006/documentManagement/types"/>
    <xsd:import namespace="http://schemas.microsoft.com/office/infopath/2007/PartnerControls"/>
    <xsd:element name="Sign_x002d_off_x0020_status" ma:index="8" nillable="true" ma:displayName="Sign-off status" ma:list="UserInfo" ma:SharePointGroup="0" ma:internalName="Sign_x002d_off_x0020_status"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format="Dropdown" ma:internalName="Sign_x002d_off_x0020_status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C8D414-14E1-4292-A295-AFC64F2D1F98}">
  <ds:schemaRefs>
    <ds:schemaRef ds:uri="55990b35-dda0-4e0e-a41d-6aa4a8041cd9"/>
    <ds:schemaRef ds:uri="94012a87-37f1-4329-b1b1-0c992903fb1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40DD0EE-2BE9-4D50-B169-A42A2D29ACFC}"/>
</file>

<file path=customXml/itemProps3.xml><?xml version="1.0" encoding="utf-8"?>
<ds:datastoreItem xmlns:ds="http://schemas.openxmlformats.org/officeDocument/2006/customXml" ds:itemID="{5D42FA9D-33D9-4A6F-9C8D-E4C83F31B0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TITLE SLIDE</Template>
  <TotalTime>485</TotalTime>
  <Words>674</Words>
  <Application>Microsoft Office PowerPoint</Application>
  <PresentationFormat>On-screen Show (4:3)</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Courier New</vt:lpstr>
      <vt:lpstr>TITLE SLIDE</vt:lpstr>
      <vt:lpstr>No Footer</vt:lpstr>
      <vt:lpstr>NGN Mod186 Pricing Statement</vt:lpstr>
      <vt:lpstr>PowerPoint Presentation</vt:lpstr>
      <vt:lpstr>Timeline between now and 23/24 60 day notice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 ME</dc:title>
  <dc:creator>William Evans</dc:creator>
  <cp:lastModifiedBy>Jonathan Trapps</cp:lastModifiedBy>
  <cp:revision>3</cp:revision>
  <cp:lastPrinted>2021-03-23T09:41:44Z</cp:lastPrinted>
  <dcterms:created xsi:type="dcterms:W3CDTF">2018-06-11T14:26:14Z</dcterms:created>
  <dcterms:modified xsi:type="dcterms:W3CDTF">2022-09-08T12:39:13Z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LPManualFileClassification">
    <vt:lpwstr>{53441876-89F0-4FED-9FE7-BB43050C54C0}</vt:lpwstr>
  </property>
  <property fmtid="{D5CDD505-2E9C-101B-9397-08002B2CF9AE}" pid="3" name="DLPManualFileClassificationLastModifiedBy">
    <vt:lpwstr>NGNTP\SFletcher</vt:lpwstr>
  </property>
  <property fmtid="{D5CDD505-2E9C-101B-9397-08002B2CF9AE}" pid="4" name="DLPManualFileClassificationLastModificationDate">
    <vt:lpwstr>1535026787</vt:lpwstr>
  </property>
  <property fmtid="{D5CDD505-2E9C-101B-9397-08002B2CF9AE}" pid="5" name="DLPManualFileClassificationVersion">
    <vt:lpwstr>11.0.300.84</vt:lpwstr>
  </property>
  <property fmtid="{D5CDD505-2E9C-101B-9397-08002B2CF9AE}" pid="6" name="ContentTypeId">
    <vt:lpwstr>0x010100CA1DED87346C2F48BFD558C88F403818</vt:lpwstr>
  </property>
  <property fmtid="{D5CDD505-2E9C-101B-9397-08002B2CF9AE}" pid="7" name="AuthorIds_UIVersion_1536">
    <vt:lpwstr>38</vt:lpwstr>
  </property>
</Properties>
</file>