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2" r:id="rId6"/>
    <p:sldId id="264" r:id="rId7"/>
    <p:sldId id="267" r:id="rId8"/>
    <p:sldId id="266" r:id="rId9"/>
    <p:sldId id="265" r:id="rId10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Trapps" userId="d4a5239f-be1c-415b-a7f3-0b8f600d33a0" providerId="ADAL" clId="{F22FD29E-AADC-4F06-AC7C-60A31FDDD648}"/>
    <pc:docChg chg="undo custSel addSld modSld">
      <pc:chgData name="Jonathan Trapps" userId="d4a5239f-be1c-415b-a7f3-0b8f600d33a0" providerId="ADAL" clId="{F22FD29E-AADC-4F06-AC7C-60A31FDDD648}" dt="2022-09-08T12:39:04.448" v="6646" actId="6549"/>
      <pc:docMkLst>
        <pc:docMk/>
      </pc:docMkLst>
      <pc:sldChg chg="modSp mod">
        <pc:chgData name="Jonathan Trapps" userId="d4a5239f-be1c-415b-a7f3-0b8f600d33a0" providerId="ADAL" clId="{F22FD29E-AADC-4F06-AC7C-60A31FDDD648}" dt="2022-09-08T12:39:04.448" v="6646" actId="6549"/>
        <pc:sldMkLst>
          <pc:docMk/>
          <pc:sldMk cId="4259700284" sldId="264"/>
        </pc:sldMkLst>
        <pc:spChg chg="mod">
          <ac:chgData name="Jonathan Trapps" userId="d4a5239f-be1c-415b-a7f3-0b8f600d33a0" providerId="ADAL" clId="{F22FD29E-AADC-4F06-AC7C-60A31FDDD648}" dt="2022-09-08T12:39:04.448" v="6646" actId="6549"/>
          <ac:spMkLst>
            <pc:docMk/>
            <pc:sldMk cId="4259700284" sldId="264"/>
            <ac:spMk id="7" creationId="{10AD8DB8-899E-4ECE-BA60-8F8BDEDD5B30}"/>
          </ac:spMkLst>
        </pc:spChg>
      </pc:sldChg>
      <pc:sldChg chg="addSp delSp modSp mod">
        <pc:chgData name="Jonathan Trapps" userId="d4a5239f-be1c-415b-a7f3-0b8f600d33a0" providerId="ADAL" clId="{F22FD29E-AADC-4F06-AC7C-60A31FDDD648}" dt="2022-09-07T11:19:43.653" v="6604" actId="6549"/>
        <pc:sldMkLst>
          <pc:docMk/>
          <pc:sldMk cId="1090186903" sldId="265"/>
        </pc:sldMkLst>
        <pc:spChg chg="add mod">
          <ac:chgData name="Jonathan Trapps" userId="d4a5239f-be1c-415b-a7f3-0b8f600d33a0" providerId="ADAL" clId="{F22FD29E-AADC-4F06-AC7C-60A31FDDD648}" dt="2022-09-07T11:19:43.653" v="6604" actId="6549"/>
          <ac:spMkLst>
            <pc:docMk/>
            <pc:sldMk cId="1090186903" sldId="265"/>
            <ac:spMk id="4" creationId="{4C07152C-A444-4990-9A28-547E0EC490D6}"/>
          </ac:spMkLst>
        </pc:spChg>
        <pc:spChg chg="mod">
          <ac:chgData name="Jonathan Trapps" userId="d4a5239f-be1c-415b-a7f3-0b8f600d33a0" providerId="ADAL" clId="{F22FD29E-AADC-4F06-AC7C-60A31FDDD648}" dt="2022-09-07T09:45:02.198" v="51" actId="1076"/>
          <ac:spMkLst>
            <pc:docMk/>
            <pc:sldMk cId="1090186903" sldId="265"/>
            <ac:spMk id="6" creationId="{53CF79B3-D31B-4C70-A780-C1EB02E512AA}"/>
          </ac:spMkLst>
        </pc:spChg>
        <pc:spChg chg="mod">
          <ac:chgData name="Jonathan Trapps" userId="d4a5239f-be1c-415b-a7f3-0b8f600d33a0" providerId="ADAL" clId="{F22FD29E-AADC-4F06-AC7C-60A31FDDD648}" dt="2022-09-07T09:46:28.686" v="77" actId="1076"/>
          <ac:spMkLst>
            <pc:docMk/>
            <pc:sldMk cId="1090186903" sldId="265"/>
            <ac:spMk id="7" creationId="{97223731-5AC2-4403-92A2-17C327C7C852}"/>
          </ac:spMkLst>
        </pc:spChg>
        <pc:spChg chg="del mod">
          <ac:chgData name="Jonathan Trapps" userId="d4a5239f-be1c-415b-a7f3-0b8f600d33a0" providerId="ADAL" clId="{F22FD29E-AADC-4F06-AC7C-60A31FDDD648}" dt="2022-09-07T09:44:38.069" v="47" actId="478"/>
          <ac:spMkLst>
            <pc:docMk/>
            <pc:sldMk cId="1090186903" sldId="265"/>
            <ac:spMk id="10" creationId="{D17358D2-8D52-4AA1-81FB-EE1A92A8CCB3}"/>
          </ac:spMkLst>
        </pc:spChg>
        <pc:graphicFrameChg chg="del mod modGraphic">
          <ac:chgData name="Jonathan Trapps" userId="d4a5239f-be1c-415b-a7f3-0b8f600d33a0" providerId="ADAL" clId="{F22FD29E-AADC-4F06-AC7C-60A31FDDD648}" dt="2022-09-07T09:39:02.022" v="38" actId="478"/>
          <ac:graphicFrameMkLst>
            <pc:docMk/>
            <pc:sldMk cId="1090186903" sldId="265"/>
            <ac:graphicFrameMk id="4" creationId="{33806C88-24D0-4555-9FD6-5934E8C87CF3}"/>
          </ac:graphicFrameMkLst>
        </pc:graphicFrameChg>
        <pc:picChg chg="add del mod">
          <ac:chgData name="Jonathan Trapps" userId="d4a5239f-be1c-415b-a7f3-0b8f600d33a0" providerId="ADAL" clId="{F22FD29E-AADC-4F06-AC7C-60A31FDDD648}" dt="2022-09-07T09:46:01.479" v="52" actId="478"/>
          <ac:picMkLst>
            <pc:docMk/>
            <pc:sldMk cId="1090186903" sldId="265"/>
            <ac:picMk id="3" creationId="{89904CDF-3EB4-4464-8F33-F328A7FD3E7E}"/>
          </ac:picMkLst>
        </pc:picChg>
        <pc:picChg chg="add mod">
          <ac:chgData name="Jonathan Trapps" userId="d4a5239f-be1c-415b-a7f3-0b8f600d33a0" providerId="ADAL" clId="{F22FD29E-AADC-4F06-AC7C-60A31FDDD648}" dt="2022-09-07T11:14:40.224" v="6555" actId="1036"/>
          <ac:picMkLst>
            <pc:docMk/>
            <pc:sldMk cId="1090186903" sldId="265"/>
            <ac:picMk id="3" creationId="{C81C8A19-AB76-4A5C-8952-A2859CB0C502}"/>
          </ac:picMkLst>
        </pc:picChg>
        <pc:picChg chg="del">
          <ac:chgData name="Jonathan Trapps" userId="d4a5239f-be1c-415b-a7f3-0b8f600d33a0" providerId="ADAL" clId="{F22FD29E-AADC-4F06-AC7C-60A31FDDD648}" dt="2022-09-07T09:44:29.888" v="44" actId="478"/>
          <ac:picMkLst>
            <pc:docMk/>
            <pc:sldMk cId="1090186903" sldId="265"/>
            <ac:picMk id="5" creationId="{DBF90F21-508F-4FAA-920D-9F9DBDD6F776}"/>
          </ac:picMkLst>
        </pc:picChg>
        <pc:picChg chg="add del mod">
          <ac:chgData name="Jonathan Trapps" userId="d4a5239f-be1c-415b-a7f3-0b8f600d33a0" providerId="ADAL" clId="{F22FD29E-AADC-4F06-AC7C-60A31FDDD648}" dt="2022-09-07T09:44:31.461" v="45" actId="478"/>
          <ac:picMkLst>
            <pc:docMk/>
            <pc:sldMk cId="1090186903" sldId="265"/>
            <ac:picMk id="12" creationId="{A7D0A310-53C3-4524-B4DD-56244A280BF8}"/>
          </ac:picMkLst>
        </pc:picChg>
        <pc:picChg chg="add del mod">
          <ac:chgData name="Jonathan Trapps" userId="d4a5239f-be1c-415b-a7f3-0b8f600d33a0" providerId="ADAL" clId="{F22FD29E-AADC-4F06-AC7C-60A31FDDD648}" dt="2022-09-07T11:12:08.111" v="6127" actId="478"/>
          <ac:picMkLst>
            <pc:docMk/>
            <pc:sldMk cId="1090186903" sldId="265"/>
            <ac:picMk id="14" creationId="{41151BB4-3DE5-4D5C-922C-60048097C85A}"/>
          </ac:picMkLst>
        </pc:picChg>
        <pc:picChg chg="add mod">
          <ac:chgData name="Jonathan Trapps" userId="d4a5239f-be1c-415b-a7f3-0b8f600d33a0" providerId="ADAL" clId="{F22FD29E-AADC-4F06-AC7C-60A31FDDD648}" dt="2022-09-07T09:46:23.490" v="76" actId="1035"/>
          <ac:picMkLst>
            <pc:docMk/>
            <pc:sldMk cId="1090186903" sldId="265"/>
            <ac:picMk id="16" creationId="{5ED4BD0F-4FD9-403E-8391-2118C0DBBCB7}"/>
          </ac:picMkLst>
        </pc:picChg>
      </pc:sldChg>
      <pc:sldChg chg="addSp modSp mod">
        <pc:chgData name="Jonathan Trapps" userId="d4a5239f-be1c-415b-a7f3-0b8f600d33a0" providerId="ADAL" clId="{F22FD29E-AADC-4F06-AC7C-60A31FDDD648}" dt="2022-09-07T09:28:42.443" v="26" actId="14100"/>
        <pc:sldMkLst>
          <pc:docMk/>
          <pc:sldMk cId="111502953" sldId="266"/>
        </pc:sldMkLst>
        <pc:picChg chg="add mod">
          <ac:chgData name="Jonathan Trapps" userId="d4a5239f-be1c-415b-a7f3-0b8f600d33a0" providerId="ADAL" clId="{F22FD29E-AADC-4F06-AC7C-60A31FDDD648}" dt="2022-09-07T09:28:42.443" v="26" actId="14100"/>
          <ac:picMkLst>
            <pc:docMk/>
            <pc:sldMk cId="111502953" sldId="266"/>
            <ac:picMk id="3" creationId="{9121D8F7-05F0-4C8B-88F0-543718824327}"/>
          </ac:picMkLst>
        </pc:picChg>
      </pc:sldChg>
      <pc:sldChg chg="addSp delSp modSp new mod">
        <pc:chgData name="Jonathan Trapps" userId="d4a5239f-be1c-415b-a7f3-0b8f600d33a0" providerId="ADAL" clId="{F22FD29E-AADC-4F06-AC7C-60A31FDDD648}" dt="2022-09-07T10:48:04.428" v="5732" actId="20577"/>
        <pc:sldMkLst>
          <pc:docMk/>
          <pc:sldMk cId="1723325180" sldId="267"/>
        </pc:sldMkLst>
        <pc:spChg chg="del">
          <ac:chgData name="Jonathan Trapps" userId="d4a5239f-be1c-415b-a7f3-0b8f600d33a0" providerId="ADAL" clId="{F22FD29E-AADC-4F06-AC7C-60A31FDDD648}" dt="2022-09-07T10:31:47.639" v="3432" actId="478"/>
          <ac:spMkLst>
            <pc:docMk/>
            <pc:sldMk cId="1723325180" sldId="267"/>
            <ac:spMk id="2" creationId="{D2EC0A19-F08D-4511-8310-557613CFDCC9}"/>
          </ac:spMkLst>
        </pc:spChg>
        <pc:spChg chg="del">
          <ac:chgData name="Jonathan Trapps" userId="d4a5239f-be1c-415b-a7f3-0b8f600d33a0" providerId="ADAL" clId="{F22FD29E-AADC-4F06-AC7C-60A31FDDD648}" dt="2022-09-07T10:32:12.968" v="3487" actId="478"/>
          <ac:spMkLst>
            <pc:docMk/>
            <pc:sldMk cId="1723325180" sldId="267"/>
            <ac:spMk id="3" creationId="{EAC3C597-AE3E-4FB8-BA58-4CD8D85C9BED}"/>
          </ac:spMkLst>
        </pc:spChg>
        <pc:spChg chg="mod">
          <ac:chgData name="Jonathan Trapps" userId="d4a5239f-be1c-415b-a7f3-0b8f600d33a0" providerId="ADAL" clId="{F22FD29E-AADC-4F06-AC7C-60A31FDDD648}" dt="2022-09-07T10:44:51.502" v="5679" actId="20577"/>
          <ac:spMkLst>
            <pc:docMk/>
            <pc:sldMk cId="1723325180" sldId="267"/>
            <ac:spMk id="4" creationId="{974DE81D-F4B7-4E69-9C24-CE3F759E7158}"/>
          </ac:spMkLst>
        </pc:spChg>
        <pc:spChg chg="add mod">
          <ac:chgData name="Jonathan Trapps" userId="d4a5239f-be1c-415b-a7f3-0b8f600d33a0" providerId="ADAL" clId="{F22FD29E-AADC-4F06-AC7C-60A31FDDD648}" dt="2022-09-07T10:48:04.428" v="5732" actId="20577"/>
          <ac:spMkLst>
            <pc:docMk/>
            <pc:sldMk cId="1723325180" sldId="267"/>
            <ac:spMk id="5" creationId="{1FBA395B-E2C3-4813-BA1B-6275A48B7520}"/>
          </ac:spMkLst>
        </pc:spChg>
      </pc:sldChg>
    </pc:docChg>
  </pc:docChgLst>
  <pc:docChgLst>
    <pc:chgData name="Nicholas Pollard" userId="6f26f1cc-e5c7-4f48-9bb1-c221e1513ed1" providerId="ADAL" clId="{F333C3A5-24FF-4782-B365-425FDE8A120A}"/>
    <pc:docChg chg="undo custSel modSld">
      <pc:chgData name="Nicholas Pollard" userId="6f26f1cc-e5c7-4f48-9bb1-c221e1513ed1" providerId="ADAL" clId="{F333C3A5-24FF-4782-B365-425FDE8A120A}" dt="2022-03-11T14:58:39.531" v="850" actId="20577"/>
      <pc:docMkLst>
        <pc:docMk/>
      </pc:docMkLst>
      <pc:sldChg chg="addSp delSp modSp mod">
        <pc:chgData name="Nicholas Pollard" userId="6f26f1cc-e5c7-4f48-9bb1-c221e1513ed1" providerId="ADAL" clId="{F333C3A5-24FF-4782-B365-425FDE8A120A}" dt="2022-03-10T09:17:40.955" v="433" actId="207"/>
        <pc:sldMkLst>
          <pc:docMk/>
          <pc:sldMk cId="803899303" sldId="263"/>
        </pc:sldMkLst>
        <pc:spChg chg="add mod">
          <ac:chgData name="Nicholas Pollard" userId="6f26f1cc-e5c7-4f48-9bb1-c221e1513ed1" providerId="ADAL" clId="{F333C3A5-24FF-4782-B365-425FDE8A120A}" dt="2022-03-10T09:17:40.955" v="433" actId="207"/>
          <ac:spMkLst>
            <pc:docMk/>
            <pc:sldMk cId="803899303" sldId="263"/>
            <ac:spMk id="2" creationId="{BCC44907-8F10-4E5A-8BF2-ED118F603C28}"/>
          </ac:spMkLst>
        </pc:spChg>
        <pc:picChg chg="add mod">
          <ac:chgData name="Nicholas Pollard" userId="6f26f1cc-e5c7-4f48-9bb1-c221e1513ed1" providerId="ADAL" clId="{F333C3A5-24FF-4782-B365-425FDE8A120A}" dt="2022-03-10T08:59:08.497" v="277" actId="14100"/>
          <ac:picMkLst>
            <pc:docMk/>
            <pc:sldMk cId="803899303" sldId="263"/>
            <ac:picMk id="3" creationId="{26CF9FDB-7BCC-427C-BECC-6FA9F70DBD9C}"/>
          </ac:picMkLst>
        </pc:picChg>
        <pc:picChg chg="del">
          <ac:chgData name="Nicholas Pollard" userId="6f26f1cc-e5c7-4f48-9bb1-c221e1513ed1" providerId="ADAL" clId="{F333C3A5-24FF-4782-B365-425FDE8A120A}" dt="2022-03-09T12:38:54.010" v="7" actId="478"/>
          <ac:picMkLst>
            <pc:docMk/>
            <pc:sldMk cId="803899303" sldId="263"/>
            <ac:picMk id="8" creationId="{211CF92D-7B40-4483-9717-CF64A5E163BC}"/>
          </ac:picMkLst>
        </pc:picChg>
      </pc:sldChg>
      <pc:sldChg chg="modSp mod">
        <pc:chgData name="Nicholas Pollard" userId="6f26f1cc-e5c7-4f48-9bb1-c221e1513ed1" providerId="ADAL" clId="{F333C3A5-24FF-4782-B365-425FDE8A120A}" dt="2022-03-11T14:58:39.531" v="850" actId="20577"/>
        <pc:sldMkLst>
          <pc:docMk/>
          <pc:sldMk cId="4259700284" sldId="264"/>
        </pc:sldMkLst>
        <pc:spChg chg="mod">
          <ac:chgData name="Nicholas Pollard" userId="6f26f1cc-e5c7-4f48-9bb1-c221e1513ed1" providerId="ADAL" clId="{F333C3A5-24FF-4782-B365-425FDE8A120A}" dt="2022-03-11T14:58:39.531" v="850" actId="20577"/>
          <ac:spMkLst>
            <pc:docMk/>
            <pc:sldMk cId="4259700284" sldId="264"/>
            <ac:spMk id="7" creationId="{10AD8DB8-899E-4ECE-BA60-8F8BDEDD5B30}"/>
          </ac:spMkLst>
        </pc:spChg>
      </pc:sldChg>
      <pc:sldChg chg="addSp delSp modSp mod">
        <pc:chgData name="Nicholas Pollard" userId="6f26f1cc-e5c7-4f48-9bb1-c221e1513ed1" providerId="ADAL" clId="{F333C3A5-24FF-4782-B365-425FDE8A120A}" dt="2022-03-09T15:05:41.242" v="275" actId="20577"/>
        <pc:sldMkLst>
          <pc:docMk/>
          <pc:sldMk cId="1090186903" sldId="265"/>
        </pc:sldMkLst>
        <pc:spChg chg="add mod">
          <ac:chgData name="Nicholas Pollard" userId="6f26f1cc-e5c7-4f48-9bb1-c221e1513ed1" providerId="ADAL" clId="{F333C3A5-24FF-4782-B365-425FDE8A120A}" dt="2022-03-09T15:05:41.242" v="275" actId="20577"/>
          <ac:spMkLst>
            <pc:docMk/>
            <pc:sldMk cId="1090186903" sldId="265"/>
            <ac:spMk id="10" creationId="{D17358D2-8D52-4AA1-81FB-EE1A92A8CCB3}"/>
          </ac:spMkLst>
        </pc:spChg>
        <pc:graphicFrameChg chg="modGraphic">
          <ac:chgData name="Nicholas Pollard" userId="6f26f1cc-e5c7-4f48-9bb1-c221e1513ed1" providerId="ADAL" clId="{F333C3A5-24FF-4782-B365-425FDE8A120A}" dt="2022-03-09T12:03:47.088" v="6" actId="207"/>
          <ac:graphicFrameMkLst>
            <pc:docMk/>
            <pc:sldMk cId="1090186903" sldId="265"/>
            <ac:graphicFrameMk id="4" creationId="{33806C88-24D0-4555-9FD6-5934E8C87CF3}"/>
          </ac:graphicFrameMkLst>
        </pc:graphicFrameChg>
        <pc:picChg chg="add mod">
          <ac:chgData name="Nicholas Pollard" userId="6f26f1cc-e5c7-4f48-9bb1-c221e1513ed1" providerId="ADAL" clId="{F333C3A5-24FF-4782-B365-425FDE8A120A}" dt="2022-03-09T12:03:28.256" v="4" actId="14100"/>
          <ac:picMkLst>
            <pc:docMk/>
            <pc:sldMk cId="1090186903" sldId="265"/>
            <ac:picMk id="3" creationId="{6C887F49-793A-4278-8727-B2AD02351E21}"/>
          </ac:picMkLst>
        </pc:picChg>
        <pc:picChg chg="add mod">
          <ac:chgData name="Nicholas Pollard" userId="6f26f1cc-e5c7-4f48-9bb1-c221e1513ed1" providerId="ADAL" clId="{F333C3A5-24FF-4782-B365-425FDE8A120A}" dt="2022-03-09T15:05:23.550" v="250" actId="1076"/>
          <ac:picMkLst>
            <pc:docMk/>
            <pc:sldMk cId="1090186903" sldId="265"/>
            <ac:picMk id="5" creationId="{DBF90F21-508F-4FAA-920D-9F9DBDD6F776}"/>
          </ac:picMkLst>
        </pc:picChg>
        <pc:picChg chg="del">
          <ac:chgData name="Nicholas Pollard" userId="6f26f1cc-e5c7-4f48-9bb1-c221e1513ed1" providerId="ADAL" clId="{F333C3A5-24FF-4782-B365-425FDE8A120A}" dt="2022-03-09T12:02:49.571" v="0" actId="478"/>
          <ac:picMkLst>
            <pc:docMk/>
            <pc:sldMk cId="1090186903" sldId="265"/>
            <ac:picMk id="5" creationId="{FD95DD18-07AD-410A-9B44-724BA6540CAC}"/>
          </ac:picMkLst>
        </pc:picChg>
      </pc:sldChg>
    </pc:docChg>
  </pc:docChgLst>
  <pc:docChgLst>
    <pc:chgData name="Jenny Schofield" userId="6bd361e2-a629-45d3-8f0e-dd1189ecb505" providerId="ADAL" clId="{E9EB9232-1934-47F0-9D93-DBA4265D3341}"/>
    <pc:docChg chg="custSel modSld">
      <pc:chgData name="Jenny Schofield" userId="6bd361e2-a629-45d3-8f0e-dd1189ecb505" providerId="ADAL" clId="{E9EB9232-1934-47F0-9D93-DBA4265D3341}" dt="2022-09-02T12:44:20.251" v="30" actId="13926"/>
      <pc:docMkLst>
        <pc:docMk/>
      </pc:docMkLst>
      <pc:sldChg chg="modSp mod">
        <pc:chgData name="Jenny Schofield" userId="6bd361e2-a629-45d3-8f0e-dd1189ecb505" providerId="ADAL" clId="{E9EB9232-1934-47F0-9D93-DBA4265D3341}" dt="2022-09-02T12:42:27.932" v="19" actId="20577"/>
        <pc:sldMkLst>
          <pc:docMk/>
          <pc:sldMk cId="115429786" sldId="262"/>
        </pc:sldMkLst>
        <pc:spChg chg="mod">
          <ac:chgData name="Jenny Schofield" userId="6bd361e2-a629-45d3-8f0e-dd1189ecb505" providerId="ADAL" clId="{E9EB9232-1934-47F0-9D93-DBA4265D3341}" dt="2022-09-02T12:42:27.932" v="19" actId="20577"/>
          <ac:spMkLst>
            <pc:docMk/>
            <pc:sldMk cId="115429786" sldId="262"/>
            <ac:spMk id="4" creationId="{62CD97F0-4B0B-3749-A443-864D8D2687D4}"/>
          </ac:spMkLst>
        </pc:spChg>
      </pc:sldChg>
      <pc:sldChg chg="modSp mod">
        <pc:chgData name="Jenny Schofield" userId="6bd361e2-a629-45d3-8f0e-dd1189ecb505" providerId="ADAL" clId="{E9EB9232-1934-47F0-9D93-DBA4265D3341}" dt="2022-09-02T12:43:48.758" v="25" actId="20577"/>
        <pc:sldMkLst>
          <pc:docMk/>
          <pc:sldMk cId="4259700284" sldId="264"/>
        </pc:sldMkLst>
        <pc:spChg chg="mod">
          <ac:chgData name="Jenny Schofield" userId="6bd361e2-a629-45d3-8f0e-dd1189ecb505" providerId="ADAL" clId="{E9EB9232-1934-47F0-9D93-DBA4265D3341}" dt="2022-09-02T12:43:48.758" v="25" actId="20577"/>
          <ac:spMkLst>
            <pc:docMk/>
            <pc:sldMk cId="4259700284" sldId="264"/>
            <ac:spMk id="7" creationId="{10AD8DB8-899E-4ECE-BA60-8F8BDEDD5B30}"/>
          </ac:spMkLst>
        </pc:spChg>
      </pc:sldChg>
      <pc:sldChg chg="delSp modSp mod">
        <pc:chgData name="Jenny Schofield" userId="6bd361e2-a629-45d3-8f0e-dd1189ecb505" providerId="ADAL" clId="{E9EB9232-1934-47F0-9D93-DBA4265D3341}" dt="2022-09-02T12:44:20.251" v="30" actId="13926"/>
        <pc:sldMkLst>
          <pc:docMk/>
          <pc:sldMk cId="1090186903" sldId="265"/>
        </pc:sldMkLst>
        <pc:spChg chg="mod">
          <ac:chgData name="Jenny Schofield" userId="6bd361e2-a629-45d3-8f0e-dd1189ecb505" providerId="ADAL" clId="{E9EB9232-1934-47F0-9D93-DBA4265D3341}" dt="2022-09-02T12:43:01.975" v="20"/>
          <ac:spMkLst>
            <pc:docMk/>
            <pc:sldMk cId="1090186903" sldId="265"/>
            <ac:spMk id="6" creationId="{53CF79B3-D31B-4C70-A780-C1EB02E512AA}"/>
          </ac:spMkLst>
        </pc:spChg>
        <pc:graphicFrameChg chg="modGraphic">
          <ac:chgData name="Jenny Schofield" userId="6bd361e2-a629-45d3-8f0e-dd1189ecb505" providerId="ADAL" clId="{E9EB9232-1934-47F0-9D93-DBA4265D3341}" dt="2022-09-02T12:44:20.251" v="30" actId="13926"/>
          <ac:graphicFrameMkLst>
            <pc:docMk/>
            <pc:sldMk cId="1090186903" sldId="265"/>
            <ac:graphicFrameMk id="4" creationId="{33806C88-24D0-4555-9FD6-5934E8C87CF3}"/>
          </ac:graphicFrameMkLst>
        </pc:graphicFrameChg>
        <pc:picChg chg="del">
          <ac:chgData name="Jenny Schofield" userId="6bd361e2-a629-45d3-8f0e-dd1189ecb505" providerId="ADAL" clId="{E9EB9232-1934-47F0-9D93-DBA4265D3341}" dt="2022-09-02T12:44:02.382" v="28" actId="478"/>
          <ac:picMkLst>
            <pc:docMk/>
            <pc:sldMk cId="1090186903" sldId="265"/>
            <ac:picMk id="11" creationId="{20E068B0-74D1-4AEE-8303-D602954DFD80}"/>
          </ac:picMkLst>
        </pc:picChg>
      </pc:sldChg>
      <pc:sldChg chg="delSp modSp mod">
        <pc:chgData name="Jenny Schofield" userId="6bd361e2-a629-45d3-8f0e-dd1189ecb505" providerId="ADAL" clId="{E9EB9232-1934-47F0-9D93-DBA4265D3341}" dt="2022-09-02T12:43:55.678" v="27" actId="478"/>
        <pc:sldMkLst>
          <pc:docMk/>
          <pc:sldMk cId="111502953" sldId="266"/>
        </pc:sldMkLst>
        <pc:picChg chg="del mod">
          <ac:chgData name="Jenny Schofield" userId="6bd361e2-a629-45d3-8f0e-dd1189ecb505" providerId="ADAL" clId="{E9EB9232-1934-47F0-9D93-DBA4265D3341}" dt="2022-09-02T12:43:55.678" v="27" actId="478"/>
          <ac:picMkLst>
            <pc:docMk/>
            <pc:sldMk cId="111502953" sldId="266"/>
            <ac:picMk id="8" creationId="{D3DB64A5-AEB1-47A2-9F34-E1876EA9201D}"/>
          </ac:picMkLst>
        </pc:picChg>
      </pc:sldChg>
    </pc:docChg>
  </pc:docChgLst>
  <pc:docChgLst>
    <pc:chgData name="Jonathan Trapps" userId="d4a5239f-be1c-415b-a7f3-0b8f600d33a0" providerId="ADAL" clId="{CC4B9C0C-7F2D-4B85-95AB-1AF0D8292E20}"/>
    <pc:docChg chg="undo custSel addSld delSld modSld sldOrd">
      <pc:chgData name="Jonathan Trapps" userId="d4a5239f-be1c-415b-a7f3-0b8f600d33a0" providerId="ADAL" clId="{CC4B9C0C-7F2D-4B85-95AB-1AF0D8292E20}" dt="2022-06-10T12:47:04.284" v="2735" actId="20577"/>
      <pc:docMkLst>
        <pc:docMk/>
      </pc:docMkLst>
      <pc:sldChg chg="modSp mod">
        <pc:chgData name="Jonathan Trapps" userId="d4a5239f-be1c-415b-a7f3-0b8f600d33a0" providerId="ADAL" clId="{CC4B9C0C-7F2D-4B85-95AB-1AF0D8292E20}" dt="2022-06-10T12:19:56.615" v="32" actId="6549"/>
        <pc:sldMkLst>
          <pc:docMk/>
          <pc:sldMk cId="115429786" sldId="262"/>
        </pc:sldMkLst>
        <pc:spChg chg="mod">
          <ac:chgData name="Jonathan Trapps" userId="d4a5239f-be1c-415b-a7f3-0b8f600d33a0" providerId="ADAL" clId="{CC4B9C0C-7F2D-4B85-95AB-1AF0D8292E20}" dt="2022-06-10T12:19:56.615" v="32" actId="6549"/>
          <ac:spMkLst>
            <pc:docMk/>
            <pc:sldMk cId="115429786" sldId="262"/>
            <ac:spMk id="4" creationId="{62CD97F0-4B0B-3749-A443-864D8D2687D4}"/>
          </ac:spMkLst>
        </pc:spChg>
      </pc:sldChg>
      <pc:sldChg chg="del">
        <pc:chgData name="Jonathan Trapps" userId="d4a5239f-be1c-415b-a7f3-0b8f600d33a0" providerId="ADAL" clId="{CC4B9C0C-7F2D-4B85-95AB-1AF0D8292E20}" dt="2022-06-10T12:20:12.991" v="60" actId="47"/>
        <pc:sldMkLst>
          <pc:docMk/>
          <pc:sldMk cId="803899303" sldId="263"/>
        </pc:sldMkLst>
      </pc:sldChg>
      <pc:sldChg chg="modSp mod">
        <pc:chgData name="Jonathan Trapps" userId="d4a5239f-be1c-415b-a7f3-0b8f600d33a0" providerId="ADAL" clId="{CC4B9C0C-7F2D-4B85-95AB-1AF0D8292E20}" dt="2022-06-10T12:47:04.284" v="2735" actId="20577"/>
        <pc:sldMkLst>
          <pc:docMk/>
          <pc:sldMk cId="4259700284" sldId="264"/>
        </pc:sldMkLst>
        <pc:spChg chg="mod">
          <ac:chgData name="Jonathan Trapps" userId="d4a5239f-be1c-415b-a7f3-0b8f600d33a0" providerId="ADAL" clId="{CC4B9C0C-7F2D-4B85-95AB-1AF0D8292E20}" dt="2022-06-10T12:47:04.284" v="2735" actId="20577"/>
          <ac:spMkLst>
            <pc:docMk/>
            <pc:sldMk cId="4259700284" sldId="264"/>
            <ac:spMk id="7" creationId="{10AD8DB8-899E-4ECE-BA60-8F8BDEDD5B30}"/>
          </ac:spMkLst>
        </pc:spChg>
      </pc:sldChg>
      <pc:sldChg chg="addSp delSp modSp mod">
        <pc:chgData name="Jonathan Trapps" userId="d4a5239f-be1c-415b-a7f3-0b8f600d33a0" providerId="ADAL" clId="{CC4B9C0C-7F2D-4B85-95AB-1AF0D8292E20}" dt="2022-06-10T12:45:37.858" v="2649" actId="14100"/>
        <pc:sldMkLst>
          <pc:docMk/>
          <pc:sldMk cId="1090186903" sldId="265"/>
        </pc:sldMkLst>
        <pc:spChg chg="mod">
          <ac:chgData name="Jonathan Trapps" userId="d4a5239f-be1c-415b-a7f3-0b8f600d33a0" providerId="ADAL" clId="{CC4B9C0C-7F2D-4B85-95AB-1AF0D8292E20}" dt="2022-06-10T12:44:58.671" v="2640" actId="1076"/>
          <ac:spMkLst>
            <pc:docMk/>
            <pc:sldMk cId="1090186903" sldId="265"/>
            <ac:spMk id="6" creationId="{53CF79B3-D31B-4C70-A780-C1EB02E512AA}"/>
          </ac:spMkLst>
        </pc:spChg>
        <pc:spChg chg="mod">
          <ac:chgData name="Jonathan Trapps" userId="d4a5239f-be1c-415b-a7f3-0b8f600d33a0" providerId="ADAL" clId="{CC4B9C0C-7F2D-4B85-95AB-1AF0D8292E20}" dt="2022-06-10T12:22:06.730" v="102" actId="1076"/>
          <ac:spMkLst>
            <pc:docMk/>
            <pc:sldMk cId="1090186903" sldId="265"/>
            <ac:spMk id="7" creationId="{97223731-5AC2-4403-92A2-17C327C7C852}"/>
          </ac:spMkLst>
        </pc:spChg>
        <pc:spChg chg="mod">
          <ac:chgData name="Jonathan Trapps" userId="d4a5239f-be1c-415b-a7f3-0b8f600d33a0" providerId="ADAL" clId="{CC4B9C0C-7F2D-4B85-95AB-1AF0D8292E20}" dt="2022-06-10T12:45:23.418" v="2647" actId="1076"/>
          <ac:spMkLst>
            <pc:docMk/>
            <pc:sldMk cId="1090186903" sldId="265"/>
            <ac:spMk id="10" creationId="{D17358D2-8D52-4AA1-81FB-EE1A92A8CCB3}"/>
          </ac:spMkLst>
        </pc:spChg>
        <pc:graphicFrameChg chg="mod modGraphic">
          <ac:chgData name="Jonathan Trapps" userId="d4a5239f-be1c-415b-a7f3-0b8f600d33a0" providerId="ADAL" clId="{CC4B9C0C-7F2D-4B85-95AB-1AF0D8292E20}" dt="2022-06-10T12:45:37.858" v="2649" actId="14100"/>
          <ac:graphicFrameMkLst>
            <pc:docMk/>
            <pc:sldMk cId="1090186903" sldId="265"/>
            <ac:graphicFrameMk id="4" creationId="{33806C88-24D0-4555-9FD6-5934E8C87CF3}"/>
          </ac:graphicFrameMkLst>
        </pc:graphicFrameChg>
        <pc:picChg chg="del">
          <ac:chgData name="Jonathan Trapps" userId="d4a5239f-be1c-415b-a7f3-0b8f600d33a0" providerId="ADAL" clId="{CC4B9C0C-7F2D-4B85-95AB-1AF0D8292E20}" dt="2022-06-10T12:20:44.351" v="88" actId="478"/>
          <ac:picMkLst>
            <pc:docMk/>
            <pc:sldMk cId="1090186903" sldId="265"/>
            <ac:picMk id="3" creationId="{6C887F49-793A-4278-8727-B2AD02351E21}"/>
          </ac:picMkLst>
        </pc:picChg>
        <pc:picChg chg="mod">
          <ac:chgData name="Jonathan Trapps" userId="d4a5239f-be1c-415b-a7f3-0b8f600d33a0" providerId="ADAL" clId="{CC4B9C0C-7F2D-4B85-95AB-1AF0D8292E20}" dt="2022-06-10T12:45:20.641" v="2646" actId="1076"/>
          <ac:picMkLst>
            <pc:docMk/>
            <pc:sldMk cId="1090186903" sldId="265"/>
            <ac:picMk id="5" creationId="{DBF90F21-508F-4FAA-920D-9F9DBDD6F776}"/>
          </ac:picMkLst>
        </pc:picChg>
        <pc:picChg chg="add mod">
          <ac:chgData name="Jonathan Trapps" userId="d4a5239f-be1c-415b-a7f3-0b8f600d33a0" providerId="ADAL" clId="{CC4B9C0C-7F2D-4B85-95AB-1AF0D8292E20}" dt="2022-06-10T12:45:11.118" v="2644" actId="14100"/>
          <ac:picMkLst>
            <pc:docMk/>
            <pc:sldMk cId="1090186903" sldId="265"/>
            <ac:picMk id="11" creationId="{20E068B0-74D1-4AEE-8303-D602954DFD80}"/>
          </ac:picMkLst>
        </pc:picChg>
      </pc:sldChg>
      <pc:sldChg chg="addSp delSp modSp new mod ord">
        <pc:chgData name="Jonathan Trapps" userId="d4a5239f-be1c-415b-a7f3-0b8f600d33a0" providerId="ADAL" clId="{CC4B9C0C-7F2D-4B85-95AB-1AF0D8292E20}" dt="2022-06-10T12:24:04.827" v="216" actId="14100"/>
        <pc:sldMkLst>
          <pc:docMk/>
          <pc:sldMk cId="111502953" sldId="266"/>
        </pc:sldMkLst>
        <pc:spChg chg="del">
          <ac:chgData name="Jonathan Trapps" userId="d4a5239f-be1c-415b-a7f3-0b8f600d33a0" providerId="ADAL" clId="{CC4B9C0C-7F2D-4B85-95AB-1AF0D8292E20}" dt="2022-06-10T12:23:33.082" v="209" actId="478"/>
          <ac:spMkLst>
            <pc:docMk/>
            <pc:sldMk cId="111502953" sldId="266"/>
            <ac:spMk id="2" creationId="{474A1022-6EB0-4AE6-9262-C218CC47CBBF}"/>
          </ac:spMkLst>
        </pc:spChg>
        <pc:spChg chg="del">
          <ac:chgData name="Jonathan Trapps" userId="d4a5239f-be1c-415b-a7f3-0b8f600d33a0" providerId="ADAL" clId="{CC4B9C0C-7F2D-4B85-95AB-1AF0D8292E20}" dt="2022-06-10T12:23:28.075" v="207" actId="478"/>
          <ac:spMkLst>
            <pc:docMk/>
            <pc:sldMk cId="111502953" sldId="266"/>
            <ac:spMk id="3" creationId="{2D6AF1A9-A5EA-48FC-8747-788B58630295}"/>
          </ac:spMkLst>
        </pc:spChg>
        <pc:spChg chg="del">
          <ac:chgData name="Jonathan Trapps" userId="d4a5239f-be1c-415b-a7f3-0b8f600d33a0" providerId="ADAL" clId="{CC4B9C0C-7F2D-4B85-95AB-1AF0D8292E20}" dt="2022-06-10T12:23:30.507" v="208" actId="478"/>
          <ac:spMkLst>
            <pc:docMk/>
            <pc:sldMk cId="111502953" sldId="266"/>
            <ac:spMk id="4" creationId="{932FDB5A-362D-4E82-B94B-14AE2ADEEE57}"/>
          </ac:spMkLst>
        </pc:spChg>
        <pc:spChg chg="add mod">
          <ac:chgData name="Jonathan Trapps" userId="d4a5239f-be1c-415b-a7f3-0b8f600d33a0" providerId="ADAL" clId="{CC4B9C0C-7F2D-4B85-95AB-1AF0D8292E20}" dt="2022-06-10T12:23:40.407" v="210"/>
          <ac:spMkLst>
            <pc:docMk/>
            <pc:sldMk cId="111502953" sldId="266"/>
            <ac:spMk id="5" creationId="{731E66A0-9BDD-41C2-AA9B-D6C1674DE1C0}"/>
          </ac:spMkLst>
        </pc:spChg>
        <pc:spChg chg="add mod">
          <ac:chgData name="Jonathan Trapps" userId="d4a5239f-be1c-415b-a7f3-0b8f600d33a0" providerId="ADAL" clId="{CC4B9C0C-7F2D-4B85-95AB-1AF0D8292E20}" dt="2022-06-10T12:23:46.913" v="213" actId="14100"/>
          <ac:spMkLst>
            <pc:docMk/>
            <pc:sldMk cId="111502953" sldId="266"/>
            <ac:spMk id="6" creationId="{9892C2F7-97C3-40AC-8C06-22BC9F78F47F}"/>
          </ac:spMkLst>
        </pc:spChg>
        <pc:picChg chg="add mod">
          <ac:chgData name="Jonathan Trapps" userId="d4a5239f-be1c-415b-a7f3-0b8f600d33a0" providerId="ADAL" clId="{CC4B9C0C-7F2D-4B85-95AB-1AF0D8292E20}" dt="2022-06-10T12:24:04.827" v="216" actId="14100"/>
          <ac:picMkLst>
            <pc:docMk/>
            <pc:sldMk cId="111502953" sldId="266"/>
            <ac:picMk id="8" creationId="{D3DB64A5-AEB1-47A2-9F34-E1876EA9201D}"/>
          </ac:picMkLst>
        </pc:picChg>
      </pc:sldChg>
    </pc:docChg>
  </pc:docChgLst>
  <pc:docChgLst>
    <pc:chgData name="Jenny Schofield" userId="6bd361e2-a629-45d3-8f0e-dd1189ecb505" providerId="ADAL" clId="{F2390367-18A8-44D5-A1AA-8D283C95DDFF}"/>
    <pc:docChg chg="undo custSel modSld">
      <pc:chgData name="Jenny Schofield" userId="6bd361e2-a629-45d3-8f0e-dd1189ecb505" providerId="ADAL" clId="{F2390367-18A8-44D5-A1AA-8D283C95DDFF}" dt="2022-12-13T10:11:02.315" v="1378" actId="1076"/>
      <pc:docMkLst>
        <pc:docMk/>
      </pc:docMkLst>
      <pc:sldChg chg="modSp mod">
        <pc:chgData name="Jenny Schofield" userId="6bd361e2-a629-45d3-8f0e-dd1189ecb505" providerId="ADAL" clId="{F2390367-18A8-44D5-A1AA-8D283C95DDFF}" dt="2022-11-25T15:35:50.894" v="19" actId="20577"/>
        <pc:sldMkLst>
          <pc:docMk/>
          <pc:sldMk cId="115429786" sldId="262"/>
        </pc:sldMkLst>
        <pc:spChg chg="mod">
          <ac:chgData name="Jenny Schofield" userId="6bd361e2-a629-45d3-8f0e-dd1189ecb505" providerId="ADAL" clId="{F2390367-18A8-44D5-A1AA-8D283C95DDFF}" dt="2022-11-25T15:35:50.894" v="19" actId="20577"/>
          <ac:spMkLst>
            <pc:docMk/>
            <pc:sldMk cId="115429786" sldId="262"/>
            <ac:spMk id="4" creationId="{62CD97F0-4B0B-3749-A443-864D8D2687D4}"/>
          </ac:spMkLst>
        </pc:spChg>
      </pc:sldChg>
      <pc:sldChg chg="modSp mod">
        <pc:chgData name="Jenny Schofield" userId="6bd361e2-a629-45d3-8f0e-dd1189ecb505" providerId="ADAL" clId="{F2390367-18A8-44D5-A1AA-8D283C95DDFF}" dt="2022-12-12T10:08:13.785" v="1333" actId="20577"/>
        <pc:sldMkLst>
          <pc:docMk/>
          <pc:sldMk cId="4259700284" sldId="264"/>
        </pc:sldMkLst>
        <pc:spChg chg="mod">
          <ac:chgData name="Jenny Schofield" userId="6bd361e2-a629-45d3-8f0e-dd1189ecb505" providerId="ADAL" clId="{F2390367-18A8-44D5-A1AA-8D283C95DDFF}" dt="2022-12-12T10:08:13.785" v="1333" actId="20577"/>
          <ac:spMkLst>
            <pc:docMk/>
            <pc:sldMk cId="4259700284" sldId="264"/>
            <ac:spMk id="7" creationId="{10AD8DB8-899E-4ECE-BA60-8F8BDEDD5B30}"/>
          </ac:spMkLst>
        </pc:spChg>
      </pc:sldChg>
      <pc:sldChg chg="addSp delSp modSp mod">
        <pc:chgData name="Jenny Schofield" userId="6bd361e2-a629-45d3-8f0e-dd1189ecb505" providerId="ADAL" clId="{F2390367-18A8-44D5-A1AA-8D283C95DDFF}" dt="2022-12-13T10:11:02.315" v="1378" actId="1076"/>
        <pc:sldMkLst>
          <pc:docMk/>
          <pc:sldMk cId="1090186903" sldId="265"/>
        </pc:sldMkLst>
        <pc:spChg chg="del mod">
          <ac:chgData name="Jenny Schofield" userId="6bd361e2-a629-45d3-8f0e-dd1189ecb505" providerId="ADAL" clId="{F2390367-18A8-44D5-A1AA-8D283C95DDFF}" dt="2022-12-12T09:46:07.284" v="1143" actId="478"/>
          <ac:spMkLst>
            <pc:docMk/>
            <pc:sldMk cId="1090186903" sldId="265"/>
            <ac:spMk id="4" creationId="{4C07152C-A444-4990-9A28-547E0EC490D6}"/>
          </ac:spMkLst>
        </pc:spChg>
        <pc:spChg chg="mod">
          <ac:chgData name="Jenny Schofield" userId="6bd361e2-a629-45d3-8f0e-dd1189ecb505" providerId="ADAL" clId="{F2390367-18A8-44D5-A1AA-8D283C95DDFF}" dt="2022-12-12T09:45:50.070" v="1139" actId="20577"/>
          <ac:spMkLst>
            <pc:docMk/>
            <pc:sldMk cId="1090186903" sldId="265"/>
            <ac:spMk id="6" creationId="{53CF79B3-D31B-4C70-A780-C1EB02E512AA}"/>
          </ac:spMkLst>
        </pc:spChg>
        <pc:spChg chg="del mod">
          <ac:chgData name="Jenny Schofield" userId="6bd361e2-a629-45d3-8f0e-dd1189ecb505" providerId="ADAL" clId="{F2390367-18A8-44D5-A1AA-8D283C95DDFF}" dt="2022-12-12T09:46:11.517" v="1145" actId="478"/>
          <ac:spMkLst>
            <pc:docMk/>
            <pc:sldMk cId="1090186903" sldId="265"/>
            <ac:spMk id="7" creationId="{97223731-5AC2-4403-92A2-17C327C7C852}"/>
          </ac:spMkLst>
        </pc:spChg>
        <pc:spChg chg="add mod">
          <ac:chgData name="Jenny Schofield" userId="6bd361e2-a629-45d3-8f0e-dd1189ecb505" providerId="ADAL" clId="{F2390367-18A8-44D5-A1AA-8D283C95DDFF}" dt="2022-12-13T10:11:02.315" v="1378" actId="1076"/>
          <ac:spMkLst>
            <pc:docMk/>
            <pc:sldMk cId="1090186903" sldId="265"/>
            <ac:spMk id="10" creationId="{F1067E01-B4E1-41D2-9DD6-BD7E39946329}"/>
          </ac:spMkLst>
        </pc:spChg>
        <pc:spChg chg="add mod">
          <ac:chgData name="Jenny Schofield" userId="6bd361e2-a629-45d3-8f0e-dd1189ecb505" providerId="ADAL" clId="{F2390367-18A8-44D5-A1AA-8D283C95DDFF}" dt="2022-12-13T10:10:34.680" v="1375" actId="1076"/>
          <ac:spMkLst>
            <pc:docMk/>
            <pc:sldMk cId="1090186903" sldId="265"/>
            <ac:spMk id="13" creationId="{65EA9640-929D-4102-9A28-279E28CB3EE4}"/>
          </ac:spMkLst>
        </pc:spChg>
        <pc:picChg chg="add del mod">
          <ac:chgData name="Jenny Schofield" userId="6bd361e2-a629-45d3-8f0e-dd1189ecb505" providerId="ADAL" clId="{F2390367-18A8-44D5-A1AA-8D283C95DDFF}" dt="2022-12-13T10:08:27.883" v="1355" actId="478"/>
          <ac:picMkLst>
            <pc:docMk/>
            <pc:sldMk cId="1090186903" sldId="265"/>
            <ac:picMk id="3" creationId="{4F96123E-6594-414B-9F19-6B9930BB68DA}"/>
          </ac:picMkLst>
        </pc:picChg>
        <pc:picChg chg="del">
          <ac:chgData name="Jenny Schofield" userId="6bd361e2-a629-45d3-8f0e-dd1189ecb505" providerId="ADAL" clId="{F2390367-18A8-44D5-A1AA-8D283C95DDFF}" dt="2022-12-12T09:46:02.994" v="1141" actId="478"/>
          <ac:picMkLst>
            <pc:docMk/>
            <pc:sldMk cId="1090186903" sldId="265"/>
            <ac:picMk id="3" creationId="{C81C8A19-AB76-4A5C-8952-A2859CB0C502}"/>
          </ac:picMkLst>
        </pc:picChg>
        <pc:picChg chg="add del mod">
          <ac:chgData name="Jenny Schofield" userId="6bd361e2-a629-45d3-8f0e-dd1189ecb505" providerId="ADAL" clId="{F2390367-18A8-44D5-A1AA-8D283C95DDFF}" dt="2022-12-12T09:51:30.187" v="1150" actId="478"/>
          <ac:picMkLst>
            <pc:docMk/>
            <pc:sldMk cId="1090186903" sldId="265"/>
            <ac:picMk id="5" creationId="{405971BA-9E9F-4E2A-B856-7BBA1C33C50E}"/>
          </ac:picMkLst>
        </pc:picChg>
        <pc:picChg chg="add mod">
          <ac:chgData name="Jenny Schofield" userId="6bd361e2-a629-45d3-8f0e-dd1189ecb505" providerId="ADAL" clId="{F2390367-18A8-44D5-A1AA-8D283C95DDFF}" dt="2022-12-13T10:10:58.751" v="1377" actId="1076"/>
          <ac:picMkLst>
            <pc:docMk/>
            <pc:sldMk cId="1090186903" sldId="265"/>
            <ac:picMk id="5" creationId="{BAF4FD26-099E-4986-A184-CC9C4A082ED3}"/>
          </ac:picMkLst>
        </pc:picChg>
        <pc:picChg chg="add del mod">
          <ac:chgData name="Jenny Schofield" userId="6bd361e2-a629-45d3-8f0e-dd1189ecb505" providerId="ADAL" clId="{F2390367-18A8-44D5-A1AA-8D283C95DDFF}" dt="2022-12-12T10:37:34.725" v="1335" actId="478"/>
          <ac:picMkLst>
            <pc:docMk/>
            <pc:sldMk cId="1090186903" sldId="265"/>
            <ac:picMk id="11" creationId="{4B872E61-01DE-46F1-B8F9-EF01E9D181FA}"/>
          </ac:picMkLst>
        </pc:picChg>
        <pc:picChg chg="add mod">
          <ac:chgData name="Jenny Schofield" userId="6bd361e2-a629-45d3-8f0e-dd1189ecb505" providerId="ADAL" clId="{F2390367-18A8-44D5-A1AA-8D283C95DDFF}" dt="2022-12-13T10:10:08.134" v="1366" actId="1076"/>
          <ac:picMkLst>
            <pc:docMk/>
            <pc:sldMk cId="1090186903" sldId="265"/>
            <ac:picMk id="11" creationId="{638E90E4-217B-4DBD-99AB-F4D908DD287A}"/>
          </ac:picMkLst>
        </pc:picChg>
        <pc:picChg chg="add del mod">
          <ac:chgData name="Jenny Schofield" userId="6bd361e2-a629-45d3-8f0e-dd1189ecb505" providerId="ADAL" clId="{F2390367-18A8-44D5-A1AA-8D283C95DDFF}" dt="2022-12-13T10:10:19.684" v="1369" actId="478"/>
          <ac:picMkLst>
            <pc:docMk/>
            <pc:sldMk cId="1090186903" sldId="265"/>
            <ac:picMk id="12" creationId="{1942D359-A40E-41A9-BCBD-AF00FCA37DF0}"/>
          </ac:picMkLst>
        </pc:picChg>
        <pc:picChg chg="add del mod">
          <ac:chgData name="Jenny Schofield" userId="6bd361e2-a629-45d3-8f0e-dd1189ecb505" providerId="ADAL" clId="{F2390367-18A8-44D5-A1AA-8D283C95DDFF}" dt="2022-12-12T10:38:55.376" v="1338" actId="478"/>
          <ac:picMkLst>
            <pc:docMk/>
            <pc:sldMk cId="1090186903" sldId="265"/>
            <ac:picMk id="13" creationId="{7F864EEE-843B-4C54-AE05-DBC6F69BC0E2}"/>
          </ac:picMkLst>
        </pc:picChg>
        <pc:picChg chg="add del mod">
          <ac:chgData name="Jenny Schofield" userId="6bd361e2-a629-45d3-8f0e-dd1189ecb505" providerId="ADAL" clId="{F2390367-18A8-44D5-A1AA-8D283C95DDFF}" dt="2022-12-12T14:38:38.278" v="1347" actId="478"/>
          <ac:picMkLst>
            <pc:docMk/>
            <pc:sldMk cId="1090186903" sldId="265"/>
            <ac:picMk id="15" creationId="{D96371D7-A0F1-438C-B06D-C597597C3D87}"/>
          </ac:picMkLst>
        </pc:picChg>
        <pc:picChg chg="del mod">
          <ac:chgData name="Jenny Schofield" userId="6bd361e2-a629-45d3-8f0e-dd1189ecb505" providerId="ADAL" clId="{F2390367-18A8-44D5-A1AA-8D283C95DDFF}" dt="2022-12-12T09:50:25.218" v="1146" actId="478"/>
          <ac:picMkLst>
            <pc:docMk/>
            <pc:sldMk cId="1090186903" sldId="265"/>
            <ac:picMk id="16" creationId="{5ED4BD0F-4FD9-403E-8391-2118C0DBBCB7}"/>
          </ac:picMkLst>
        </pc:picChg>
        <pc:picChg chg="add del mod">
          <ac:chgData name="Jenny Schofield" userId="6bd361e2-a629-45d3-8f0e-dd1189ecb505" providerId="ADAL" clId="{F2390367-18A8-44D5-A1AA-8D283C95DDFF}" dt="2022-12-13T09:59:34.117" v="1352" actId="478"/>
          <ac:picMkLst>
            <pc:docMk/>
            <pc:sldMk cId="1090186903" sldId="265"/>
            <ac:picMk id="18" creationId="{9CDA5BD5-6AF7-4132-B72A-A93168BA7AFE}"/>
          </ac:picMkLst>
        </pc:picChg>
      </pc:sldChg>
      <pc:sldChg chg="addSp delSp modSp mod">
        <pc:chgData name="Jenny Schofield" userId="6bd361e2-a629-45d3-8f0e-dd1189ecb505" providerId="ADAL" clId="{F2390367-18A8-44D5-A1AA-8D283C95DDFF}" dt="2022-12-12T09:34:09.392" v="913" actId="1076"/>
        <pc:sldMkLst>
          <pc:docMk/>
          <pc:sldMk cId="111502953" sldId="266"/>
        </pc:sldMkLst>
        <pc:picChg chg="del">
          <ac:chgData name="Jenny Schofield" userId="6bd361e2-a629-45d3-8f0e-dd1189ecb505" providerId="ADAL" clId="{F2390367-18A8-44D5-A1AA-8D283C95DDFF}" dt="2022-12-09T15:39:25.165" v="906" actId="478"/>
          <ac:picMkLst>
            <pc:docMk/>
            <pc:sldMk cId="111502953" sldId="266"/>
            <ac:picMk id="3" creationId="{9121D8F7-05F0-4C8B-88F0-543718824327}"/>
          </ac:picMkLst>
        </pc:picChg>
        <pc:picChg chg="add mod">
          <ac:chgData name="Jenny Schofield" userId="6bd361e2-a629-45d3-8f0e-dd1189ecb505" providerId="ADAL" clId="{F2390367-18A8-44D5-A1AA-8D283C95DDFF}" dt="2022-12-12T09:34:09.392" v="913" actId="1076"/>
          <ac:picMkLst>
            <pc:docMk/>
            <pc:sldMk cId="111502953" sldId="266"/>
            <ac:picMk id="3" creationId="{97DA4FE0-95B1-4302-B535-07D563026A00}"/>
          </ac:picMkLst>
        </pc:picChg>
        <pc:picChg chg="add del mod">
          <ac:chgData name="Jenny Schofield" userId="6bd361e2-a629-45d3-8f0e-dd1189ecb505" providerId="ADAL" clId="{F2390367-18A8-44D5-A1AA-8D283C95DDFF}" dt="2022-12-09T17:19:00.838" v="911" actId="478"/>
          <ac:picMkLst>
            <pc:docMk/>
            <pc:sldMk cId="111502953" sldId="266"/>
            <ac:picMk id="4" creationId="{FB9B238E-6B38-4FA6-9704-AAF221B40EB4}"/>
          </ac:picMkLst>
        </pc:picChg>
      </pc:sldChg>
      <pc:sldChg chg="modSp mod">
        <pc:chgData name="Jenny Schofield" userId="6bd361e2-a629-45d3-8f0e-dd1189ecb505" providerId="ADAL" clId="{F2390367-18A8-44D5-A1AA-8D283C95DDFF}" dt="2022-12-13T09:58:57.460" v="1351" actId="20577"/>
        <pc:sldMkLst>
          <pc:docMk/>
          <pc:sldMk cId="1723325180" sldId="267"/>
        </pc:sldMkLst>
        <pc:spChg chg="mod">
          <ac:chgData name="Jenny Schofield" userId="6bd361e2-a629-45d3-8f0e-dd1189ecb505" providerId="ADAL" clId="{F2390367-18A8-44D5-A1AA-8D283C95DDFF}" dt="2022-12-13T09:58:57.460" v="1351" actId="20577"/>
          <ac:spMkLst>
            <pc:docMk/>
            <pc:sldMk cId="1723325180" sldId="267"/>
            <ac:spMk id="5" creationId="{1FBA395B-E2C3-4813-BA1B-6275A48B752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497DD7-3CC7-274E-A9F9-1D5EA147E1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EEB95-B8A3-564F-9B28-B0FF94C5BD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E4858997-0998-5543-92D7-4BFC4468CCE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26309-AD35-2640-90FA-97CF76F082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FA44E-3E7B-F648-9B48-3BD21B4E1A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3BC9E61B-F1A6-0B4D-B896-5A80EC223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1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952C51ED-F1BA-A345-BD63-63310B2488D2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B4E9DB71-6427-1845-AD42-BABFDF8A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83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A43C9097-E139-BC47-8398-85B8782994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37918" y="-65317"/>
            <a:ext cx="9229090" cy="5980622"/>
          </a:xfrm>
          <a:custGeom>
            <a:avLst/>
            <a:gdLst>
              <a:gd name="connsiteX0" fmla="*/ 0 w 13026640"/>
              <a:gd name="connsiteY0" fmla="*/ 0 h 8194798"/>
              <a:gd name="connsiteX1" fmla="*/ 13026640 w 13026640"/>
              <a:gd name="connsiteY1" fmla="*/ 0 h 8194798"/>
              <a:gd name="connsiteX2" fmla="*/ 13026640 w 13026640"/>
              <a:gd name="connsiteY2" fmla="*/ 8194798 h 8194798"/>
              <a:gd name="connsiteX3" fmla="*/ 0 w 13026640"/>
              <a:gd name="connsiteY3" fmla="*/ 8194798 h 8194798"/>
              <a:gd name="connsiteX4" fmla="*/ 0 w 13026640"/>
              <a:gd name="connsiteY4" fmla="*/ 0 h 8194798"/>
              <a:gd name="connsiteX0" fmla="*/ 0 w 13026640"/>
              <a:gd name="connsiteY0" fmla="*/ 0 h 8194798"/>
              <a:gd name="connsiteX1" fmla="*/ 13026640 w 13026640"/>
              <a:gd name="connsiteY1" fmla="*/ 0 h 8194798"/>
              <a:gd name="connsiteX2" fmla="*/ 13026640 w 13026640"/>
              <a:gd name="connsiteY2" fmla="*/ 8194798 h 8194798"/>
              <a:gd name="connsiteX3" fmla="*/ 0 w 13026640"/>
              <a:gd name="connsiteY3" fmla="*/ 6503158 h 8194798"/>
              <a:gd name="connsiteX4" fmla="*/ 0 w 13026640"/>
              <a:gd name="connsiteY4" fmla="*/ 0 h 8194798"/>
              <a:gd name="connsiteX0" fmla="*/ 30480 w 13057120"/>
              <a:gd name="connsiteY0" fmla="*/ 0 h 8194798"/>
              <a:gd name="connsiteX1" fmla="*/ 13057120 w 13057120"/>
              <a:gd name="connsiteY1" fmla="*/ 0 h 8194798"/>
              <a:gd name="connsiteX2" fmla="*/ 13057120 w 13057120"/>
              <a:gd name="connsiteY2" fmla="*/ 8194798 h 8194798"/>
              <a:gd name="connsiteX3" fmla="*/ 0 w 13057120"/>
              <a:gd name="connsiteY3" fmla="*/ 6960358 h 8194798"/>
              <a:gd name="connsiteX4" fmla="*/ 30480 w 13057120"/>
              <a:gd name="connsiteY4" fmla="*/ 0 h 8194798"/>
              <a:gd name="connsiteX0" fmla="*/ 30480 w 13057120"/>
              <a:gd name="connsiteY0" fmla="*/ 0 h 7768078"/>
              <a:gd name="connsiteX1" fmla="*/ 13057120 w 13057120"/>
              <a:gd name="connsiteY1" fmla="*/ 0 h 7768078"/>
              <a:gd name="connsiteX2" fmla="*/ 13057120 w 13057120"/>
              <a:gd name="connsiteY2" fmla="*/ 7768078 h 7768078"/>
              <a:gd name="connsiteX3" fmla="*/ 0 w 13057120"/>
              <a:gd name="connsiteY3" fmla="*/ 6960358 h 7768078"/>
              <a:gd name="connsiteX4" fmla="*/ 30480 w 13057120"/>
              <a:gd name="connsiteY4" fmla="*/ 0 h 7768078"/>
              <a:gd name="connsiteX0" fmla="*/ 30480 w 13057120"/>
              <a:gd name="connsiteY0" fmla="*/ 0 h 8248019"/>
              <a:gd name="connsiteX1" fmla="*/ 13057120 w 13057120"/>
              <a:gd name="connsiteY1" fmla="*/ 0 h 8248019"/>
              <a:gd name="connsiteX2" fmla="*/ 13057120 w 13057120"/>
              <a:gd name="connsiteY2" fmla="*/ 8248019 h 8248019"/>
              <a:gd name="connsiteX3" fmla="*/ 0 w 13057120"/>
              <a:gd name="connsiteY3" fmla="*/ 6960358 h 8248019"/>
              <a:gd name="connsiteX4" fmla="*/ 30480 w 13057120"/>
              <a:gd name="connsiteY4" fmla="*/ 0 h 8248019"/>
              <a:gd name="connsiteX0" fmla="*/ 0 w 13026640"/>
              <a:gd name="connsiteY0" fmla="*/ 0 h 8248019"/>
              <a:gd name="connsiteX1" fmla="*/ 13026640 w 13026640"/>
              <a:gd name="connsiteY1" fmla="*/ 0 h 8248019"/>
              <a:gd name="connsiteX2" fmla="*/ 13026640 w 13026640"/>
              <a:gd name="connsiteY2" fmla="*/ 8248019 h 8248019"/>
              <a:gd name="connsiteX3" fmla="*/ 323551 w 13026640"/>
              <a:gd name="connsiteY3" fmla="*/ 7000735 h 8248019"/>
              <a:gd name="connsiteX4" fmla="*/ 0 w 13026640"/>
              <a:gd name="connsiteY4" fmla="*/ 0 h 8248019"/>
              <a:gd name="connsiteX0" fmla="*/ 502522 w 12703089"/>
              <a:gd name="connsiteY0" fmla="*/ 676313 h 8248019"/>
              <a:gd name="connsiteX1" fmla="*/ 12703089 w 12703089"/>
              <a:gd name="connsiteY1" fmla="*/ 0 h 8248019"/>
              <a:gd name="connsiteX2" fmla="*/ 12703089 w 12703089"/>
              <a:gd name="connsiteY2" fmla="*/ 8248019 h 8248019"/>
              <a:gd name="connsiteX3" fmla="*/ 0 w 12703089"/>
              <a:gd name="connsiteY3" fmla="*/ 7000735 h 8248019"/>
              <a:gd name="connsiteX4" fmla="*/ 502522 w 12703089"/>
              <a:gd name="connsiteY4" fmla="*/ 676313 h 8248019"/>
              <a:gd name="connsiteX0" fmla="*/ 10812 w 12703089"/>
              <a:gd name="connsiteY0" fmla="*/ 0 h 8338868"/>
              <a:gd name="connsiteX1" fmla="*/ 12703089 w 12703089"/>
              <a:gd name="connsiteY1" fmla="*/ 90849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703089"/>
              <a:gd name="connsiteY0" fmla="*/ 0 h 8338868"/>
              <a:gd name="connsiteX1" fmla="*/ 12113037 w 12703089"/>
              <a:gd name="connsiteY1" fmla="*/ 393676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703089"/>
              <a:gd name="connsiteY0" fmla="*/ 0 h 8338868"/>
              <a:gd name="connsiteX1" fmla="*/ 12486738 w 12703089"/>
              <a:gd name="connsiteY1" fmla="*/ 50473 h 8338868"/>
              <a:gd name="connsiteX2" fmla="*/ 12703089 w 12703089"/>
              <a:gd name="connsiteY2" fmla="*/ 8338868 h 8338868"/>
              <a:gd name="connsiteX3" fmla="*/ 0 w 12703089"/>
              <a:gd name="connsiteY3" fmla="*/ 7091584 h 8338868"/>
              <a:gd name="connsiteX4" fmla="*/ 10812 w 12703089"/>
              <a:gd name="connsiteY4" fmla="*/ 0 h 8338868"/>
              <a:gd name="connsiteX0" fmla="*/ 10812 w 12565410"/>
              <a:gd name="connsiteY0" fmla="*/ 0 h 8328774"/>
              <a:gd name="connsiteX1" fmla="*/ 12486738 w 12565410"/>
              <a:gd name="connsiteY1" fmla="*/ 50473 h 8328774"/>
              <a:gd name="connsiteX2" fmla="*/ 12565410 w 12565410"/>
              <a:gd name="connsiteY2" fmla="*/ 8328774 h 8328774"/>
              <a:gd name="connsiteX3" fmla="*/ 0 w 12565410"/>
              <a:gd name="connsiteY3" fmla="*/ 7091584 h 8328774"/>
              <a:gd name="connsiteX4" fmla="*/ 10812 w 12565410"/>
              <a:gd name="connsiteY4" fmla="*/ 0 h 8328774"/>
              <a:gd name="connsiteX0" fmla="*/ 10812 w 12506405"/>
              <a:gd name="connsiteY0" fmla="*/ 0 h 8318680"/>
              <a:gd name="connsiteX1" fmla="*/ 12486738 w 12506405"/>
              <a:gd name="connsiteY1" fmla="*/ 50473 h 8318680"/>
              <a:gd name="connsiteX2" fmla="*/ 12506405 w 12506405"/>
              <a:gd name="connsiteY2" fmla="*/ 8318680 h 8318680"/>
              <a:gd name="connsiteX3" fmla="*/ 0 w 12506405"/>
              <a:gd name="connsiteY3" fmla="*/ 7091584 h 8318680"/>
              <a:gd name="connsiteX4" fmla="*/ 10812 w 12506405"/>
              <a:gd name="connsiteY4" fmla="*/ 0 h 831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6405" h="8318680">
                <a:moveTo>
                  <a:pt x="10812" y="0"/>
                </a:moveTo>
                <a:lnTo>
                  <a:pt x="12486738" y="50473"/>
                </a:lnTo>
                <a:cubicBezTo>
                  <a:pt x="12493294" y="2806542"/>
                  <a:pt x="12499849" y="5562611"/>
                  <a:pt x="12506405" y="8318680"/>
                </a:cubicBezTo>
                <a:lnTo>
                  <a:pt x="0" y="7091584"/>
                </a:lnTo>
                <a:lnTo>
                  <a:pt x="10812" y="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720000" tIns="720000" rIns="2736000" bIns="720000" anchor="t" anchorCtr="1"/>
          <a:lstStyle>
            <a:lvl1pPr marL="0" indent="0">
              <a:buNone/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57" y="2025521"/>
            <a:ext cx="5692616" cy="739280"/>
          </a:xfrm>
          <a:noFill/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9B1-06E0-F84A-BD52-8B650F638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297" y="5930901"/>
            <a:ext cx="5692379" cy="5461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j-lt"/>
              </a:defRPr>
            </a:lvl1pPr>
            <a:lvl2pPr marL="34289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5ECC4E-F073-034E-A04D-CE52FF1B28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5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INTER FRIENDL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FCA97557-6A0D-D546-AC56-AA7BC0C24EFB}"/>
              </a:ext>
            </a:extLst>
          </p:cNvPr>
          <p:cNvSpPr/>
          <p:nvPr userDrawn="1"/>
        </p:nvSpPr>
        <p:spPr>
          <a:xfrm>
            <a:off x="-46284" y="5548977"/>
            <a:ext cx="9238481" cy="1375571"/>
          </a:xfrm>
          <a:custGeom>
            <a:avLst/>
            <a:gdLst>
              <a:gd name="connsiteX0" fmla="*/ 13664242 w 14181827"/>
              <a:gd name="connsiteY0" fmla="*/ 897147 h 2173857"/>
              <a:gd name="connsiteX1" fmla="*/ 0 w 14181827"/>
              <a:gd name="connsiteY1" fmla="*/ 0 h 2173857"/>
              <a:gd name="connsiteX2" fmla="*/ 51759 w 14181827"/>
              <a:gd name="connsiteY2" fmla="*/ 2173857 h 2173857"/>
              <a:gd name="connsiteX3" fmla="*/ 14181827 w 14181827"/>
              <a:gd name="connsiteY3" fmla="*/ 1656272 h 2173857"/>
              <a:gd name="connsiteX4" fmla="*/ 13595230 w 14181827"/>
              <a:gd name="connsiteY4" fmla="*/ 897147 h 2173857"/>
              <a:gd name="connsiteX0" fmla="*/ 13612483 w 14130068"/>
              <a:gd name="connsiteY0" fmla="*/ 824575 h 2101285"/>
              <a:gd name="connsiteX1" fmla="*/ 1070678 w 14130068"/>
              <a:gd name="connsiteY1" fmla="*/ 0 h 2101285"/>
              <a:gd name="connsiteX2" fmla="*/ 0 w 14130068"/>
              <a:gd name="connsiteY2" fmla="*/ 2101285 h 2101285"/>
              <a:gd name="connsiteX3" fmla="*/ 14130068 w 14130068"/>
              <a:gd name="connsiteY3" fmla="*/ 1583700 h 2101285"/>
              <a:gd name="connsiteX4" fmla="*/ 13543471 w 14130068"/>
              <a:gd name="connsiteY4" fmla="*/ 824575 h 2101285"/>
              <a:gd name="connsiteX0" fmla="*/ 12541804 w 13059389"/>
              <a:gd name="connsiteY0" fmla="*/ 824575 h 1796485"/>
              <a:gd name="connsiteX1" fmla="*/ -1 w 13059389"/>
              <a:gd name="connsiteY1" fmla="*/ 0 h 1796485"/>
              <a:gd name="connsiteX2" fmla="*/ 690388 w 13059389"/>
              <a:gd name="connsiteY2" fmla="*/ 1796485 h 1796485"/>
              <a:gd name="connsiteX3" fmla="*/ 13059389 w 13059389"/>
              <a:gd name="connsiteY3" fmla="*/ 1583700 h 1796485"/>
              <a:gd name="connsiteX4" fmla="*/ 12472792 w 13059389"/>
              <a:gd name="connsiteY4" fmla="*/ 824575 h 1796485"/>
              <a:gd name="connsiteX0" fmla="*/ 12541805 w 13059390"/>
              <a:gd name="connsiteY0" fmla="*/ 824575 h 1583700"/>
              <a:gd name="connsiteX1" fmla="*/ 0 w 13059390"/>
              <a:gd name="connsiteY1" fmla="*/ 0 h 1583700"/>
              <a:gd name="connsiteX2" fmla="*/ 61436 w 13059390"/>
              <a:gd name="connsiteY2" fmla="*/ 1375571 h 1583700"/>
              <a:gd name="connsiteX3" fmla="*/ 13059390 w 13059390"/>
              <a:gd name="connsiteY3" fmla="*/ 1583700 h 1583700"/>
              <a:gd name="connsiteX4" fmla="*/ 12472793 w 13059390"/>
              <a:gd name="connsiteY4" fmla="*/ 824575 h 1583700"/>
              <a:gd name="connsiteX0" fmla="*/ 12483748 w 13001333"/>
              <a:gd name="connsiteY0" fmla="*/ 817318 h 1576443"/>
              <a:gd name="connsiteX1" fmla="*/ 0 w 13001333"/>
              <a:gd name="connsiteY1" fmla="*/ 0 h 1576443"/>
              <a:gd name="connsiteX2" fmla="*/ 3379 w 13001333"/>
              <a:gd name="connsiteY2" fmla="*/ 1368314 h 1576443"/>
              <a:gd name="connsiteX3" fmla="*/ 13001333 w 13001333"/>
              <a:gd name="connsiteY3" fmla="*/ 1576443 h 1576443"/>
              <a:gd name="connsiteX4" fmla="*/ 12414736 w 13001333"/>
              <a:gd name="connsiteY4" fmla="*/ 817318 h 1576443"/>
              <a:gd name="connsiteX0" fmla="*/ 12483748 w 13001333"/>
              <a:gd name="connsiteY0" fmla="*/ 817318 h 1576443"/>
              <a:gd name="connsiteX1" fmla="*/ 0 w 13001333"/>
              <a:gd name="connsiteY1" fmla="*/ 0 h 1576443"/>
              <a:gd name="connsiteX2" fmla="*/ 3379 w 13001333"/>
              <a:gd name="connsiteY2" fmla="*/ 1375571 h 1576443"/>
              <a:gd name="connsiteX3" fmla="*/ 13001333 w 13001333"/>
              <a:gd name="connsiteY3" fmla="*/ 1576443 h 1576443"/>
              <a:gd name="connsiteX4" fmla="*/ 12414736 w 13001333"/>
              <a:gd name="connsiteY4" fmla="*/ 817318 h 1576443"/>
              <a:gd name="connsiteX0" fmla="*/ 12483748 w 12483748"/>
              <a:gd name="connsiteY0" fmla="*/ 817318 h 1445815"/>
              <a:gd name="connsiteX1" fmla="*/ 0 w 12483748"/>
              <a:gd name="connsiteY1" fmla="*/ 0 h 1445815"/>
              <a:gd name="connsiteX2" fmla="*/ 3379 w 12483748"/>
              <a:gd name="connsiteY2" fmla="*/ 1375571 h 1445815"/>
              <a:gd name="connsiteX3" fmla="*/ 11898248 w 12483748"/>
              <a:gd name="connsiteY3" fmla="*/ 1445815 h 1445815"/>
              <a:gd name="connsiteX4" fmla="*/ 12414736 w 12483748"/>
              <a:gd name="connsiteY4" fmla="*/ 817318 h 1445815"/>
              <a:gd name="connsiteX0" fmla="*/ 12483748 w 12483748"/>
              <a:gd name="connsiteY0" fmla="*/ 817318 h 1375571"/>
              <a:gd name="connsiteX1" fmla="*/ 0 w 12483748"/>
              <a:gd name="connsiteY1" fmla="*/ 0 h 1375571"/>
              <a:gd name="connsiteX2" fmla="*/ 3379 w 12483748"/>
              <a:gd name="connsiteY2" fmla="*/ 1375571 h 1375571"/>
              <a:gd name="connsiteX3" fmla="*/ 12304648 w 12483748"/>
              <a:gd name="connsiteY3" fmla="*/ 1358729 h 1375571"/>
              <a:gd name="connsiteX4" fmla="*/ 12414736 w 12483748"/>
              <a:gd name="connsiteY4" fmla="*/ 817318 h 1375571"/>
              <a:gd name="connsiteX0" fmla="*/ 0 w 12414736"/>
              <a:gd name="connsiteY0" fmla="*/ 0 h 1375571"/>
              <a:gd name="connsiteX1" fmla="*/ 3379 w 12414736"/>
              <a:gd name="connsiteY1" fmla="*/ 1375571 h 1375571"/>
              <a:gd name="connsiteX2" fmla="*/ 12304648 w 12414736"/>
              <a:gd name="connsiteY2" fmla="*/ 1358729 h 1375571"/>
              <a:gd name="connsiteX3" fmla="*/ 12414736 w 12414736"/>
              <a:gd name="connsiteY3" fmla="*/ 817318 h 1375571"/>
              <a:gd name="connsiteX0" fmla="*/ 0 w 12317975"/>
              <a:gd name="connsiteY0" fmla="*/ 0 h 1375571"/>
              <a:gd name="connsiteX1" fmla="*/ 3379 w 12317975"/>
              <a:gd name="connsiteY1" fmla="*/ 1375571 h 1375571"/>
              <a:gd name="connsiteX2" fmla="*/ 12304648 w 12317975"/>
              <a:gd name="connsiteY2" fmla="*/ 1358729 h 1375571"/>
              <a:gd name="connsiteX3" fmla="*/ 12317975 w 12317975"/>
              <a:gd name="connsiteY3" fmla="*/ 831832 h 137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17975" h="1375571">
                <a:moveTo>
                  <a:pt x="0" y="0"/>
                </a:moveTo>
                <a:cubicBezTo>
                  <a:pt x="1126" y="456105"/>
                  <a:pt x="2253" y="919466"/>
                  <a:pt x="3379" y="1375571"/>
                </a:cubicBezTo>
                <a:lnTo>
                  <a:pt x="12304648" y="1358729"/>
                </a:lnTo>
                <a:lnTo>
                  <a:pt x="12317975" y="831832"/>
                </a:ln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0" y="2370577"/>
            <a:ext cx="5692616" cy="739280"/>
          </a:xfrm>
          <a:noFill/>
        </p:spPr>
        <p:txBody>
          <a:bodyPr>
            <a:no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9B1-06E0-F84A-BD52-8B650F6381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5297" y="5930901"/>
            <a:ext cx="5692379" cy="5461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+mj-lt"/>
              </a:defRPr>
            </a:lvl1pPr>
            <a:lvl2pPr marL="34289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2275C9-9ACD-0C40-B716-F7591F3F31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fu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7FEC7F-0878-C649-9B65-3B8E97DBEC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7" y="-33636"/>
            <a:ext cx="4658629" cy="6971927"/>
          </a:xfrm>
          <a:custGeom>
            <a:avLst/>
            <a:gdLst>
              <a:gd name="connsiteX0" fmla="*/ 0 w 8605838"/>
              <a:gd name="connsiteY0" fmla="*/ 0 h 8177213"/>
              <a:gd name="connsiteX1" fmla="*/ 8605838 w 8605838"/>
              <a:gd name="connsiteY1" fmla="*/ 0 h 8177213"/>
              <a:gd name="connsiteX2" fmla="*/ 8605838 w 8605838"/>
              <a:gd name="connsiteY2" fmla="*/ 8177213 h 8177213"/>
              <a:gd name="connsiteX3" fmla="*/ 0 w 8605838"/>
              <a:gd name="connsiteY3" fmla="*/ 8177213 h 8177213"/>
              <a:gd name="connsiteX4" fmla="*/ 0 w 8605838"/>
              <a:gd name="connsiteY4" fmla="*/ 0 h 8177213"/>
              <a:gd name="connsiteX0" fmla="*/ 0 w 8605838"/>
              <a:gd name="connsiteY0" fmla="*/ 0 h 8194798"/>
              <a:gd name="connsiteX1" fmla="*/ 8605838 w 8605838"/>
              <a:gd name="connsiteY1" fmla="*/ 0 h 8194798"/>
              <a:gd name="connsiteX2" fmla="*/ 7445254 w 8605838"/>
              <a:gd name="connsiteY2" fmla="*/ 8194798 h 8194798"/>
              <a:gd name="connsiteX3" fmla="*/ 0 w 8605838"/>
              <a:gd name="connsiteY3" fmla="*/ 8177213 h 8194798"/>
              <a:gd name="connsiteX4" fmla="*/ 0 w 8605838"/>
              <a:gd name="connsiteY4" fmla="*/ 0 h 8194798"/>
              <a:gd name="connsiteX0" fmla="*/ 0 w 8532391"/>
              <a:gd name="connsiteY0" fmla="*/ 0 h 8194798"/>
              <a:gd name="connsiteX1" fmla="*/ 8532391 w 8532391"/>
              <a:gd name="connsiteY1" fmla="*/ 341522 h 8194798"/>
              <a:gd name="connsiteX2" fmla="*/ 7445254 w 8532391"/>
              <a:gd name="connsiteY2" fmla="*/ 8194798 h 8194798"/>
              <a:gd name="connsiteX3" fmla="*/ 0 w 8532391"/>
              <a:gd name="connsiteY3" fmla="*/ 8177213 h 8194798"/>
              <a:gd name="connsiteX4" fmla="*/ 0 w 8532391"/>
              <a:gd name="connsiteY4" fmla="*/ 0 h 8194798"/>
              <a:gd name="connsiteX0" fmla="*/ 0 w 8532391"/>
              <a:gd name="connsiteY0" fmla="*/ 0 h 8177213"/>
              <a:gd name="connsiteX1" fmla="*/ 8532391 w 8532391"/>
              <a:gd name="connsiteY1" fmla="*/ 341522 h 8177213"/>
              <a:gd name="connsiteX2" fmla="*/ 7562767 w 8532391"/>
              <a:gd name="connsiteY2" fmla="*/ 7291415 h 8177213"/>
              <a:gd name="connsiteX3" fmla="*/ 0 w 8532391"/>
              <a:gd name="connsiteY3" fmla="*/ 8177213 h 8177213"/>
              <a:gd name="connsiteX4" fmla="*/ 0 w 8532391"/>
              <a:gd name="connsiteY4" fmla="*/ 0 h 8177213"/>
              <a:gd name="connsiteX0" fmla="*/ 0 w 8532391"/>
              <a:gd name="connsiteY0" fmla="*/ 0 h 7291415"/>
              <a:gd name="connsiteX1" fmla="*/ 8532391 w 8532391"/>
              <a:gd name="connsiteY1" fmla="*/ 341522 h 7291415"/>
              <a:gd name="connsiteX2" fmla="*/ 7562767 w 8532391"/>
              <a:gd name="connsiteY2" fmla="*/ 7291415 h 7291415"/>
              <a:gd name="connsiteX3" fmla="*/ 1850834 w 8532391"/>
              <a:gd name="connsiteY3" fmla="*/ 6954341 h 7291415"/>
              <a:gd name="connsiteX4" fmla="*/ 0 w 8532391"/>
              <a:gd name="connsiteY4" fmla="*/ 0 h 7291415"/>
              <a:gd name="connsiteX0" fmla="*/ 0 w 8532391"/>
              <a:gd name="connsiteY0" fmla="*/ 0 h 7291415"/>
              <a:gd name="connsiteX1" fmla="*/ 8532391 w 8532391"/>
              <a:gd name="connsiteY1" fmla="*/ 341522 h 7291415"/>
              <a:gd name="connsiteX2" fmla="*/ 7562767 w 8532391"/>
              <a:gd name="connsiteY2" fmla="*/ 7291415 h 7291415"/>
              <a:gd name="connsiteX3" fmla="*/ 2364954 w 8532391"/>
              <a:gd name="connsiteY3" fmla="*/ 7240780 h 7291415"/>
              <a:gd name="connsiteX4" fmla="*/ 0 w 8532391"/>
              <a:gd name="connsiteY4" fmla="*/ 0 h 7291415"/>
              <a:gd name="connsiteX0" fmla="*/ 0 w 6916583"/>
              <a:gd name="connsiteY0" fmla="*/ 165254 h 6949893"/>
              <a:gd name="connsiteX1" fmla="*/ 6916583 w 6916583"/>
              <a:gd name="connsiteY1" fmla="*/ 0 h 6949893"/>
              <a:gd name="connsiteX2" fmla="*/ 5946959 w 6916583"/>
              <a:gd name="connsiteY2" fmla="*/ 6949893 h 6949893"/>
              <a:gd name="connsiteX3" fmla="*/ 749146 w 6916583"/>
              <a:gd name="connsiteY3" fmla="*/ 6899258 h 6949893"/>
              <a:gd name="connsiteX4" fmla="*/ 0 w 6916583"/>
              <a:gd name="connsiteY4" fmla="*/ 165254 h 6949893"/>
              <a:gd name="connsiteX0" fmla="*/ 1 w 6167436"/>
              <a:gd name="connsiteY0" fmla="*/ 33052 h 6949893"/>
              <a:gd name="connsiteX1" fmla="*/ 6167436 w 6167436"/>
              <a:gd name="connsiteY1" fmla="*/ 0 h 6949893"/>
              <a:gd name="connsiteX2" fmla="*/ 5197812 w 6167436"/>
              <a:gd name="connsiteY2" fmla="*/ 6949893 h 6949893"/>
              <a:gd name="connsiteX3" fmla="*/ -1 w 6167436"/>
              <a:gd name="connsiteY3" fmla="*/ 6899258 h 6949893"/>
              <a:gd name="connsiteX4" fmla="*/ 1 w 6167436"/>
              <a:gd name="connsiteY4" fmla="*/ 33052 h 6949893"/>
              <a:gd name="connsiteX0" fmla="*/ 0 w 6211501"/>
              <a:gd name="connsiteY0" fmla="*/ 44069 h 6949893"/>
              <a:gd name="connsiteX1" fmla="*/ 6211501 w 6211501"/>
              <a:gd name="connsiteY1" fmla="*/ 0 h 6949893"/>
              <a:gd name="connsiteX2" fmla="*/ 5241877 w 6211501"/>
              <a:gd name="connsiteY2" fmla="*/ 6949893 h 6949893"/>
              <a:gd name="connsiteX3" fmla="*/ 44064 w 6211501"/>
              <a:gd name="connsiteY3" fmla="*/ 6899258 h 6949893"/>
              <a:gd name="connsiteX4" fmla="*/ 0 w 6211501"/>
              <a:gd name="connsiteY4" fmla="*/ 44069 h 6949893"/>
              <a:gd name="connsiteX0" fmla="*/ 3 w 6211504"/>
              <a:gd name="connsiteY0" fmla="*/ 44069 h 6949893"/>
              <a:gd name="connsiteX1" fmla="*/ 6211504 w 6211504"/>
              <a:gd name="connsiteY1" fmla="*/ 0 h 6949893"/>
              <a:gd name="connsiteX2" fmla="*/ 5241880 w 6211504"/>
              <a:gd name="connsiteY2" fmla="*/ 6949893 h 6949893"/>
              <a:gd name="connsiteX3" fmla="*/ 0 w 6211504"/>
              <a:gd name="connsiteY3" fmla="*/ 6921292 h 6949893"/>
              <a:gd name="connsiteX4" fmla="*/ 3 w 6211504"/>
              <a:gd name="connsiteY4" fmla="*/ 44069 h 6949893"/>
              <a:gd name="connsiteX0" fmla="*/ 3 w 6211504"/>
              <a:gd name="connsiteY0" fmla="*/ 44069 h 6971927"/>
              <a:gd name="connsiteX1" fmla="*/ 6211504 w 6211504"/>
              <a:gd name="connsiteY1" fmla="*/ 0 h 6971927"/>
              <a:gd name="connsiteX2" fmla="*/ 5241880 w 6211504"/>
              <a:gd name="connsiteY2" fmla="*/ 6971927 h 6971927"/>
              <a:gd name="connsiteX3" fmla="*/ 0 w 6211504"/>
              <a:gd name="connsiteY3" fmla="*/ 6921292 h 6971927"/>
              <a:gd name="connsiteX4" fmla="*/ 3 w 6211504"/>
              <a:gd name="connsiteY4" fmla="*/ 44069 h 697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11504" h="6971927">
                <a:moveTo>
                  <a:pt x="3" y="44069"/>
                </a:moveTo>
                <a:lnTo>
                  <a:pt x="6211504" y="0"/>
                </a:lnTo>
                <a:lnTo>
                  <a:pt x="5241880" y="6971927"/>
                </a:lnTo>
                <a:lnTo>
                  <a:pt x="0" y="6921292"/>
                </a:lnTo>
                <a:cubicBezTo>
                  <a:pt x="1" y="4632557"/>
                  <a:pt x="2" y="2332804"/>
                  <a:pt x="3" y="44069"/>
                </a:cubicBezTo>
                <a:close/>
              </a:path>
            </a:pathLst>
          </a:custGeom>
          <a:solidFill>
            <a:schemeClr val="tx1"/>
          </a:solidFill>
        </p:spPr>
        <p:txBody>
          <a:bodyPr lIns="1800000" tIns="1872000" rIns="1404000" anchor="ctr" anchorCtr="1">
            <a:noAutofit/>
          </a:bodyPr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en-US"/>
              <a:t>Click to add photo  Change colour overlay in color section </a:t>
            </a:r>
          </a:p>
          <a:p>
            <a:r>
              <a:rPr lang="en-US"/>
              <a:t>within ’Picture Format’ tab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370320-B093-1446-A74F-45F07C1564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13688" y="1389063"/>
            <a:ext cx="4201715" cy="3903662"/>
          </a:xfrm>
          <a:prstGeom prst="rect">
            <a:avLst/>
          </a:prstGeom>
        </p:spPr>
        <p:txBody>
          <a:bodyPr/>
          <a:lstStyle>
            <a:lvl1pPr marL="171446" indent="-171446">
              <a:buSzPct val="60000"/>
              <a:buFontTx/>
              <a:buBlip>
                <a:blip r:embed="rId2"/>
              </a:buBlip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114294D-05DE-AC4D-AFAC-030EB9FA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19" y="1389063"/>
            <a:ext cx="3706042" cy="2555874"/>
          </a:xfrm>
        </p:spPr>
        <p:txBody>
          <a:bodyPr anchor="t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18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880" y="2074990"/>
            <a:ext cx="7528322" cy="45536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779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left h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92140" y="2120710"/>
            <a:ext cx="7528322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E1A31-CB7B-D443-91D4-D82AC42F34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6219" y="2120900"/>
            <a:ext cx="4186238" cy="3792538"/>
          </a:xfrm>
          <a:prstGeom prst="roundRect">
            <a:avLst>
              <a:gd name="adj" fmla="val 7425"/>
            </a:avLst>
          </a:prstGeom>
          <a:solidFill>
            <a:schemeClr val="tx1"/>
          </a:solidFill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21582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NTER FRIENDLY right h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25D78-0B9C-7D4E-A0F7-0903BFB66A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5880" y="1810158"/>
            <a:ext cx="7528322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8DED9E5-A3EE-E641-831F-ECA5D91194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878" y="984532"/>
            <a:ext cx="7886700" cy="825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D6E498-362E-144C-ABBB-AE02A6C3C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E1A31-CB7B-D443-91D4-D82AC42F343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71652" y="1810032"/>
            <a:ext cx="4186238" cy="3792538"/>
          </a:xfrm>
          <a:prstGeom prst="roundRect">
            <a:avLst>
              <a:gd name="adj" fmla="val 7425"/>
            </a:avLst>
          </a:prstGeom>
          <a:solidFill>
            <a:schemeClr val="tx2"/>
          </a:solidFill>
        </p:spPr>
        <p:txBody>
          <a:bodyPr wrap="square" anchor="ctr" anchorCtr="1"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19221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Hand 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nual Input 2">
            <a:extLst>
              <a:ext uri="{FF2B5EF4-FFF2-40B4-BE49-F238E27FC236}">
                <a16:creationId xmlns:a16="http://schemas.microsoft.com/office/drawing/2014/main" id="{FDE86EC6-313E-0B49-9061-78A01BCF8F9F}"/>
              </a:ext>
            </a:extLst>
          </p:cNvPr>
          <p:cNvSpPr/>
          <p:nvPr userDrawn="1"/>
        </p:nvSpPr>
        <p:spPr>
          <a:xfrm rot="10800000">
            <a:off x="382467" y="-193432"/>
            <a:ext cx="3639214" cy="6541477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124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47 h 10000"/>
              <a:gd name="connsiteX0" fmla="*/ 0 w 10000"/>
              <a:gd name="connsiteY0" fmla="*/ 82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82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82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826"/>
                </a:lnTo>
                <a:close/>
              </a:path>
            </a:pathLst>
          </a:custGeom>
          <a:ln w="381000">
            <a:solidFill>
              <a:schemeClr val="tx1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F5DFC-2738-2644-8262-0AFBC518DF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6396" y="2120710"/>
            <a:ext cx="3231356" cy="4905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514337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2pPr>
            <a:lvl3pPr marL="857228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3pPr>
            <a:lvl4pPr marL="1200120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4pPr>
            <a:lvl5pPr marL="1543012" indent="-171446">
              <a:buSzPct val="60000"/>
              <a:buFontTx/>
              <a:buBlip>
                <a:blip r:embed="rId2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56A37A0-1FD3-3A42-948C-BE152B6D9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35882" y="2120710"/>
            <a:ext cx="4453640" cy="3792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 marL="600060" indent="-257168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2pPr>
            <a:lvl3pPr marL="857228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3pPr>
            <a:lvl4pPr marL="1200120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4pPr>
            <a:lvl5pPr marL="1543012" indent="-171446">
              <a:buSzPct val="60000"/>
              <a:buFontTx/>
              <a:buBlip>
                <a:blip r:embed="rId3"/>
              </a:buBlip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2EA71173-68D1-4947-ABAB-B95D2084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93" y="431957"/>
            <a:ext cx="3231356" cy="14662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661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EDDD26-EA9F-4B44-BD80-28D8F4E898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flipH="1">
            <a:off x="4705382" y="-26991"/>
            <a:ext cx="4504009" cy="6935118"/>
          </a:xfrm>
          <a:custGeom>
            <a:avLst/>
            <a:gdLst>
              <a:gd name="connsiteX0" fmla="*/ 0 w 5761435"/>
              <a:gd name="connsiteY0" fmla="*/ 8686800 h 8686800"/>
              <a:gd name="connsiteX1" fmla="*/ 651503 w 5761435"/>
              <a:gd name="connsiteY1" fmla="*/ 0 h 8686800"/>
              <a:gd name="connsiteX2" fmla="*/ 5761435 w 5761435"/>
              <a:gd name="connsiteY2" fmla="*/ 0 h 8686800"/>
              <a:gd name="connsiteX3" fmla="*/ 5109932 w 5761435"/>
              <a:gd name="connsiteY3" fmla="*/ 8686800 h 8686800"/>
              <a:gd name="connsiteX4" fmla="*/ 0 w 5761435"/>
              <a:gd name="connsiteY4" fmla="*/ 8686800 h 8686800"/>
              <a:gd name="connsiteX0" fmla="*/ 0 w 5761435"/>
              <a:gd name="connsiteY0" fmla="*/ 8686800 h 8686800"/>
              <a:gd name="connsiteX1" fmla="*/ 651503 w 5761435"/>
              <a:gd name="connsiteY1" fmla="*/ 0 h 8686800"/>
              <a:gd name="connsiteX2" fmla="*/ 5761435 w 5761435"/>
              <a:gd name="connsiteY2" fmla="*/ 0 h 8686800"/>
              <a:gd name="connsiteX3" fmla="*/ 5165016 w 5761435"/>
              <a:gd name="connsiteY3" fmla="*/ 7959687 h 8686800"/>
              <a:gd name="connsiteX4" fmla="*/ 0 w 5761435"/>
              <a:gd name="connsiteY4" fmla="*/ 8686800 h 8686800"/>
              <a:gd name="connsiteX0" fmla="*/ 373066 w 5109932"/>
              <a:gd name="connsiteY0" fmla="*/ 8169007 h 8169007"/>
              <a:gd name="connsiteX1" fmla="*/ 0 w 5109932"/>
              <a:gd name="connsiteY1" fmla="*/ 0 h 8169007"/>
              <a:gd name="connsiteX2" fmla="*/ 5109932 w 5109932"/>
              <a:gd name="connsiteY2" fmla="*/ 0 h 8169007"/>
              <a:gd name="connsiteX3" fmla="*/ 4513513 w 5109932"/>
              <a:gd name="connsiteY3" fmla="*/ 7959687 h 8169007"/>
              <a:gd name="connsiteX4" fmla="*/ 373066 w 5109932"/>
              <a:gd name="connsiteY4" fmla="*/ 8169007 h 8169007"/>
              <a:gd name="connsiteX0" fmla="*/ 813741 w 5109932"/>
              <a:gd name="connsiteY0" fmla="*/ 7805450 h 7959687"/>
              <a:gd name="connsiteX1" fmla="*/ 0 w 5109932"/>
              <a:gd name="connsiteY1" fmla="*/ 0 h 7959687"/>
              <a:gd name="connsiteX2" fmla="*/ 5109932 w 5109932"/>
              <a:gd name="connsiteY2" fmla="*/ 0 h 7959687"/>
              <a:gd name="connsiteX3" fmla="*/ 4513513 w 5109932"/>
              <a:gd name="connsiteY3" fmla="*/ 7959687 h 7959687"/>
              <a:gd name="connsiteX4" fmla="*/ 813741 w 5109932"/>
              <a:gd name="connsiteY4" fmla="*/ 7805450 h 7959687"/>
              <a:gd name="connsiteX0" fmla="*/ 549336 w 5109932"/>
              <a:gd name="connsiteY0" fmla="*/ 7959686 h 7959687"/>
              <a:gd name="connsiteX1" fmla="*/ 0 w 5109932"/>
              <a:gd name="connsiteY1" fmla="*/ 0 h 7959687"/>
              <a:gd name="connsiteX2" fmla="*/ 5109932 w 5109932"/>
              <a:gd name="connsiteY2" fmla="*/ 0 h 7959687"/>
              <a:gd name="connsiteX3" fmla="*/ 4513513 w 5109932"/>
              <a:gd name="connsiteY3" fmla="*/ 7959687 h 7959687"/>
              <a:gd name="connsiteX4" fmla="*/ 549336 w 5109932"/>
              <a:gd name="connsiteY4" fmla="*/ 7959686 h 7959687"/>
              <a:gd name="connsiteX0" fmla="*/ 0 w 4560596"/>
              <a:gd name="connsiteY0" fmla="*/ 7959686 h 7959687"/>
              <a:gd name="connsiteX1" fmla="*/ 1508 w 4560596"/>
              <a:gd name="connsiteY1" fmla="*/ 1090670 h 7959687"/>
              <a:gd name="connsiteX2" fmla="*/ 4560596 w 4560596"/>
              <a:gd name="connsiteY2" fmla="*/ 0 h 7959687"/>
              <a:gd name="connsiteX3" fmla="*/ 3964177 w 4560596"/>
              <a:gd name="connsiteY3" fmla="*/ 7959687 h 7959687"/>
              <a:gd name="connsiteX4" fmla="*/ 0 w 4560596"/>
              <a:gd name="connsiteY4" fmla="*/ 7959686 h 7959687"/>
              <a:gd name="connsiteX0" fmla="*/ 0 w 4483477"/>
              <a:gd name="connsiteY0" fmla="*/ 6990202 h 6990203"/>
              <a:gd name="connsiteX1" fmla="*/ 1508 w 4483477"/>
              <a:gd name="connsiteY1" fmla="*/ 121186 h 6990203"/>
              <a:gd name="connsiteX2" fmla="*/ 4483477 w 4483477"/>
              <a:gd name="connsiteY2" fmla="*/ 0 h 6990203"/>
              <a:gd name="connsiteX3" fmla="*/ 3964177 w 4483477"/>
              <a:gd name="connsiteY3" fmla="*/ 6990203 h 6990203"/>
              <a:gd name="connsiteX4" fmla="*/ 0 w 4483477"/>
              <a:gd name="connsiteY4" fmla="*/ 6990202 h 6990203"/>
              <a:gd name="connsiteX0" fmla="*/ 0 w 4472461"/>
              <a:gd name="connsiteY0" fmla="*/ 6935117 h 6935118"/>
              <a:gd name="connsiteX1" fmla="*/ 1508 w 4472461"/>
              <a:gd name="connsiteY1" fmla="*/ 66101 h 6935118"/>
              <a:gd name="connsiteX2" fmla="*/ 4472461 w 4472461"/>
              <a:gd name="connsiteY2" fmla="*/ 0 h 6935118"/>
              <a:gd name="connsiteX3" fmla="*/ 3964177 w 4472461"/>
              <a:gd name="connsiteY3" fmla="*/ 6935118 h 6935118"/>
              <a:gd name="connsiteX4" fmla="*/ 0 w 4472461"/>
              <a:gd name="connsiteY4" fmla="*/ 6935117 h 6935118"/>
              <a:gd name="connsiteX0" fmla="*/ 31548 w 4504009"/>
              <a:gd name="connsiteY0" fmla="*/ 6935117 h 6935118"/>
              <a:gd name="connsiteX1" fmla="*/ 5 w 4504009"/>
              <a:gd name="connsiteY1" fmla="*/ 11016 h 6935118"/>
              <a:gd name="connsiteX2" fmla="*/ 4504009 w 4504009"/>
              <a:gd name="connsiteY2" fmla="*/ 0 h 6935118"/>
              <a:gd name="connsiteX3" fmla="*/ 3995725 w 4504009"/>
              <a:gd name="connsiteY3" fmla="*/ 6935118 h 6935118"/>
              <a:gd name="connsiteX4" fmla="*/ 31548 w 4504009"/>
              <a:gd name="connsiteY4" fmla="*/ 6935117 h 6935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4009" h="6935118">
                <a:moveTo>
                  <a:pt x="31548" y="6935117"/>
                </a:moveTo>
                <a:cubicBezTo>
                  <a:pt x="32051" y="4645445"/>
                  <a:pt x="-498" y="2300688"/>
                  <a:pt x="5" y="11016"/>
                </a:cubicBezTo>
                <a:lnTo>
                  <a:pt x="4504009" y="0"/>
                </a:lnTo>
                <a:lnTo>
                  <a:pt x="3995725" y="6935118"/>
                </a:lnTo>
                <a:lnTo>
                  <a:pt x="31548" y="6935117"/>
                </a:lnTo>
                <a:close/>
              </a:path>
            </a:pathLst>
          </a:custGeom>
          <a:solidFill>
            <a:schemeClr val="tx1"/>
          </a:solidFill>
        </p:spPr>
        <p:txBody>
          <a:bodyPr lIns="540000" rIns="324000" anchor="ctr" anchorCtr="1"/>
          <a:lstStyle>
            <a:lvl1pPr>
              <a:defRPr>
                <a:noFill/>
              </a:defRPr>
            </a:lvl1pPr>
          </a:lstStyle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AC4C6-3D2B-3A46-855D-8D17F9A6C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3844" y="1524000"/>
            <a:ext cx="47434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846" y="431166"/>
            <a:ext cx="4677592" cy="7392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43ED315-3C89-E147-BC83-3AB338C16B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3847" y="3806293"/>
            <a:ext cx="2476591" cy="2243677"/>
          </a:xfrm>
          <a:prstGeom prst="roundRect">
            <a:avLst>
              <a:gd name="adj" fmla="val 7425"/>
            </a:avLst>
          </a:prstGeom>
          <a:solidFill>
            <a:schemeClr val="tx2"/>
          </a:solidFill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photo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C50C88-244B-7D41-B675-1943BF1D05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Hand Blue Box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nual Input 1">
            <a:extLst>
              <a:ext uri="{FF2B5EF4-FFF2-40B4-BE49-F238E27FC236}">
                <a16:creationId xmlns:a16="http://schemas.microsoft.com/office/drawing/2014/main" id="{86F18933-1362-384A-80F8-A701DFBBD5B1}"/>
              </a:ext>
            </a:extLst>
          </p:cNvPr>
          <p:cNvSpPr/>
          <p:nvPr userDrawn="1"/>
        </p:nvSpPr>
        <p:spPr>
          <a:xfrm flipH="1" flipV="1">
            <a:off x="388620" y="-182880"/>
            <a:ext cx="5040630" cy="630936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4 h 10000"/>
              <a:gd name="connsiteX0" fmla="*/ 0 w 10000"/>
              <a:gd name="connsiteY0" fmla="*/ 1227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122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227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227"/>
                </a:lnTo>
                <a:close/>
              </a:path>
            </a:pathLst>
          </a:custGeom>
          <a:solidFill>
            <a:schemeClr val="bg1"/>
          </a:solidFill>
          <a:ln w="381000" cap="rnd" cmpd="sng">
            <a:solidFill>
              <a:schemeClr val="bg1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AAC4C6-3D2B-3A46-855D-8D17F9A6CD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5314" y="1813564"/>
            <a:ext cx="47434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C4585A3-22D5-8845-B395-9F86D1C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16" y="720726"/>
            <a:ext cx="4677592" cy="73928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EDF457-AE5B-4546-BA09-9E1AE6DA4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0" y="0"/>
            <a:ext cx="152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7B3E62-CAB4-FD4E-9AB1-3258EE612A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CE70-8F6D-D64A-A83E-A88F7F5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8" y="263526"/>
            <a:ext cx="78867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AA8-30E2-1F45-BAC0-6D1EE50E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878" y="16473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302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5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5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F7B3E62-CAB4-FD4E-9AB1-3258EE612A3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4CE70-8F6D-D64A-A83E-A88F7F58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78" y="263526"/>
            <a:ext cx="7886700" cy="73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0BAA8-30E2-1F45-BAC0-6D1EE50E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878" y="164733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455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6" r:id="rId3"/>
    <p:sldLayoutId id="2147483667" r:id="rId4"/>
    <p:sldLayoutId id="2147483655" r:id="rId5"/>
    <p:sldLayoutId id="2147483657" r:id="rId6"/>
    <p:sldLayoutId id="2147483684" r:id="rId7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8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5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SzPct val="60000"/>
        <a:buFontTx/>
        <a:buBlip>
          <a:blip r:embed="rId10"/>
        </a:buBlip>
        <a:defRPr sz="135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8F6320C-8DFF-4D4F-AF97-8070BBD3DB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FBF2A1-EBC6-6D44-8854-84197C42D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NGN Mod186 Pricing Statement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D97F0-4B0B-3749-A443-864D8D2687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Movement from October to December 2022</a:t>
            </a:r>
          </a:p>
        </p:txBody>
      </p:sp>
    </p:spTree>
    <p:extLst>
      <p:ext uri="{BB962C8B-B14F-4D97-AF65-F5344CB8AC3E}">
        <p14:creationId xmlns:p14="http://schemas.microsoft.com/office/powerpoint/2010/main" val="11542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A56DF2-06EB-43A3-9BC5-4648C81599E8}"/>
              </a:ext>
            </a:extLst>
          </p:cNvPr>
          <p:cNvSpPr/>
          <p:nvPr/>
        </p:nvSpPr>
        <p:spPr>
          <a:xfrm>
            <a:off x="7520683" y="174661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0C0663-62D3-4D73-9D38-B46200D81B55}"/>
              </a:ext>
            </a:extLst>
          </p:cNvPr>
          <p:cNvSpPr/>
          <p:nvPr/>
        </p:nvSpPr>
        <p:spPr>
          <a:xfrm>
            <a:off x="7520683" y="5700445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AD8DB8-899E-4ECE-BA60-8F8BDEDD5B30}"/>
              </a:ext>
            </a:extLst>
          </p:cNvPr>
          <p:cNvSpPr txBox="1"/>
          <p:nvPr/>
        </p:nvSpPr>
        <p:spPr>
          <a:xfrm>
            <a:off x="82193" y="30823"/>
            <a:ext cx="8979614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/>
              <a:t>Summary of updates Oct Dec – largest movements: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0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u="sng" dirty="0">
                <a:solidFill>
                  <a:schemeClr val="tx2"/>
                </a:solidFill>
              </a:rPr>
              <a:t>Inflation: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Inflation remains high @ 8.8% in 22/23, we have now included November 22 OBR forecast, which predicts inflation to be 5.2% for 23/24, this has resulted in an increase to allowed revenue of £23.1M for 23/24.</a:t>
            </a:r>
          </a:p>
          <a:p>
            <a:pPr lvl="1"/>
            <a:endParaRPr lang="en-GB" sz="10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u="sng" dirty="0">
                <a:solidFill>
                  <a:schemeClr val="tx2"/>
                </a:solidFill>
              </a:rPr>
              <a:t>Shrinkage: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Our current forecasts include process of 22/23 @ £2.37 per </a:t>
            </a:r>
            <a:r>
              <a:rPr lang="en-GB" sz="1400" dirty="0" err="1">
                <a:solidFill>
                  <a:schemeClr val="tx2"/>
                </a:solidFill>
              </a:rPr>
              <a:t>therm</a:t>
            </a:r>
            <a:r>
              <a:rPr lang="en-GB" sz="1400" dirty="0">
                <a:solidFill>
                  <a:schemeClr val="tx2"/>
                </a:solidFill>
              </a:rPr>
              <a:t>, 23/24 @ £3.58, 24/25 @ £2.49 and 25/26 @ £1.168.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u="sng" dirty="0">
                <a:solidFill>
                  <a:schemeClr val="tx2"/>
                </a:solidFill>
              </a:rPr>
              <a:t>Rates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There has been a reduction in business rates which has resulted in a reduction in allowed revenue of £9.6M in 23/24.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lvl="1"/>
            <a:endParaRPr lang="en-GB" sz="1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u="sng" dirty="0">
                <a:solidFill>
                  <a:schemeClr val="tx2"/>
                </a:solidFill>
              </a:rPr>
              <a:t>Other things to consider: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SOLR: Final minded to decisions have been published </a:t>
            </a:r>
            <a:r>
              <a:rPr lang="en-GB" sz="1400" dirty="0" err="1">
                <a:solidFill>
                  <a:schemeClr val="tx2"/>
                </a:solidFill>
              </a:rPr>
              <a:t>OfGem</a:t>
            </a:r>
            <a:r>
              <a:rPr lang="en-GB" sz="1400" dirty="0">
                <a:solidFill>
                  <a:schemeClr val="tx2"/>
                </a:solidFill>
              </a:rPr>
              <a:t> so this price change has been included.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Real price effects: Ofgem have updated the indices used to account for the latest view of inflation.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2"/>
                </a:solidFill>
              </a:rPr>
              <a:t>WACC: The regulator has updated the cost of debt calculation to account for the latest </a:t>
            </a:r>
            <a:r>
              <a:rPr lang="en-GB" sz="1400" dirty="0" err="1">
                <a:solidFill>
                  <a:schemeClr val="tx2"/>
                </a:solidFill>
              </a:rPr>
              <a:t>iBoxx</a:t>
            </a:r>
            <a:r>
              <a:rPr lang="en-GB" sz="1400" dirty="0">
                <a:solidFill>
                  <a:schemeClr val="tx2"/>
                </a:solidFill>
              </a:rPr>
              <a:t> indices, and the equity </a:t>
            </a:r>
            <a:r>
              <a:rPr lang="en-GB" sz="1400" dirty="0"/>
              <a:t>cost calculation to account for the latest view of yields from UK government securities</a:t>
            </a: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0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4DE81D-F4B7-4E69-9C24-CE3F759E7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30" y="99139"/>
            <a:ext cx="7886700" cy="739280"/>
          </a:xfrm>
        </p:spPr>
        <p:txBody>
          <a:bodyPr>
            <a:normAutofit/>
          </a:bodyPr>
          <a:lstStyle/>
          <a:p>
            <a:r>
              <a:rPr lang="en-GB" sz="2400" u="sng" dirty="0"/>
              <a:t>Timeline between now and 23/24 60 day notice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A395B-E2C3-4813-BA1B-6275A48B7520}"/>
              </a:ext>
            </a:extLst>
          </p:cNvPr>
          <p:cNvSpPr txBox="1"/>
          <p:nvPr/>
        </p:nvSpPr>
        <p:spPr>
          <a:xfrm>
            <a:off x="287677" y="838419"/>
            <a:ext cx="84745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As a guide this is the process between now and 31</a:t>
            </a:r>
            <a:r>
              <a:rPr lang="en-GB" sz="1600" baseline="30000" dirty="0"/>
              <a:t>st</a:t>
            </a:r>
            <a:r>
              <a:rPr lang="en-GB" sz="1600" dirty="0"/>
              <a:t> January; in terms of other</a:t>
            </a:r>
          </a:p>
          <a:p>
            <a:r>
              <a:rPr lang="en-GB" sz="1600" dirty="0"/>
              <a:t>changes which may impact the price change for 23/24: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Annual Iteration Process (AIP) was completed and published in November and we have used the latest draft of the PCFM, issued by e-mail following the update for latest OBR forecast, therefore no further changes are expected.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Shrinkage – dependant on gas price variations vs. what is currently assumed, possible amendment.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SOLR – we have included the minded to decisions from Ofgem, therefore, no further changes are expected.</a:t>
            </a:r>
          </a:p>
          <a:p>
            <a:pPr lvl="1"/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Capacity– we will review the snapshot of capacity data taken on c. 1</a:t>
            </a:r>
            <a:r>
              <a:rPr lang="en-GB" sz="1600" baseline="30000" dirty="0"/>
              <a:t>st</a:t>
            </a:r>
            <a:r>
              <a:rPr lang="en-GB" sz="1600" dirty="0"/>
              <a:t> Dec by Xoserve.  Whilst this doesn’t impact the value of Allowed Revenue it will impact on the price change needed.  We have currently assumed a reduction in the SOQ of 5.3%.</a:t>
            </a:r>
          </a:p>
        </p:txBody>
      </p:sp>
    </p:spTree>
    <p:extLst>
      <p:ext uri="{BB962C8B-B14F-4D97-AF65-F5344CB8AC3E}">
        <p14:creationId xmlns:p14="http://schemas.microsoft.com/office/powerpoint/2010/main" val="172332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1E66A0-9BDD-41C2-AA9B-D6C1674DE1C0}"/>
              </a:ext>
            </a:extLst>
          </p:cNvPr>
          <p:cNvSpPr/>
          <p:nvPr/>
        </p:nvSpPr>
        <p:spPr>
          <a:xfrm>
            <a:off x="7520683" y="174661"/>
            <a:ext cx="13591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92C2F7-97C3-40AC-8C06-22BC9F78F47F}"/>
              </a:ext>
            </a:extLst>
          </p:cNvPr>
          <p:cNvSpPr/>
          <p:nvPr/>
        </p:nvSpPr>
        <p:spPr>
          <a:xfrm>
            <a:off x="7520683" y="5710719"/>
            <a:ext cx="1511522" cy="873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DA4FE0-95B1-4302-B535-07D563026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06" y="387990"/>
            <a:ext cx="7230484" cy="598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79A1426-4C52-428B-9F20-8781D3EAD11A}"/>
              </a:ext>
            </a:extLst>
          </p:cNvPr>
          <p:cNvSpPr/>
          <p:nvPr/>
        </p:nvSpPr>
        <p:spPr>
          <a:xfrm>
            <a:off x="7366571" y="174661"/>
            <a:ext cx="1561672" cy="852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40FD2D-D526-4B2C-BD33-7200DEA40354}"/>
              </a:ext>
            </a:extLst>
          </p:cNvPr>
          <p:cNvSpPr/>
          <p:nvPr/>
        </p:nvSpPr>
        <p:spPr>
          <a:xfrm>
            <a:off x="7366571" y="5830584"/>
            <a:ext cx="1561672" cy="852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CF79B3-D31B-4C70-A780-C1EB02E512AA}"/>
              </a:ext>
            </a:extLst>
          </p:cNvPr>
          <p:cNvSpPr txBox="1"/>
          <p:nvPr/>
        </p:nvSpPr>
        <p:spPr>
          <a:xfrm>
            <a:off x="228272" y="222458"/>
            <a:ext cx="4753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Movements from September to December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F4FD26-099E-4986-A184-CC9C4A082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203" y="644909"/>
            <a:ext cx="6124251" cy="34964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1067E01-B4E1-41D2-9DD6-BD7E39946329}"/>
              </a:ext>
            </a:extLst>
          </p:cNvPr>
          <p:cNvSpPr txBox="1"/>
          <p:nvPr/>
        </p:nvSpPr>
        <p:spPr>
          <a:xfrm>
            <a:off x="228272" y="4176601"/>
            <a:ext cx="341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Pipeline of re-opener applications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8E90E4-217B-4DBD-99AB-F4D908DD2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452" y="4663171"/>
            <a:ext cx="2021317" cy="175880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5EA9640-929D-4102-9A28-279E28CB3EE4}"/>
              </a:ext>
            </a:extLst>
          </p:cNvPr>
          <p:cNvSpPr txBox="1"/>
          <p:nvPr/>
        </p:nvSpPr>
        <p:spPr>
          <a:xfrm>
            <a:off x="2996057" y="5507418"/>
            <a:ext cx="4499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These are the largest reopeners as presented in Table 11.05 in RRP.  Note this is the expenditure level increase not revenue – revenue increase would be smaller due to fast/slow money mechanics.</a:t>
            </a:r>
          </a:p>
        </p:txBody>
      </p:sp>
    </p:spTree>
    <p:extLst>
      <p:ext uri="{BB962C8B-B14F-4D97-AF65-F5344CB8AC3E}">
        <p14:creationId xmlns:p14="http://schemas.microsoft.com/office/powerpoint/2010/main" val="10901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Custom 2">
      <a:dk1>
        <a:srgbClr val="003764"/>
      </a:dk1>
      <a:lt1>
        <a:srgbClr val="FFFFFF"/>
      </a:lt1>
      <a:dk2>
        <a:srgbClr val="003764"/>
      </a:dk2>
      <a:lt2>
        <a:srgbClr val="FFFFFF"/>
      </a:lt2>
      <a:accent1>
        <a:srgbClr val="F0DF00"/>
      </a:accent1>
      <a:accent2>
        <a:srgbClr val="54C8E8"/>
      </a:accent2>
      <a:accent3>
        <a:srgbClr val="545659"/>
      </a:accent3>
      <a:accent4>
        <a:srgbClr val="DDDAD7"/>
      </a:accent4>
      <a:accent5>
        <a:srgbClr val="FF8300"/>
      </a:accent5>
      <a:accent6>
        <a:srgbClr val="7E57C5"/>
      </a:accent6>
      <a:hlink>
        <a:srgbClr val="003764"/>
      </a:hlink>
      <a:folHlink>
        <a:srgbClr val="5456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GN powerpoint template widescreen" id="{8D3C7DDF-8C2C-7742-AC19-1E2B4F58A1D1}" vid="{184548BB-2711-2448-9C3E-F25AF57B74E2}"/>
    </a:ext>
  </a:extLst>
</a:theme>
</file>

<file path=ppt/theme/theme2.xml><?xml version="1.0" encoding="utf-8"?>
<a:theme xmlns:a="http://schemas.openxmlformats.org/drawingml/2006/main" name="No Footer">
  <a:themeElements>
    <a:clrScheme name="Custom 2">
      <a:dk1>
        <a:srgbClr val="003764"/>
      </a:dk1>
      <a:lt1>
        <a:srgbClr val="FFFFFF"/>
      </a:lt1>
      <a:dk2>
        <a:srgbClr val="003764"/>
      </a:dk2>
      <a:lt2>
        <a:srgbClr val="FFFFFF"/>
      </a:lt2>
      <a:accent1>
        <a:srgbClr val="F0DF00"/>
      </a:accent1>
      <a:accent2>
        <a:srgbClr val="54C8E8"/>
      </a:accent2>
      <a:accent3>
        <a:srgbClr val="545659"/>
      </a:accent3>
      <a:accent4>
        <a:srgbClr val="DDDAD7"/>
      </a:accent4>
      <a:accent5>
        <a:srgbClr val="FF8300"/>
      </a:accent5>
      <a:accent6>
        <a:srgbClr val="7E57C5"/>
      </a:accent6>
      <a:hlink>
        <a:srgbClr val="003764"/>
      </a:hlink>
      <a:folHlink>
        <a:srgbClr val="5456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GN powerpoint template widescreen" id="{8D3C7DDF-8C2C-7742-AC19-1E2B4F58A1D1}" vid="{FDA1495A-18E6-FF45-A607-D1A1A49DFA5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Jonathan Trapps</DisplayName>
        <AccountId>38</AccountId>
        <AccountType/>
      </UserInfo>
    </SharedWithUsers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C8D414-14E1-4292-A295-AFC64F2D1F98}">
  <ds:schemaRefs>
    <ds:schemaRef ds:uri="55990b35-dda0-4e0e-a41d-6aa4a8041cd9"/>
    <ds:schemaRef ds:uri="94012a87-37f1-4329-b1b1-0c992903fb1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9CD0F79-0CA7-4A33-B64D-A13B1208F6A3}"/>
</file>

<file path=customXml/itemProps3.xml><?xml version="1.0" encoding="utf-8"?>
<ds:datastoreItem xmlns:ds="http://schemas.openxmlformats.org/officeDocument/2006/customXml" ds:itemID="{5D42FA9D-33D9-4A6F-9C8D-E4C83F31B0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</Template>
  <TotalTime>1122</TotalTime>
  <Words>405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TITLE SLIDE</vt:lpstr>
      <vt:lpstr>No Footer</vt:lpstr>
      <vt:lpstr>NGN Mod186 Pricing Statement</vt:lpstr>
      <vt:lpstr>PowerPoint Presentation</vt:lpstr>
      <vt:lpstr>Timeline between now and 23/24 60 day notice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ME</dc:title>
  <dc:creator>William Evans</dc:creator>
  <cp:lastModifiedBy>Jenny Schofield</cp:lastModifiedBy>
  <cp:revision>11</cp:revision>
  <cp:lastPrinted>2021-03-23T09:41:44Z</cp:lastPrinted>
  <dcterms:created xsi:type="dcterms:W3CDTF">2018-06-11T14:26:14Z</dcterms:created>
  <dcterms:modified xsi:type="dcterms:W3CDTF">2022-12-13T10:11:18Z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{53441876-89F0-4FED-9FE7-BB43050C54C0}</vt:lpwstr>
  </property>
  <property fmtid="{D5CDD505-2E9C-101B-9397-08002B2CF9AE}" pid="3" name="DLPManualFileClassificationLastModifiedBy">
    <vt:lpwstr>NGNTP\SFletcher</vt:lpwstr>
  </property>
  <property fmtid="{D5CDD505-2E9C-101B-9397-08002B2CF9AE}" pid="4" name="DLPManualFileClassificationLastModificationDate">
    <vt:lpwstr>1535026787</vt:lpwstr>
  </property>
  <property fmtid="{D5CDD505-2E9C-101B-9397-08002B2CF9AE}" pid="5" name="DLPManualFileClassificationVersion">
    <vt:lpwstr>11.0.300.84</vt:lpwstr>
  </property>
  <property fmtid="{D5CDD505-2E9C-101B-9397-08002B2CF9AE}" pid="6" name="ContentTypeId">
    <vt:lpwstr>0x010100CA1DED87346C2F48BFD558C88F403818</vt:lpwstr>
  </property>
  <property fmtid="{D5CDD505-2E9C-101B-9397-08002B2CF9AE}" pid="7" name="AuthorIds_UIVersion_1536">
    <vt:lpwstr>38</vt:lpwstr>
  </property>
</Properties>
</file>