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91" r:id="rId6"/>
    <p:sldId id="28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ela Clarke" userId="fe8f2832-4ba4-4aa0-82a4-7cd04b33095c" providerId="ADAL" clId="{D5F92942-BF49-4C9C-9D7C-73DB100762FF}"/>
    <pc:docChg chg="modSld">
      <pc:chgData name="Angela Clarke" userId="fe8f2832-4ba4-4aa0-82a4-7cd04b33095c" providerId="ADAL" clId="{D5F92942-BF49-4C9C-9D7C-73DB100762FF}" dt="2022-01-11T10:19:15.266" v="2" actId="20577"/>
      <pc:docMkLst>
        <pc:docMk/>
      </pc:docMkLst>
      <pc:sldChg chg="modSp">
        <pc:chgData name="Angela Clarke" userId="fe8f2832-4ba4-4aa0-82a4-7cd04b33095c" providerId="ADAL" clId="{D5F92942-BF49-4C9C-9D7C-73DB100762FF}" dt="2022-01-11T10:19:15.266" v="2" actId="20577"/>
        <pc:sldMkLst>
          <pc:docMk/>
          <pc:sldMk cId="3183256182" sldId="289"/>
        </pc:sldMkLst>
        <pc:spChg chg="mod">
          <ac:chgData name="Angela Clarke" userId="fe8f2832-4ba4-4aa0-82a4-7cd04b33095c" providerId="ADAL" clId="{D5F92942-BF49-4C9C-9D7C-73DB100762FF}" dt="2022-01-11T10:19:15.266" v="2" actId="20577"/>
          <ac:spMkLst>
            <pc:docMk/>
            <pc:sldMk cId="3183256182" sldId="289"/>
            <ac:spMk id="3" creationId="{587B722D-EACE-447E-B61B-903D09439365}"/>
          </ac:spMkLst>
        </pc:spChg>
      </pc:sldChg>
      <pc:sldChg chg="modSp">
        <pc:chgData name="Angela Clarke" userId="fe8f2832-4ba4-4aa0-82a4-7cd04b33095c" providerId="ADAL" clId="{D5F92942-BF49-4C9C-9D7C-73DB100762FF}" dt="2022-01-11T10:19:00.206" v="0" actId="20577"/>
        <pc:sldMkLst>
          <pc:docMk/>
          <pc:sldMk cId="2754704427" sldId="291"/>
        </pc:sldMkLst>
        <pc:spChg chg="mod">
          <ac:chgData name="Angela Clarke" userId="fe8f2832-4ba4-4aa0-82a4-7cd04b33095c" providerId="ADAL" clId="{D5F92942-BF49-4C9C-9D7C-73DB100762FF}" dt="2022-01-11T10:19:00.206" v="0" actId="20577"/>
          <ac:spMkLst>
            <pc:docMk/>
            <pc:sldMk cId="2754704427" sldId="291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281B8-FCFD-40C2-88C9-A75D1C9FAA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6CDDAE-C3FC-48D6-9D85-6FE3EE3692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90948F-A60B-4C1F-9822-7321709FD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7EE-8DC3-4347-8193-3A9AD41F3EDB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7D985-F3BB-436D-B7AB-0E1696CC7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E0D3B-B4E0-4A3F-A211-BDEEFB198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1D0-6C86-47CD-AF23-BB0748A4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23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447F5-5C1F-4FA5-AAA8-A682DDE1A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7C7739-7498-40DB-99A8-8DC6A44B29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D0094-C53B-45CC-84A1-BAD0F43A2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7EE-8DC3-4347-8193-3A9AD41F3EDB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ABBE1-1C9E-4705-9309-29B7F6B17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4CD97-E2AB-4BEE-A422-ACC5CCA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1D0-6C86-47CD-AF23-BB0748A4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900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EA112F-7B3C-48EE-8394-7C6E865BB5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8B4FDB-149C-45A2-861F-CCB9AFB8FB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A57A8-007D-403F-8B79-2FC677136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7EE-8DC3-4347-8193-3A9AD41F3EDB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62FA3-9728-47E8-971E-DCE073BEF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19CE1-B6EE-4FDE-A483-E6763044B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1D0-6C86-47CD-AF23-BB0748A4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753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60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204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9636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191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5659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2943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4671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774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F2E5E-FFEB-45EA-AA21-6359B6F83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1BB4E-5DF7-4307-8667-695A1EBC2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EB9C8-D90C-4960-8846-FBB680A2B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7EE-8DC3-4347-8193-3A9AD41F3EDB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18F9F-6BCB-47F6-9389-4EDFEAE73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F2783-F8C5-4C1F-8955-8CDE57A9A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1D0-6C86-47CD-AF23-BB0748A4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6700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5086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5B79E-BFE9-497D-9BA5-B588D2428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CD49CB-D627-4B44-A3E4-A355AC5DD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614B0-E676-4123-BD13-FE42C731D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7EE-8DC3-4347-8193-3A9AD41F3EDB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6D4D0-DC50-42E3-B055-2D669DFC6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7DEFF-5695-4B71-A2DD-C66AE8E73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1D0-6C86-47CD-AF23-BB0748A4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652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AAB4F-F829-4993-B52B-D98BAFD55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83074-8172-488E-9A6F-BE9EF4A4F4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B059EE-7ED8-4363-9459-58113843B5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F3592F-6074-4AB7-8837-F8DC0D1FA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7EE-8DC3-4347-8193-3A9AD41F3EDB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3EE601-AB59-4AEC-90B8-A5A903B62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8E622-7BB6-450A-8367-ADFBC34B3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1D0-6C86-47CD-AF23-BB0748A4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158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1BC10-5ADC-432A-B979-D0328C942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E95FC-32EC-499F-8A13-9C2236865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575898-0565-49A9-A50B-221D0615A0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F98BFA-0FC4-4E54-9C7C-8E16A87B55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2E5436-66C1-42BC-9C77-14B2E3701D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412AAD-C29B-4B13-B7F5-7E370DE9E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7EE-8DC3-4347-8193-3A9AD41F3EDB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FB0625-CF3E-49DF-A354-1323190A3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824259-5B2D-489F-8545-3AC8484EC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1D0-6C86-47CD-AF23-BB0748A4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445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F393D-FF5B-486A-8B5A-3FC39E018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F29F34-F278-4F95-BC39-434431516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7EE-8DC3-4347-8193-3A9AD41F3EDB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B97F7D-D6CD-494E-A3CD-48FFC6EA2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F06F15-5D99-4352-97FF-163D4EC80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1D0-6C86-47CD-AF23-BB0748A4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567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A3A643-4363-40F8-A680-5D2ECFBCE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7EE-8DC3-4347-8193-3A9AD41F3EDB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E2B65C-E063-4093-8EA0-67A323AE6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3BAC2C-6C9D-40C8-9C83-BDD9F36A2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1D0-6C86-47CD-AF23-BB0748A4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24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538F3-FE9C-4869-BD5E-DEE773302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3FBAC-F033-43DB-9DC3-55DB0F706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8CF1F7-70A5-4ED9-B6A9-457FE6EF6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862FD9-03A2-44FE-91F6-731DAF5ED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7EE-8DC3-4347-8193-3A9AD41F3EDB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0C45EA-A78C-4826-B767-54D911597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DE7937-21A1-454D-9080-970B50E4D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1D0-6C86-47CD-AF23-BB0748A4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578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22AD6-22FE-4312-94E5-AAD15EFCE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F6C9BC-B2E1-4AC9-AC37-EBB413752F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BE857-C305-43AD-A530-C226C9CDF4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285D00-5CD2-4935-9497-1C2DFF76E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7EE-8DC3-4347-8193-3A9AD41F3EDB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7E7451-D39D-4B5D-88A0-05FBA9097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45EA1F-2A2B-4A39-8CEB-96AAE0E0B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1D0-6C86-47CD-AF23-BB0748A4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695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D0AE5B-9154-4347-AFCF-639B9E7F4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34222C-DF90-4B9A-AABA-0EE701E86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96097-CED8-463A-A59E-3EBEEC226C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617EE-8DC3-4347-8193-3A9AD41F3EDB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50DF6-6725-421E-B28D-404E3BDDD5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67304-5B9E-470A-8777-21B30687F7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B71D0-6C86-47CD-AF23-BB0748A4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44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6"/>
            <a:ext cx="10972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1120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1219170" rtl="0" eaLnBrk="1" latinLnBrk="0" hangingPunct="1">
        <a:spcBef>
          <a:spcPct val="0"/>
        </a:spcBef>
        <a:buNone/>
        <a:defRPr sz="3733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543" y="2133599"/>
            <a:ext cx="10363200" cy="1752601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sz="3800" dirty="0"/>
              <a:t>NATIONAL ASSOCIATION OF CITIZENS ADVICE BUREAUX(THE)</a:t>
            </a:r>
            <a:br>
              <a:rPr lang="en-GB" dirty="0"/>
            </a:br>
            <a:r>
              <a:rPr lang="en-GB" dirty="0"/>
              <a:t>8 additional free DES accounts requested.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095750"/>
            <a:ext cx="8534400" cy="1543050"/>
          </a:xfrm>
        </p:spPr>
        <p:txBody>
          <a:bodyPr vert="horz" lIns="121920" tIns="60960" rIns="121920" bIns="60960" rtlCol="0" anchor="t">
            <a:normAutofit/>
          </a:bodyPr>
          <a:lstStyle/>
          <a:p>
            <a:r>
              <a:rPr lang="en-GB" baseline="30000" dirty="0">
                <a:latin typeface="Arial"/>
                <a:cs typeface="Arial"/>
              </a:rPr>
              <a:t>19th </a:t>
            </a:r>
            <a:r>
              <a:rPr lang="en-GB" dirty="0">
                <a:latin typeface="Arial"/>
                <a:cs typeface="Arial"/>
              </a:rPr>
              <a:t>January 2022</a:t>
            </a:r>
          </a:p>
        </p:txBody>
      </p:sp>
      <p:sp>
        <p:nvSpPr>
          <p:cNvPr id="4" name="Rectangle 3"/>
          <p:cNvSpPr/>
          <p:nvPr/>
        </p:nvSpPr>
        <p:spPr>
          <a:xfrm>
            <a:off x="5930143" y="3182780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5930143" y="3182780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54704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B722D-EACE-447E-B61B-903D09439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7899"/>
            <a:ext cx="10972800" cy="6542202"/>
          </a:xfrm>
        </p:spPr>
        <p:txBody>
          <a:bodyPr>
            <a:normAutofit/>
          </a:bodyPr>
          <a:lstStyle/>
          <a:p>
            <a:endParaRPr lang="en-GB" sz="1800" dirty="0"/>
          </a:p>
          <a:p>
            <a:pPr marL="0" indent="0">
              <a:buNone/>
            </a:pPr>
            <a:r>
              <a:rPr lang="en-GB" sz="1800" b="1" dirty="0"/>
              <a:t>Background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800" dirty="0"/>
              <a:t>MOD 697S entered a new customer category to the Data Permissions Matrix: “The parties given the power of investigation and consumer issue resolution;” </a:t>
            </a:r>
            <a:r>
              <a:rPr lang="en-US" sz="1800" dirty="0"/>
              <a:t>The National Association of Citizens Advice </a:t>
            </a:r>
            <a:r>
              <a:rPr lang="en-US" sz="1800" dirty="0" err="1"/>
              <a:t>Bureaux</a:t>
            </a:r>
            <a:r>
              <a:rPr lang="en-US" sz="1800" dirty="0"/>
              <a:t> </a:t>
            </a:r>
            <a:r>
              <a:rPr lang="en-GB" sz="1800" dirty="0"/>
              <a:t>have access to Xoserve’s Data Enquiry Service under this customer type;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They currently have access to 35 free DES accounts</a:t>
            </a:r>
            <a:endParaRPr lang="en-GB" sz="1800" dirty="0"/>
          </a:p>
          <a:p>
            <a:pPr lvl="1">
              <a:buFont typeface="Courier New" panose="02070309020205020404" pitchFamily="49" charset="0"/>
              <a:buChar char="o"/>
            </a:pPr>
            <a:endParaRPr lang="en-GB" sz="1800" b="1" dirty="0"/>
          </a:p>
          <a:p>
            <a:pPr marL="609585" lvl="1" indent="0">
              <a:buNone/>
            </a:pPr>
            <a:r>
              <a:rPr lang="en-GB" sz="1800" b="1" dirty="0"/>
              <a:t>Request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The National Association of Citizens Advice </a:t>
            </a:r>
            <a:r>
              <a:rPr lang="en-US" sz="1800" dirty="0" err="1"/>
              <a:t>Bureaux</a:t>
            </a:r>
            <a:r>
              <a:rPr lang="en-US" sz="1800" dirty="0"/>
              <a:t> </a:t>
            </a:r>
            <a:r>
              <a:rPr lang="en-GB" sz="1800" dirty="0"/>
              <a:t>have requested 8 additional DES accounts as they have existing staff waiting for access and new recruits that will require access.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800" dirty="0"/>
              <a:t>All 8 additional accounts would be free of charge;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800" dirty="0"/>
              <a:t>Does CoMC approve this request?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3256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C715AC-80A8-4D1C-B151-3D48F7511CCE}"/>
</file>

<file path=customXml/itemProps2.xml><?xml version="1.0" encoding="utf-8"?>
<ds:datastoreItem xmlns:ds="http://schemas.openxmlformats.org/officeDocument/2006/customXml" ds:itemID="{88607E8C-BC52-42C6-98E4-B324225015D8}">
  <ds:schemaRefs>
    <ds:schemaRef ds:uri="http://purl.org/dc/elements/1.1/"/>
    <ds:schemaRef ds:uri="http://purl.org/dc/terms/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3092569d-7549-4f1f-b838-122d264c6bd8"/>
    <ds:schemaRef ds:uri="01f7a547-d57a-44ce-a211-81869c79743b"/>
  </ds:schemaRefs>
</ds:datastoreItem>
</file>

<file path=customXml/itemProps3.xml><?xml version="1.0" encoding="utf-8"?>
<ds:datastoreItem xmlns:ds="http://schemas.openxmlformats.org/officeDocument/2006/customXml" ds:itemID="{C9D33CDF-7E68-426E-AEE4-19F984C7AC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104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Office Theme</vt:lpstr>
      <vt:lpstr>1_Office Theme</vt:lpstr>
      <vt:lpstr>  NATIONAL ASSOCIATION OF CITIZENS ADVICE BUREAUX(THE) 8 additional free DES accounts requested.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KVI Review Update CoMC</dc:title>
  <dc:creator>McGlone, Jayne</dc:creator>
  <cp:lastModifiedBy>Angela Clarke</cp:lastModifiedBy>
  <cp:revision>21</cp:revision>
  <dcterms:created xsi:type="dcterms:W3CDTF">2020-03-03T14:06:31Z</dcterms:created>
  <dcterms:modified xsi:type="dcterms:W3CDTF">2022-01-11T10:35:12Z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0x01010050FB9CDCC5328344A3162B2D7C8A4CE2</vt:lpwstr>
  </property>
</Properties>
</file>