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7"/>
  </p:notesMasterIdLst>
  <p:sldIdLst>
    <p:sldId id="321" r:id="rId5"/>
    <p:sldId id="2076137793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5A174-F022-464D-AEFA-EF8C10478054}" v="2" dt="2023-04-26T16:07:48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08" d="100"/>
          <a:sy n="108" d="100"/>
        </p:scale>
        <p:origin x="749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1E38F60F-3FF9-4206-8E78-200054A663B6}"/>
    <pc:docChg chg="custSel modSld">
      <pc:chgData name="Rachel Taggart" userId="4f8aad94-55b7-4ba6-8498-7cad127c11eb" providerId="ADAL" clId="{1E38F60F-3FF9-4206-8E78-200054A663B6}" dt="2023-03-29T10:46:52.956" v="30" actId="20577"/>
      <pc:docMkLst>
        <pc:docMk/>
      </pc:docMkLst>
      <pc:sldChg chg="modSp mod">
        <pc:chgData name="Rachel Taggart" userId="4f8aad94-55b7-4ba6-8498-7cad127c11eb" providerId="ADAL" clId="{1E38F60F-3FF9-4206-8E78-200054A663B6}" dt="2023-03-29T10:46:52.956" v="30" actId="20577"/>
        <pc:sldMkLst>
          <pc:docMk/>
          <pc:sldMk cId="4252492987" sldId="309"/>
        </pc:sldMkLst>
        <pc:spChg chg="mod">
          <ac:chgData name="Rachel Taggart" userId="4f8aad94-55b7-4ba6-8498-7cad127c11eb" providerId="ADAL" clId="{1E38F60F-3FF9-4206-8E78-200054A663B6}" dt="2023-03-29T10:46:52.956" v="30" actId="20577"/>
          <ac:spMkLst>
            <pc:docMk/>
            <pc:sldMk cId="4252492987" sldId="309"/>
            <ac:spMk id="3" creationId="{F06A1C64-9763-42CC-940B-75928C320920}"/>
          </ac:spMkLst>
        </pc:spChg>
      </pc:sldChg>
    </pc:docChg>
  </pc:docChgLst>
  <pc:docChgLst>
    <pc:chgData name="Rachel Taggart" userId="4f8aad94-55b7-4ba6-8498-7cad127c11eb" providerId="ADAL" clId="{81C5A174-F022-464D-AEFA-EF8C10478054}"/>
    <pc:docChg chg="custSel delSld modSld delMainMaster">
      <pc:chgData name="Rachel Taggart" userId="4f8aad94-55b7-4ba6-8498-7cad127c11eb" providerId="ADAL" clId="{81C5A174-F022-464D-AEFA-EF8C10478054}" dt="2023-04-26T16:10:20.972" v="38" actId="20577"/>
      <pc:docMkLst>
        <pc:docMk/>
      </pc:docMkLst>
      <pc:sldChg chg="del">
        <pc:chgData name="Rachel Taggart" userId="4f8aad94-55b7-4ba6-8498-7cad127c11eb" providerId="ADAL" clId="{81C5A174-F022-464D-AEFA-EF8C10478054}" dt="2023-04-26T16:07:54.780" v="1" actId="47"/>
        <pc:sldMkLst>
          <pc:docMk/>
          <pc:sldMk cId="3653749228" sldId="288"/>
        </pc:sldMkLst>
      </pc:sldChg>
      <pc:sldChg chg="del">
        <pc:chgData name="Rachel Taggart" userId="4f8aad94-55b7-4ba6-8498-7cad127c11eb" providerId="ADAL" clId="{81C5A174-F022-464D-AEFA-EF8C10478054}" dt="2023-04-26T16:07:35.698" v="0" actId="47"/>
        <pc:sldMkLst>
          <pc:docMk/>
          <pc:sldMk cId="4252492987" sldId="309"/>
        </pc:sldMkLst>
      </pc:sldChg>
      <pc:sldChg chg="modSp mod">
        <pc:chgData name="Rachel Taggart" userId="4f8aad94-55b7-4ba6-8498-7cad127c11eb" providerId="ADAL" clId="{81C5A174-F022-464D-AEFA-EF8C10478054}" dt="2023-04-26T16:08:31.463" v="10" actId="20577"/>
        <pc:sldMkLst>
          <pc:docMk/>
          <pc:sldMk cId="1145030279" sldId="321"/>
        </pc:sldMkLst>
        <pc:spChg chg="mod">
          <ac:chgData name="Rachel Taggart" userId="4f8aad94-55b7-4ba6-8498-7cad127c11eb" providerId="ADAL" clId="{81C5A174-F022-464D-AEFA-EF8C10478054}" dt="2023-04-26T16:08:31.463" v="10" actId="20577"/>
          <ac:spMkLst>
            <pc:docMk/>
            <pc:sldMk cId="1145030279" sldId="321"/>
            <ac:spMk id="2" creationId="{505356D5-B70A-4AED-B307-F751BD00AB8D}"/>
          </ac:spMkLst>
        </pc:spChg>
      </pc:sldChg>
      <pc:sldChg chg="modSp mod">
        <pc:chgData name="Rachel Taggart" userId="4f8aad94-55b7-4ba6-8498-7cad127c11eb" providerId="ADAL" clId="{81C5A174-F022-464D-AEFA-EF8C10478054}" dt="2023-04-26T16:10:20.972" v="38" actId="20577"/>
        <pc:sldMkLst>
          <pc:docMk/>
          <pc:sldMk cId="4218711684" sldId="2076137793"/>
        </pc:sldMkLst>
        <pc:spChg chg="mod">
          <ac:chgData name="Rachel Taggart" userId="4f8aad94-55b7-4ba6-8498-7cad127c11eb" providerId="ADAL" clId="{81C5A174-F022-464D-AEFA-EF8C10478054}" dt="2023-04-26T16:10:20.972" v="38" actId="20577"/>
          <ac:spMkLst>
            <pc:docMk/>
            <pc:sldMk cId="4218711684" sldId="2076137793"/>
            <ac:spMk id="3" creationId="{AF5F8A80-C479-1361-806B-BAD4E181CA77}"/>
          </ac:spMkLst>
        </pc:spChg>
        <pc:graphicFrameChg chg="mod">
          <ac:chgData name="Rachel Taggart" userId="4f8aad94-55b7-4ba6-8498-7cad127c11eb" providerId="ADAL" clId="{81C5A174-F022-464D-AEFA-EF8C10478054}" dt="2023-04-26T16:10:07.476" v="11" actId="14100"/>
          <ac:graphicFrameMkLst>
            <pc:docMk/>
            <pc:sldMk cId="4218711684" sldId="2076137793"/>
            <ac:graphicFrameMk id="4" creationId="{4B00DCE1-38DE-D299-C669-41CF9BD1E293}"/>
          </ac:graphicFrameMkLst>
        </pc:graphicFrameChg>
      </pc:sldChg>
      <pc:sldMasterChg chg="del delSldLayout">
        <pc:chgData name="Rachel Taggart" userId="4f8aad94-55b7-4ba6-8498-7cad127c11eb" providerId="ADAL" clId="{81C5A174-F022-464D-AEFA-EF8C10478054}" dt="2023-04-26T16:07:54.780" v="1" actId="47"/>
        <pc:sldMasterMkLst>
          <pc:docMk/>
          <pc:sldMasterMk cId="2279291146" sldId="2147483648"/>
        </pc:sldMasterMkLst>
        <pc:sldLayoutChg chg="del">
          <pc:chgData name="Rachel Taggart" userId="4f8aad94-55b7-4ba6-8498-7cad127c11eb" providerId="ADAL" clId="{81C5A174-F022-464D-AEFA-EF8C10478054}" dt="2023-04-26T16:07:54.780" v="1" actId="47"/>
          <pc:sldLayoutMkLst>
            <pc:docMk/>
            <pc:sldMasterMk cId="2279291146" sldId="2147483648"/>
            <pc:sldLayoutMk cId="3130393238" sldId="2147483649"/>
          </pc:sldLayoutMkLst>
        </pc:sldLayoutChg>
        <pc:sldLayoutChg chg="del">
          <pc:chgData name="Rachel Taggart" userId="4f8aad94-55b7-4ba6-8498-7cad127c11eb" providerId="ADAL" clId="{81C5A174-F022-464D-AEFA-EF8C10478054}" dt="2023-04-26T16:07:54.780" v="1" actId="47"/>
          <pc:sldLayoutMkLst>
            <pc:docMk/>
            <pc:sldMasterMk cId="2279291146" sldId="2147483648"/>
            <pc:sldLayoutMk cId="3531192810" sldId="2147483650"/>
          </pc:sldLayoutMkLst>
        </pc:sldLayoutChg>
        <pc:sldLayoutChg chg="del">
          <pc:chgData name="Rachel Taggart" userId="4f8aad94-55b7-4ba6-8498-7cad127c11eb" providerId="ADAL" clId="{81C5A174-F022-464D-AEFA-EF8C10478054}" dt="2023-04-26T16:07:54.780" v="1" actId="47"/>
          <pc:sldLayoutMkLst>
            <pc:docMk/>
            <pc:sldMasterMk cId="2279291146" sldId="2147483648"/>
            <pc:sldLayoutMk cId="4187301052" sldId="2147483651"/>
          </pc:sldLayoutMkLst>
        </pc:sldLayoutChg>
        <pc:sldLayoutChg chg="del">
          <pc:chgData name="Rachel Taggart" userId="4f8aad94-55b7-4ba6-8498-7cad127c11eb" providerId="ADAL" clId="{81C5A174-F022-464D-AEFA-EF8C10478054}" dt="2023-04-26T16:07:54.780" v="1" actId="47"/>
          <pc:sldLayoutMkLst>
            <pc:docMk/>
            <pc:sldMasterMk cId="2279291146" sldId="2147483648"/>
            <pc:sldLayoutMk cId="2865506742" sldId="2147483652"/>
          </pc:sldLayoutMkLst>
        </pc:sldLayoutChg>
        <pc:sldLayoutChg chg="del">
          <pc:chgData name="Rachel Taggart" userId="4f8aad94-55b7-4ba6-8498-7cad127c11eb" providerId="ADAL" clId="{81C5A174-F022-464D-AEFA-EF8C10478054}" dt="2023-04-26T16:07:54.780" v="1" actId="47"/>
          <pc:sldLayoutMkLst>
            <pc:docMk/>
            <pc:sldMasterMk cId="2279291146" sldId="2147483648"/>
            <pc:sldLayoutMk cId="3118097958" sldId="2147483653"/>
          </pc:sldLayoutMkLst>
        </pc:sldLayoutChg>
        <pc:sldLayoutChg chg="del">
          <pc:chgData name="Rachel Taggart" userId="4f8aad94-55b7-4ba6-8498-7cad127c11eb" providerId="ADAL" clId="{81C5A174-F022-464D-AEFA-EF8C10478054}" dt="2023-04-26T16:07:54.780" v="1" actId="47"/>
          <pc:sldLayoutMkLst>
            <pc:docMk/>
            <pc:sldMasterMk cId="2279291146" sldId="2147483648"/>
            <pc:sldLayoutMk cId="2881219712" sldId="2147483654"/>
          </pc:sldLayoutMkLst>
        </pc:sldLayoutChg>
        <pc:sldLayoutChg chg="del">
          <pc:chgData name="Rachel Taggart" userId="4f8aad94-55b7-4ba6-8498-7cad127c11eb" providerId="ADAL" clId="{81C5A174-F022-464D-AEFA-EF8C10478054}" dt="2023-04-26T16:07:54.780" v="1" actId="47"/>
          <pc:sldLayoutMkLst>
            <pc:docMk/>
            <pc:sldMasterMk cId="2279291146" sldId="2147483648"/>
            <pc:sldLayoutMk cId="1307238705" sldId="2147483655"/>
          </pc:sldLayoutMkLst>
        </pc:sldLayoutChg>
        <pc:sldLayoutChg chg="del">
          <pc:chgData name="Rachel Taggart" userId="4f8aad94-55b7-4ba6-8498-7cad127c11eb" providerId="ADAL" clId="{81C5A174-F022-464D-AEFA-EF8C10478054}" dt="2023-04-26T16:07:54.780" v="1" actId="47"/>
          <pc:sldLayoutMkLst>
            <pc:docMk/>
            <pc:sldMasterMk cId="2279291146" sldId="2147483648"/>
            <pc:sldLayoutMk cId="2480750428" sldId="2147483656"/>
          </pc:sldLayoutMkLst>
        </pc:sldLayoutChg>
        <pc:sldLayoutChg chg="del">
          <pc:chgData name="Rachel Taggart" userId="4f8aad94-55b7-4ba6-8498-7cad127c11eb" providerId="ADAL" clId="{81C5A174-F022-464D-AEFA-EF8C10478054}" dt="2023-04-26T16:07:54.780" v="1" actId="47"/>
          <pc:sldLayoutMkLst>
            <pc:docMk/>
            <pc:sldMasterMk cId="2279291146" sldId="2147483648"/>
            <pc:sldLayoutMk cId="1764219777" sldId="2147483657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ch%202023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0000"/>
                </a:solidFill>
              </a:rPr>
              <a:t>Committed to date per constituency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BP22_23!$R$1</c:f>
              <c:strCache>
                <c:ptCount val="1"/>
                <c:pt idx="0">
                  <c:v>Committed</c:v>
                </c:pt>
              </c:strCache>
            </c:strRef>
          </c:tx>
          <c:spPr>
            <a:solidFill>
              <a:srgbClr val="3E5AA8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highlight>
                        <a:srgbClr val="3E5AA8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C05-4A19-A405-C0BAD8B44D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BP22_23!$R$2:$R$5</c:f>
              <c:numCache>
                <c:formatCode>"£"#,##0</c:formatCode>
                <c:ptCount val="4"/>
                <c:pt idx="0">
                  <c:v>1923223.5</c:v>
                </c:pt>
                <c:pt idx="1">
                  <c:v>614613.5</c:v>
                </c:pt>
                <c:pt idx="2">
                  <c:v>13821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05-4A19-A405-C0BAD8B44D89}"/>
            </c:ext>
          </c:extLst>
        </c:ser>
        <c:ser>
          <c:idx val="1"/>
          <c:order val="1"/>
          <c:tx>
            <c:strRef>
              <c:f>BP22_23!$T$1</c:f>
              <c:strCache>
                <c:ptCount val="1"/>
                <c:pt idx="0">
                  <c:v>Uncommitted</c:v>
                </c:pt>
              </c:strCache>
            </c:strRef>
          </c:tx>
          <c:spPr>
            <a:solidFill>
              <a:srgbClr val="9BC2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BP22_23!$T$2:$T$5</c:f>
              <c:numCache>
                <c:formatCode>"£"#,##0</c:formatCode>
                <c:ptCount val="4"/>
                <c:pt idx="0">
                  <c:v>43938.000000000466</c:v>
                </c:pt>
                <c:pt idx="1">
                  <c:v>569954</c:v>
                </c:pt>
                <c:pt idx="2">
                  <c:v>171347.50000000006</c:v>
                </c:pt>
                <c:pt idx="3">
                  <c:v>69102.5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05-4A19-A405-C0BAD8B44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84679"/>
        <c:axId val="674047208"/>
      </c:barChart>
      <c:catAx>
        <c:axId val="175884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47208"/>
        <c:crosses val="autoZero"/>
        <c:auto val="1"/>
        <c:lblAlgn val="ctr"/>
        <c:lblOffset val="100"/>
        <c:noMultiLvlLbl val="0"/>
      </c:catAx>
      <c:valAx>
        <c:axId val="674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84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B1D6E8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D740E7-5DD5-F9E8-309A-E335A2456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17" y="495035"/>
            <a:ext cx="3130547" cy="4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80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5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10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40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03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23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+mj-lt"/>
              </a:defRPr>
            </a:lvl1pPr>
            <a:lvl2pPr>
              <a:defRPr sz="2800">
                <a:solidFill>
                  <a:srgbClr val="000000"/>
                </a:solidFill>
                <a:latin typeface="+mj-lt"/>
              </a:defRPr>
            </a:lvl2pPr>
            <a:lvl3pPr>
              <a:defRPr sz="2400">
                <a:solidFill>
                  <a:srgbClr val="000000"/>
                </a:solidFill>
                <a:latin typeface="+mj-lt"/>
              </a:defRPr>
            </a:lvl3pPr>
            <a:lvl4pPr>
              <a:defRPr sz="2000">
                <a:solidFill>
                  <a:srgbClr val="000000"/>
                </a:solidFill>
                <a:latin typeface="+mj-lt"/>
              </a:defRPr>
            </a:lvl4pPr>
            <a:lvl5pPr>
              <a:defRPr sz="2000">
                <a:solidFill>
                  <a:srgbClr val="000000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868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66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83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venir Next LT Pro" panose="020B05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umbraco.xoserve.com/media/jvyjihfa/chmc-change-budget-april-2023-v1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56D5-B70A-4AED-B307-F751BD00A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23678"/>
            <a:ext cx="7772400" cy="1102519"/>
          </a:xfrm>
        </p:spPr>
        <p:txBody>
          <a:bodyPr/>
          <a:lstStyle/>
          <a:p>
            <a:r>
              <a:rPr lang="en-US" dirty="0">
                <a:latin typeface="+mj-lt"/>
                <a:cs typeface="Arial"/>
              </a:rPr>
              <a:t>General Change Budget BP22 / BP23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503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61F63-AEC2-2AF2-6BB2-35F884D34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Forecasted Year End Spend (BP22)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F8A80-C479-1361-806B-BAD4E181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1058"/>
            <a:ext cx="8363272" cy="1090612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The graph below illustrates the current forecast for financial year-end utilisation of the General Change investment budget (BP22) –  this is subject to change should ChMC approve further change delivery</a:t>
            </a:r>
          </a:p>
          <a:p>
            <a:r>
              <a:rPr lang="en-GB" dirty="0"/>
              <a:t>Total committed spend – no change from last month</a:t>
            </a:r>
          </a:p>
          <a:p>
            <a:r>
              <a:rPr lang="en-GB" dirty="0"/>
              <a:t>Nothing to add for BP23</a:t>
            </a:r>
          </a:p>
          <a:p>
            <a:r>
              <a:rPr lang="en-GB" dirty="0"/>
              <a:t>Link to ChMC Change Budget </a:t>
            </a:r>
            <a:r>
              <a:rPr lang="en-GB" dirty="0">
                <a:hlinkClick r:id="rId2"/>
              </a:rPr>
              <a:t>spreadsheet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B00DCE1-38DE-D299-C669-41CF9BD1E293}"/>
              </a:ext>
              <a:ext uri="{147F2762-F138-4A5C-976F-8EAC2B608ADB}">
                <a16:predDERef xmlns:a16="http://schemas.microsoft.com/office/drawing/2014/main" pred="{4EEB6BFD-EC0F-4777-AF79-D78AC53CDC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246959"/>
              </p:ext>
            </p:extLst>
          </p:nvPr>
        </p:nvGraphicFramePr>
        <p:xfrm>
          <a:off x="214877" y="1923677"/>
          <a:ext cx="8471923" cy="3036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871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D3E61"/>
      </a:dk1>
      <a:lt1>
        <a:sysClr val="window" lastClr="FFFFFF"/>
      </a:lt1>
      <a:dk2>
        <a:srgbClr val="3E5AA8"/>
      </a:dk2>
      <a:lt2>
        <a:srgbClr val="84B8DA"/>
      </a:lt2>
      <a:accent1>
        <a:srgbClr val="B1D6E8"/>
      </a:accent1>
      <a:accent2>
        <a:srgbClr val="6440A3"/>
      </a:accent2>
      <a:accent3>
        <a:srgbClr val="56CF9E"/>
      </a:accent3>
      <a:accent4>
        <a:srgbClr val="E65761"/>
      </a:accent4>
      <a:accent5>
        <a:srgbClr val="FCBC55"/>
      </a:accent5>
      <a:accent6>
        <a:srgbClr val="379196"/>
      </a:accent6>
      <a:hlink>
        <a:srgbClr val="40D1F5"/>
      </a:hlink>
      <a:folHlink>
        <a:srgbClr val="D2232A"/>
      </a:folHlink>
    </a:clrScheme>
    <a:fontScheme name="Xoserve">
      <a:majorFont>
        <a:latin typeface="Nunito Sans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b554553c-748b-4189-a5a3-c522c630a41e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b50a422f-301f-4fa5-bbd4-d22046ec3c52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A76DA5-650C-466E-9D4A-4F2C6935D071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20735</TotalTime>
  <Words>70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Calibri</vt:lpstr>
      <vt:lpstr>Nunito Sans</vt:lpstr>
      <vt:lpstr>Office Theme</vt:lpstr>
      <vt:lpstr>General Change Budget BP22 / BP23</vt:lpstr>
      <vt:lpstr>Forecasted Year End Spend (BP22)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135</cp:revision>
  <cp:lastPrinted>2020-09-03T10:38:05Z</cp:lastPrinted>
  <dcterms:created xsi:type="dcterms:W3CDTF">2018-10-22T13:17:46Z</dcterms:created>
  <dcterms:modified xsi:type="dcterms:W3CDTF">2023-04-26T16:10:25Z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