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21BB9-9821-A244-467F-3D36C439A5B4}" v="36" dt="2022-05-25T09:51:31.630"/>
    <p1510:client id="{8AD36208-D384-40D1-A7C1-75700FCCFD53}" v="2" dt="2022-05-25T15:54:59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83" d="100"/>
          <a:sy n="83" d="100"/>
        </p:scale>
        <p:origin x="8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aley1" userId="2264ca27-fef1-4fb9-96be-333087b5d2f3" providerId="ADAL" clId="{8AD36208-D384-40D1-A7C1-75700FCCFD53}"/>
    <pc:docChg chg="modSld">
      <pc:chgData name="Molly Haley1" userId="2264ca27-fef1-4fb9-96be-333087b5d2f3" providerId="ADAL" clId="{8AD36208-D384-40D1-A7C1-75700FCCFD53}" dt="2022-05-25T15:55:05.081" v="33" actId="1076"/>
      <pc:docMkLst>
        <pc:docMk/>
      </pc:docMkLst>
      <pc:sldChg chg="addSp modSp mod">
        <pc:chgData name="Molly Haley1" userId="2264ca27-fef1-4fb9-96be-333087b5d2f3" providerId="ADAL" clId="{8AD36208-D384-40D1-A7C1-75700FCCFD53}" dt="2022-05-25T15:55:05.081" v="33" actId="1076"/>
        <pc:sldMkLst>
          <pc:docMk/>
          <pc:sldMk cId="4252492987" sldId="309"/>
        </pc:sldMkLst>
        <pc:spChg chg="mod">
          <ac:chgData name="Molly Haley1" userId="2264ca27-fef1-4fb9-96be-333087b5d2f3" providerId="ADAL" clId="{8AD36208-D384-40D1-A7C1-75700FCCFD53}" dt="2022-05-25T15:40:43.161" v="0" actId="1076"/>
          <ac:spMkLst>
            <pc:docMk/>
            <pc:sldMk cId="4252492987" sldId="309"/>
            <ac:spMk id="2" creationId="{00000000-0000-0000-0000-000000000000}"/>
          </ac:spMkLst>
        </pc:spChg>
        <pc:spChg chg="add mod">
          <ac:chgData name="Molly Haley1" userId="2264ca27-fef1-4fb9-96be-333087b5d2f3" providerId="ADAL" clId="{8AD36208-D384-40D1-A7C1-75700FCCFD53}" dt="2022-05-25T15:55:05.081" v="33" actId="1076"/>
          <ac:spMkLst>
            <pc:docMk/>
            <pc:sldMk cId="4252492987" sldId="309"/>
            <ac:spMk id="3" creationId="{CE411B73-63C2-470E-9514-442C30BF1E7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mc-change-budget%20Ju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'[chmc-change-budget Jun-22 v1.xlsx]BP22_23'!$R$1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Jun-22 v1.xlsx]BP22_23'!$Q$2:$Q$5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'[chmc-change-budget Jun-22 v1.xlsx]BP22_23'!$R$2:$R$5</c:f>
              <c:numCache>
                <c:formatCode>"£"#,##0</c:formatCode>
                <c:ptCount val="4"/>
                <c:pt idx="0">
                  <c:v>154400</c:v>
                </c:pt>
                <c:pt idx="1">
                  <c:v>56800</c:v>
                </c:pt>
                <c:pt idx="2">
                  <c:v>8800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3-41AA-BE24-0F1CE1A1A74C}"/>
            </c:ext>
          </c:extLst>
        </c:ser>
        <c:ser>
          <c:idx val="1"/>
          <c:order val="1"/>
          <c:tx>
            <c:strRef>
              <c:f>'[chmc-change-budget Jun-22 v1.xlsx]BP22_23'!$S$1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Jun-22 v1.xlsx]BP22_23'!$Q$2:$Q$5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'[chmc-change-budget Jun-22 v1.xlsx]BP22_23'!$S$2:$S$5</c:f>
              <c:numCache>
                <c:formatCode>"£"#,##0</c:formatCode>
                <c:ptCount val="4"/>
                <c:pt idx="0">
                  <c:v>1724961.4529250001</c:v>
                </c:pt>
                <c:pt idx="1">
                  <c:v>1074896.3318749999</c:v>
                </c:pt>
                <c:pt idx="2">
                  <c:v>168102.939725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3-41AA-BE24-0F1CE1A1A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xoserve.sharepoint.com/sites/DSCIndustryPaper/Change%20Management%20Committee/2022/June/Section%202%20DSC%20Change%20Budget%20%26%20Change%20Pipeline/chmc-change-budget.xlsx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64" y="212127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Budget v Committed Spend BP22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961955"/>
              </p:ext>
            </p:extLst>
          </p:nvPr>
        </p:nvGraphicFramePr>
        <p:xfrm>
          <a:off x="507286" y="651766"/>
          <a:ext cx="8009776" cy="383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E411B73-63C2-470E-9514-442C30BF1E7E}"/>
              </a:ext>
            </a:extLst>
          </p:cNvPr>
          <p:cNvSpPr txBox="1"/>
          <p:nvPr/>
        </p:nvSpPr>
        <p:spPr>
          <a:xfrm>
            <a:off x="7164288" y="451386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Full view of budget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b554553c-748b-4189-a5a3-c522c630a41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b50a422f-301f-4fa5-bbd4-d22046ec3c5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7FD413-3913-45A6-A21A-08E7222208B7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19013</TotalTime>
  <Words>20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Budget v Committed Spend BP22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Molly Haley1</cp:lastModifiedBy>
  <cp:revision>129</cp:revision>
  <cp:lastPrinted>2020-09-03T10:38:05Z</cp:lastPrinted>
  <dcterms:created xsi:type="dcterms:W3CDTF">2018-10-22T13:17:46Z</dcterms:created>
  <dcterms:modified xsi:type="dcterms:W3CDTF">2022-05-25T15:55:13Z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