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97" r:id="rId5"/>
    <p:sldId id="3426" r:id="rId6"/>
    <p:sldId id="372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5835D"/>
    <a:srgbClr val="FFFFFF"/>
    <a:srgbClr val="B1D6E8"/>
    <a:srgbClr val="CCFF99"/>
    <a:srgbClr val="9CCB3B"/>
    <a:srgbClr val="40D1F5"/>
    <a:srgbClr val="84B8DA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585687-7A89-4183-9D2C-41DFE9504D03}" v="23" dt="2022-05-27T09:31:01.9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0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2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58816792-D379-437E-A067-7EB372A44228}"/>
    <pc:docChg chg="custSel modSld modMainMaster">
      <pc:chgData name="Rachel Taggart" userId="4f8aad94-55b7-4ba6-8498-7cad127c11eb" providerId="ADAL" clId="{58816792-D379-437E-A067-7EB372A44228}" dt="2022-05-03T10:22:49.413" v="62"/>
      <pc:docMkLst>
        <pc:docMk/>
      </pc:docMkLst>
      <pc:sldChg chg="addSp delSp modSp mod">
        <pc:chgData name="Rachel Taggart" userId="4f8aad94-55b7-4ba6-8498-7cad127c11eb" providerId="ADAL" clId="{58816792-D379-437E-A067-7EB372A44228}" dt="2022-04-28T16:53:55.848" v="21" actId="1076"/>
        <pc:sldMkLst>
          <pc:docMk/>
          <pc:sldMk cId="1581998138" sldId="3426"/>
        </pc:sldMkLst>
        <pc:graphicFrameChg chg="del">
          <ac:chgData name="Rachel Taggart" userId="4f8aad94-55b7-4ba6-8498-7cad127c11eb" providerId="ADAL" clId="{58816792-D379-437E-A067-7EB372A44228}" dt="2022-04-28T16:53:11.024" v="19" actId="478"/>
          <ac:graphicFrameMkLst>
            <pc:docMk/>
            <pc:sldMk cId="1581998138" sldId="3426"/>
            <ac:graphicFrameMk id="4" creationId="{71D17394-C56E-44DE-ACDC-8C20681F8E63}"/>
          </ac:graphicFrameMkLst>
        </pc:graphicFrameChg>
        <pc:graphicFrameChg chg="add mod">
          <ac:chgData name="Rachel Taggart" userId="4f8aad94-55b7-4ba6-8498-7cad127c11eb" providerId="ADAL" clId="{58816792-D379-437E-A067-7EB372A44228}" dt="2022-04-28T16:53:55.848" v="21" actId="1076"/>
          <ac:graphicFrameMkLst>
            <pc:docMk/>
            <pc:sldMk cId="1581998138" sldId="3426"/>
            <ac:graphicFrameMk id="5" creationId="{AF71605D-FFDE-4537-BE63-7CD4A7BA5FEB}"/>
          </ac:graphicFrameMkLst>
        </pc:graphicFrameChg>
        <pc:graphicFrameChg chg="del">
          <ac:chgData name="Rachel Taggart" userId="4f8aad94-55b7-4ba6-8498-7cad127c11eb" providerId="ADAL" clId="{58816792-D379-437E-A067-7EB372A44228}" dt="2022-04-28T16:43:38.989" v="0" actId="478"/>
          <ac:graphicFrameMkLst>
            <pc:docMk/>
            <pc:sldMk cId="1581998138" sldId="3426"/>
            <ac:graphicFrameMk id="8" creationId="{EBB33185-1A26-4927-9BE7-51CC2DD6B684}"/>
          </ac:graphicFrameMkLst>
        </pc:graphicFrameChg>
        <pc:graphicFrameChg chg="del">
          <ac:chgData name="Rachel Taggart" userId="4f8aad94-55b7-4ba6-8498-7cad127c11eb" providerId="ADAL" clId="{58816792-D379-437E-A067-7EB372A44228}" dt="2022-04-28T16:45:04.333" v="6" actId="478"/>
          <ac:graphicFrameMkLst>
            <pc:docMk/>
            <pc:sldMk cId="1581998138" sldId="3426"/>
            <ac:graphicFrameMk id="9" creationId="{5F8B6B86-99A7-4021-B7D2-D91686F0B9B7}"/>
          </ac:graphicFrameMkLst>
        </pc:graphicFrameChg>
        <pc:graphicFrameChg chg="add mod">
          <ac:chgData name="Rachel Taggart" userId="4f8aad94-55b7-4ba6-8498-7cad127c11eb" providerId="ADAL" clId="{58816792-D379-437E-A067-7EB372A44228}" dt="2022-04-28T16:43:54.031" v="5" actId="14100"/>
          <ac:graphicFrameMkLst>
            <pc:docMk/>
            <pc:sldMk cId="1581998138" sldId="3426"/>
            <ac:graphicFrameMk id="10" creationId="{EBB33185-1A26-4927-9BE7-51CC2DD6B684}"/>
          </ac:graphicFrameMkLst>
        </pc:graphicFrameChg>
        <pc:graphicFrameChg chg="add mod">
          <ac:chgData name="Rachel Taggart" userId="4f8aad94-55b7-4ba6-8498-7cad127c11eb" providerId="ADAL" clId="{58816792-D379-437E-A067-7EB372A44228}" dt="2022-04-28T16:45:27.445" v="12" actId="14100"/>
          <ac:graphicFrameMkLst>
            <pc:docMk/>
            <pc:sldMk cId="1581998138" sldId="3426"/>
            <ac:graphicFrameMk id="11" creationId="{5F8B6B86-99A7-4021-B7D2-D91686F0B9B7}"/>
          </ac:graphicFrameMkLst>
        </pc:graphicFrameChg>
        <pc:graphicFrameChg chg="del">
          <ac:chgData name="Rachel Taggart" userId="4f8aad94-55b7-4ba6-8498-7cad127c11eb" providerId="ADAL" clId="{58816792-D379-437E-A067-7EB372A44228}" dt="2022-04-28T16:49:49.662" v="13" actId="478"/>
          <ac:graphicFrameMkLst>
            <pc:docMk/>
            <pc:sldMk cId="1581998138" sldId="3426"/>
            <ac:graphicFrameMk id="12" creationId="{F6AA795A-C587-4022-A089-5AAC31FD3C60}"/>
          </ac:graphicFrameMkLst>
        </pc:graphicFrameChg>
        <pc:graphicFrameChg chg="add mod">
          <ac:chgData name="Rachel Taggart" userId="4f8aad94-55b7-4ba6-8498-7cad127c11eb" providerId="ADAL" clId="{58816792-D379-437E-A067-7EB372A44228}" dt="2022-04-28T16:50:10.622" v="18" actId="1076"/>
          <ac:graphicFrameMkLst>
            <pc:docMk/>
            <pc:sldMk cId="1581998138" sldId="3426"/>
            <ac:graphicFrameMk id="13" creationId="{F6AA795A-C587-4022-A089-5AAC31FD3C60}"/>
          </ac:graphicFrameMkLst>
        </pc:graphicFrameChg>
      </pc:sldChg>
      <pc:sldChg chg="addSp delSp modSp">
        <pc:chgData name="Rachel Taggart" userId="4f8aad94-55b7-4ba6-8498-7cad127c11eb" providerId="ADAL" clId="{58816792-D379-437E-A067-7EB372A44228}" dt="2022-05-03T08:22:35.285" v="32" actId="14100"/>
        <pc:sldMkLst>
          <pc:docMk/>
          <pc:sldMk cId="3166589951" sldId="3722"/>
        </pc:sldMkLst>
        <pc:picChg chg="add del mod">
          <ac:chgData name="Rachel Taggart" userId="4f8aad94-55b7-4ba6-8498-7cad127c11eb" providerId="ADAL" clId="{58816792-D379-437E-A067-7EB372A44228}" dt="2022-05-03T08:22:21.328" v="28" actId="478"/>
          <ac:picMkLst>
            <pc:docMk/>
            <pc:sldMk cId="3166589951" sldId="3722"/>
            <ac:picMk id="4" creationId="{00503F50-109C-4133-97D6-E8D1C9804A5C}"/>
          </ac:picMkLst>
        </pc:picChg>
        <pc:picChg chg="add mod">
          <ac:chgData name="Rachel Taggart" userId="4f8aad94-55b7-4ba6-8498-7cad127c11eb" providerId="ADAL" clId="{58816792-D379-437E-A067-7EB372A44228}" dt="2022-05-03T08:22:35.285" v="32" actId="14100"/>
          <ac:picMkLst>
            <pc:docMk/>
            <pc:sldMk cId="3166589951" sldId="3722"/>
            <ac:picMk id="5" creationId="{E74711F1-31C8-4640-B5F8-C3495412D570}"/>
          </ac:picMkLst>
        </pc:picChg>
        <pc:picChg chg="del">
          <ac:chgData name="Rachel Taggart" userId="4f8aad94-55b7-4ba6-8498-7cad127c11eb" providerId="ADAL" clId="{58816792-D379-437E-A067-7EB372A44228}" dt="2022-04-28T16:54:03.383" v="22" actId="478"/>
          <ac:picMkLst>
            <pc:docMk/>
            <pc:sldMk cId="3166589951" sldId="3722"/>
            <ac:picMk id="7" creationId="{1953FF9F-7C97-46E8-8E8D-C80E24B8BEAB}"/>
          </ac:picMkLst>
        </pc:picChg>
      </pc:sldChg>
      <pc:sldMasterChg chg="addSp modSp">
        <pc:chgData name="Rachel Taggart" userId="4f8aad94-55b7-4ba6-8498-7cad127c11eb" providerId="ADAL" clId="{58816792-D379-437E-A067-7EB372A44228}" dt="2022-05-03T10:22:49.413" v="62"/>
        <pc:sldMasterMkLst>
          <pc:docMk/>
          <pc:sldMasterMk cId="2279291146" sldId="2147483648"/>
        </pc:sldMasterMkLst>
        <pc:spChg chg="add mod ord">
          <ac:chgData name="Rachel Taggart" userId="4f8aad94-55b7-4ba6-8498-7cad127c11eb" providerId="ADAL" clId="{58816792-D379-437E-A067-7EB372A44228}" dt="2022-05-03T10:22:49.413" v="62"/>
          <ac:spMkLst>
            <pc:docMk/>
            <pc:sldMasterMk cId="2279291146" sldId="2147483648"/>
            <ac:spMk id="4" creationId="{CC619291-53BB-4959-A2EC-6DEE67898216}"/>
          </ac:spMkLst>
        </pc:spChg>
      </pc:sldMasterChg>
    </pc:docChg>
  </pc:docChgLst>
  <pc:docChgLst>
    <pc:chgData name="Rachel Taggart" userId="4f8aad94-55b7-4ba6-8498-7cad127c11eb" providerId="ADAL" clId="{2E585687-7A89-4183-9D2C-41DFE9504D03}"/>
    <pc:docChg chg="custSel modSld">
      <pc:chgData name="Rachel Taggart" userId="4f8aad94-55b7-4ba6-8498-7cad127c11eb" providerId="ADAL" clId="{2E585687-7A89-4183-9D2C-41DFE9504D03}" dt="2022-05-27T09:30:33.143" v="34" actId="1076"/>
      <pc:docMkLst>
        <pc:docMk/>
      </pc:docMkLst>
      <pc:sldChg chg="addSp delSp modSp mod">
        <pc:chgData name="Rachel Taggart" userId="4f8aad94-55b7-4ba6-8498-7cad127c11eb" providerId="ADAL" clId="{2E585687-7A89-4183-9D2C-41DFE9504D03}" dt="2022-05-27T09:30:33.143" v="34" actId="1076"/>
        <pc:sldMkLst>
          <pc:docMk/>
          <pc:sldMk cId="1581998138" sldId="3426"/>
        </pc:sldMkLst>
        <pc:graphicFrameChg chg="add del mod">
          <ac:chgData name="Rachel Taggart" userId="4f8aad94-55b7-4ba6-8498-7cad127c11eb" providerId="ADAL" clId="{2E585687-7A89-4183-9D2C-41DFE9504D03}" dt="2022-05-27T09:29:50.872" v="32" actId="478"/>
          <ac:graphicFrameMkLst>
            <pc:docMk/>
            <pc:sldMk cId="1581998138" sldId="3426"/>
            <ac:graphicFrameMk id="4" creationId="{421B6E21-9DAB-498F-9DD1-98E030FF0761}"/>
          </ac:graphicFrameMkLst>
        </pc:graphicFrameChg>
        <pc:graphicFrameChg chg="del">
          <ac:chgData name="Rachel Taggart" userId="4f8aad94-55b7-4ba6-8498-7cad127c11eb" providerId="ADAL" clId="{2E585687-7A89-4183-9D2C-41DFE9504D03}" dt="2022-05-26T07:36:41.050" v="16" actId="478"/>
          <ac:graphicFrameMkLst>
            <pc:docMk/>
            <pc:sldMk cId="1581998138" sldId="3426"/>
            <ac:graphicFrameMk id="5" creationId="{AF71605D-FFDE-4537-BE63-7CD4A7BA5FEB}"/>
          </ac:graphicFrameMkLst>
        </pc:graphicFrameChg>
        <pc:graphicFrameChg chg="add mod">
          <ac:chgData name="Rachel Taggart" userId="4f8aad94-55b7-4ba6-8498-7cad127c11eb" providerId="ADAL" clId="{2E585687-7A89-4183-9D2C-41DFE9504D03}" dt="2022-05-27T09:30:33.143" v="34" actId="1076"/>
          <ac:graphicFrameMkLst>
            <pc:docMk/>
            <pc:sldMk cId="1581998138" sldId="3426"/>
            <ac:graphicFrameMk id="5" creationId="{FFC0C642-5CED-4B39-AC32-40B9E7C24306}"/>
          </ac:graphicFrameMkLst>
        </pc:graphicFrameChg>
        <pc:graphicFrameChg chg="add mod">
          <ac:chgData name="Rachel Taggart" userId="4f8aad94-55b7-4ba6-8498-7cad127c11eb" providerId="ADAL" clId="{2E585687-7A89-4183-9D2C-41DFE9504D03}" dt="2022-05-26T07:34:48.891" v="3" actId="1076"/>
          <ac:graphicFrameMkLst>
            <pc:docMk/>
            <pc:sldMk cId="1581998138" sldId="3426"/>
            <ac:graphicFrameMk id="8" creationId="{EBB33185-1A26-4927-9BE7-51CC2DD6B684}"/>
          </ac:graphicFrameMkLst>
        </pc:graphicFrameChg>
        <pc:graphicFrameChg chg="add mod">
          <ac:chgData name="Rachel Taggart" userId="4f8aad94-55b7-4ba6-8498-7cad127c11eb" providerId="ADAL" clId="{2E585687-7A89-4183-9D2C-41DFE9504D03}" dt="2022-05-26T07:35:27.731" v="10" actId="1076"/>
          <ac:graphicFrameMkLst>
            <pc:docMk/>
            <pc:sldMk cId="1581998138" sldId="3426"/>
            <ac:graphicFrameMk id="9" creationId="{5F8B6B86-99A7-4021-B7D2-D91686F0B9B7}"/>
          </ac:graphicFrameMkLst>
        </pc:graphicFrameChg>
        <pc:graphicFrameChg chg="del">
          <ac:chgData name="Rachel Taggart" userId="4f8aad94-55b7-4ba6-8498-7cad127c11eb" providerId="ADAL" clId="{2E585687-7A89-4183-9D2C-41DFE9504D03}" dt="2022-05-26T07:34:29.506" v="0" actId="478"/>
          <ac:graphicFrameMkLst>
            <pc:docMk/>
            <pc:sldMk cId="1581998138" sldId="3426"/>
            <ac:graphicFrameMk id="10" creationId="{EBB33185-1A26-4927-9BE7-51CC2DD6B684}"/>
          </ac:graphicFrameMkLst>
        </pc:graphicFrameChg>
        <pc:graphicFrameChg chg="del">
          <ac:chgData name="Rachel Taggart" userId="4f8aad94-55b7-4ba6-8498-7cad127c11eb" providerId="ADAL" clId="{2E585687-7A89-4183-9D2C-41DFE9504D03}" dt="2022-05-26T07:34:56.465" v="4" actId="478"/>
          <ac:graphicFrameMkLst>
            <pc:docMk/>
            <pc:sldMk cId="1581998138" sldId="3426"/>
            <ac:graphicFrameMk id="11" creationId="{5F8B6B86-99A7-4021-B7D2-D91686F0B9B7}"/>
          </ac:graphicFrameMkLst>
        </pc:graphicFrameChg>
        <pc:graphicFrameChg chg="add mod">
          <ac:chgData name="Rachel Taggart" userId="4f8aad94-55b7-4ba6-8498-7cad127c11eb" providerId="ADAL" clId="{2E585687-7A89-4183-9D2C-41DFE9504D03}" dt="2022-05-26T07:37:49.402" v="17"/>
          <ac:graphicFrameMkLst>
            <pc:docMk/>
            <pc:sldMk cId="1581998138" sldId="3426"/>
            <ac:graphicFrameMk id="12" creationId="{F6AA795A-C587-4022-A089-5AAC31FD3C60}"/>
          </ac:graphicFrameMkLst>
        </pc:graphicFrameChg>
        <pc:graphicFrameChg chg="del">
          <ac:chgData name="Rachel Taggart" userId="4f8aad94-55b7-4ba6-8498-7cad127c11eb" providerId="ADAL" clId="{2E585687-7A89-4183-9D2C-41DFE9504D03}" dt="2022-05-26T07:36:21.253" v="11" actId="478"/>
          <ac:graphicFrameMkLst>
            <pc:docMk/>
            <pc:sldMk cId="1581998138" sldId="3426"/>
            <ac:graphicFrameMk id="13" creationId="{F6AA795A-C587-4022-A089-5AAC31FD3C60}"/>
          </ac:graphicFrameMkLst>
        </pc:graphicFrameChg>
      </pc:sldChg>
      <pc:sldChg chg="addSp delSp modSp mod">
        <pc:chgData name="Rachel Taggart" userId="4f8aad94-55b7-4ba6-8498-7cad127c11eb" providerId="ADAL" clId="{2E585687-7A89-4183-9D2C-41DFE9504D03}" dt="2022-05-26T08:35:58.238" v="31" actId="14100"/>
        <pc:sldMkLst>
          <pc:docMk/>
          <pc:sldMk cId="3166589951" sldId="3722"/>
        </pc:sldMkLst>
        <pc:picChg chg="add mod">
          <ac:chgData name="Rachel Taggart" userId="4f8aad94-55b7-4ba6-8498-7cad127c11eb" providerId="ADAL" clId="{2E585687-7A89-4183-9D2C-41DFE9504D03}" dt="2022-05-26T08:35:58.238" v="31" actId="14100"/>
          <ac:picMkLst>
            <pc:docMk/>
            <pc:sldMk cId="3166589951" sldId="3722"/>
            <ac:picMk id="4" creationId="{963B0D02-C9D8-49A2-9E63-AE67D385187C}"/>
          </ac:picMkLst>
        </pc:picChg>
        <pc:picChg chg="del mod">
          <ac:chgData name="Rachel Taggart" userId="4f8aad94-55b7-4ba6-8498-7cad127c11eb" providerId="ADAL" clId="{2E585687-7A89-4183-9D2C-41DFE9504D03}" dt="2022-05-26T08:35:27.698" v="24" actId="478"/>
          <ac:picMkLst>
            <pc:docMk/>
            <pc:sldMk cId="3166589951" sldId="3722"/>
            <ac:picMk id="5" creationId="{E74711F1-31C8-4640-B5F8-C3495412D570}"/>
          </ac:picMkLst>
        </pc:picChg>
        <pc:picChg chg="add del mod">
          <ac:chgData name="Rachel Taggart" userId="4f8aad94-55b7-4ba6-8498-7cad127c11eb" providerId="ADAL" clId="{2E585687-7A89-4183-9D2C-41DFE9504D03}" dt="2022-05-26T07:48:05.630" v="21" actId="478"/>
          <ac:picMkLst>
            <pc:docMk/>
            <pc:sldMk cId="3166589951" sldId="3722"/>
            <ac:picMk id="18" creationId="{B744D4CA-B4F8-4C57-841E-12D248E61F48}"/>
          </ac:picMkLst>
        </pc:picChg>
      </pc:sldChg>
    </pc:docChg>
  </pc:docChgLst>
  <pc:docChgLst>
    <pc:chgData name="Rachel Taggart" userId="4f8aad94-55b7-4ba6-8498-7cad127c11eb" providerId="ADAL" clId="{2F509F94-AD39-4AE1-ADE0-887F539EF185}"/>
    <pc:docChg chg="custSel modSld">
      <pc:chgData name="Rachel Taggart" userId="4f8aad94-55b7-4ba6-8498-7cad127c11eb" providerId="ADAL" clId="{2F509F94-AD39-4AE1-ADE0-887F539EF185}" dt="2022-04-04T14:06:50.656" v="44" actId="1076"/>
      <pc:docMkLst>
        <pc:docMk/>
      </pc:docMkLst>
      <pc:sldChg chg="addSp delSp modSp mod">
        <pc:chgData name="Rachel Taggart" userId="4f8aad94-55b7-4ba6-8498-7cad127c11eb" providerId="ADAL" clId="{2F509F94-AD39-4AE1-ADE0-887F539EF185}" dt="2022-04-04T14:06:50.656" v="44" actId="1076"/>
        <pc:sldMkLst>
          <pc:docMk/>
          <pc:sldMk cId="1581998138" sldId="3426"/>
        </pc:sldMkLst>
        <pc:graphicFrameChg chg="add mod">
          <ac:chgData name="Rachel Taggart" userId="4f8aad94-55b7-4ba6-8498-7cad127c11eb" providerId="ADAL" clId="{2F509F94-AD39-4AE1-ADE0-887F539EF185}" dt="2022-04-04T14:06:50.656" v="44" actId="1076"/>
          <ac:graphicFrameMkLst>
            <pc:docMk/>
            <pc:sldMk cId="1581998138" sldId="3426"/>
            <ac:graphicFrameMk id="4" creationId="{71D17394-C56E-44DE-ACDC-8C20681F8E63}"/>
          </ac:graphicFrameMkLst>
        </pc:graphicFrameChg>
        <pc:graphicFrameChg chg="del">
          <ac:chgData name="Rachel Taggart" userId="4f8aad94-55b7-4ba6-8498-7cad127c11eb" providerId="ADAL" clId="{2F509F94-AD39-4AE1-ADE0-887F539EF185}" dt="2022-04-04T09:26:59.590" v="21" actId="478"/>
          <ac:graphicFrameMkLst>
            <pc:docMk/>
            <pc:sldMk cId="1581998138" sldId="3426"/>
            <ac:graphicFrameMk id="5" creationId="{3108C104-80CD-4C60-9215-952BF3867C42}"/>
          </ac:graphicFrameMkLst>
        </pc:graphicFrameChg>
        <pc:graphicFrameChg chg="add mod">
          <ac:chgData name="Rachel Taggart" userId="4f8aad94-55b7-4ba6-8498-7cad127c11eb" providerId="ADAL" clId="{2F509F94-AD39-4AE1-ADE0-887F539EF185}" dt="2022-04-04T09:26:09.925" v="12" actId="14100"/>
          <ac:graphicFrameMkLst>
            <pc:docMk/>
            <pc:sldMk cId="1581998138" sldId="3426"/>
            <ac:graphicFrameMk id="8" creationId="{EBB33185-1A26-4927-9BE7-51CC2DD6B684}"/>
          </ac:graphicFrameMkLst>
        </pc:graphicFrameChg>
        <pc:graphicFrameChg chg="add mod">
          <ac:chgData name="Rachel Taggart" userId="4f8aad94-55b7-4ba6-8498-7cad127c11eb" providerId="ADAL" clId="{2F509F94-AD39-4AE1-ADE0-887F539EF185}" dt="2022-04-04T09:26:52.561" v="18" actId="14100"/>
          <ac:graphicFrameMkLst>
            <pc:docMk/>
            <pc:sldMk cId="1581998138" sldId="3426"/>
            <ac:graphicFrameMk id="9" creationId="{5F8B6B86-99A7-4021-B7D2-D91686F0B9B7}"/>
          </ac:graphicFrameMkLst>
        </pc:graphicFrameChg>
        <pc:graphicFrameChg chg="del">
          <ac:chgData name="Rachel Taggart" userId="4f8aad94-55b7-4ba6-8498-7cad127c11eb" providerId="ADAL" clId="{2F509F94-AD39-4AE1-ADE0-887F539EF185}" dt="2022-04-04T09:26:13.941" v="13" actId="478"/>
          <ac:graphicFrameMkLst>
            <pc:docMk/>
            <pc:sldMk cId="1581998138" sldId="3426"/>
            <ac:graphicFrameMk id="10" creationId="{5F8B6B86-99A7-4021-B7D2-D91686F0B9B7}"/>
          </ac:graphicFrameMkLst>
        </pc:graphicFrameChg>
        <pc:graphicFrameChg chg="add del mod">
          <ac:chgData name="Rachel Taggart" userId="4f8aad94-55b7-4ba6-8498-7cad127c11eb" providerId="ADAL" clId="{2F509F94-AD39-4AE1-ADE0-887F539EF185}" dt="2022-04-04T09:28:10.947" v="27" actId="478"/>
          <ac:graphicFrameMkLst>
            <pc:docMk/>
            <pc:sldMk cId="1581998138" sldId="3426"/>
            <ac:graphicFrameMk id="11" creationId="{F6AA795A-C587-4022-A089-5AAC31FD3C60}"/>
          </ac:graphicFrameMkLst>
        </pc:graphicFrameChg>
        <pc:graphicFrameChg chg="add mod">
          <ac:chgData name="Rachel Taggart" userId="4f8aad94-55b7-4ba6-8498-7cad127c11eb" providerId="ADAL" clId="{2F509F94-AD39-4AE1-ADE0-887F539EF185}" dt="2022-04-04T09:28:58.211" v="37" actId="14100"/>
          <ac:graphicFrameMkLst>
            <pc:docMk/>
            <pc:sldMk cId="1581998138" sldId="3426"/>
            <ac:graphicFrameMk id="12" creationId="{F6AA795A-C587-4022-A089-5AAC31FD3C60}"/>
          </ac:graphicFrameMkLst>
        </pc:graphicFrameChg>
        <pc:graphicFrameChg chg="del mod">
          <ac:chgData name="Rachel Taggart" userId="4f8aad94-55b7-4ba6-8498-7cad127c11eb" providerId="ADAL" clId="{2F509F94-AD39-4AE1-ADE0-887F539EF185}" dt="2022-04-04T09:25:47.706" v="8" actId="478"/>
          <ac:graphicFrameMkLst>
            <pc:docMk/>
            <pc:sldMk cId="1581998138" sldId="3426"/>
            <ac:graphicFrameMk id="13" creationId="{EBB33185-1A26-4927-9BE7-51CC2DD6B684}"/>
          </ac:graphicFrameMkLst>
        </pc:graphicFrameChg>
        <pc:graphicFrameChg chg="del mod">
          <ac:chgData name="Rachel Taggart" userId="4f8aad94-55b7-4ba6-8498-7cad127c11eb" providerId="ADAL" clId="{2F509F94-AD39-4AE1-ADE0-887F539EF185}" dt="2022-04-04T09:26:57.630" v="20" actId="478"/>
          <ac:graphicFrameMkLst>
            <pc:docMk/>
            <pc:sldMk cId="1581998138" sldId="3426"/>
            <ac:graphicFrameMk id="14" creationId="{F6AA795A-C587-4022-A089-5AAC31FD3C60}"/>
          </ac:graphicFrameMkLst>
        </pc:graphicFrameChg>
      </pc:sldChg>
      <pc:sldChg chg="addSp delSp modSp">
        <pc:chgData name="Rachel Taggart" userId="4f8aad94-55b7-4ba6-8498-7cad127c11eb" providerId="ADAL" clId="{2F509F94-AD39-4AE1-ADE0-887F539EF185}" dt="2022-04-04T13:56:20.601" v="41" actId="1076"/>
        <pc:sldMkLst>
          <pc:docMk/>
          <pc:sldMk cId="3166589951" sldId="3722"/>
        </pc:sldMkLst>
        <pc:picChg chg="add del mod">
          <ac:chgData name="Rachel Taggart" userId="4f8aad94-55b7-4ba6-8498-7cad127c11eb" providerId="ADAL" clId="{2F509F94-AD39-4AE1-ADE0-887F539EF185}" dt="2022-04-04T08:53:18.365" v="3" actId="478"/>
          <ac:picMkLst>
            <pc:docMk/>
            <pc:sldMk cId="3166589951" sldId="3722"/>
            <ac:picMk id="4" creationId="{8461FC9B-4580-4665-8864-E5A0C7417898}"/>
          </ac:picMkLst>
        </pc:picChg>
        <pc:picChg chg="add del mod">
          <ac:chgData name="Rachel Taggart" userId="4f8aad94-55b7-4ba6-8498-7cad127c11eb" providerId="ADAL" clId="{2F509F94-AD39-4AE1-ADE0-887F539EF185}" dt="2022-04-04T13:55:20.792" v="38" actId="478"/>
          <ac:picMkLst>
            <pc:docMk/>
            <pc:sldMk cId="3166589951" sldId="3722"/>
            <ac:picMk id="5" creationId="{066A84E5-3DF5-4E5A-95E9-2AA20553B25E}"/>
          </ac:picMkLst>
        </pc:picChg>
        <pc:picChg chg="del">
          <ac:chgData name="Rachel Taggart" userId="4f8aad94-55b7-4ba6-8498-7cad127c11eb" providerId="ADAL" clId="{2F509F94-AD39-4AE1-ADE0-887F539EF185}" dt="2022-04-04T08:52:46.924" v="0" actId="478"/>
          <ac:picMkLst>
            <pc:docMk/>
            <pc:sldMk cId="3166589951" sldId="3722"/>
            <ac:picMk id="6" creationId="{EDD9DE32-F37C-49F7-9E5D-118B5F8E3B6D}"/>
          </ac:picMkLst>
        </pc:picChg>
        <pc:picChg chg="add mod">
          <ac:chgData name="Rachel Taggart" userId="4f8aad94-55b7-4ba6-8498-7cad127c11eb" providerId="ADAL" clId="{2F509F94-AD39-4AE1-ADE0-887F539EF185}" dt="2022-04-04T13:56:20.601" v="41" actId="1076"/>
          <ac:picMkLst>
            <pc:docMk/>
            <pc:sldMk cId="3166589951" sldId="3722"/>
            <ac:picMk id="7" creationId="{1953FF9F-7C97-46E8-8E8D-C80E24B8BEAB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[Change Pipeline - June 2022.xlsx]Current Period Change!PivotTable3</c:name>
    <c:fmtId val="5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</a:t>
            </a:r>
            <a:r>
              <a:rPr lang="en-US" baseline="0"/>
              <a:t> Development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'Current Period Change'!$J$38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Period Change'!$I$39:$I$42</c:f>
              <c:strCache>
                <c:ptCount val="3"/>
                <c:pt idx="0">
                  <c:v>Capture</c:v>
                </c:pt>
                <c:pt idx="1">
                  <c:v>Initial Review</c:v>
                </c:pt>
                <c:pt idx="2">
                  <c:v>Pre-capture</c:v>
                </c:pt>
              </c:strCache>
            </c:strRef>
          </c:cat>
          <c:val>
            <c:numRef>
              <c:f>'Current Period Change'!$J$39:$J$42</c:f>
              <c:numCache>
                <c:formatCode>General</c:formatCode>
                <c:ptCount val="3"/>
                <c:pt idx="0">
                  <c:v>17</c:v>
                </c:pt>
                <c:pt idx="1">
                  <c:v>3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E0-408B-A589-F44267E0FC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6181135"/>
        <c:axId val="1851834319"/>
      </c:barChart>
      <c:catAx>
        <c:axId val="1756181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834319"/>
        <c:crosses val="autoZero"/>
        <c:auto val="1"/>
        <c:lblAlgn val="ctr"/>
        <c:lblOffset val="100"/>
        <c:noMultiLvlLbl val="0"/>
      </c:catAx>
      <c:valAx>
        <c:axId val="1851834319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1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[Change Pipeline - June 2022.xlsx]In Delivery!PivotTable4</c:name>
    <c:fmtId val="5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Delivery Pipeline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 Delivery'!$J$6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45F-4E48-B9C5-D667CF7B0B1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45F-4E48-B9C5-D667CF7B0B1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45F-4E48-B9C5-D667CF7B0B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Delivery'!$I$7:$I$10</c:f>
              <c:strCache>
                <c:ptCount val="3"/>
                <c:pt idx="0">
                  <c:v>CSSC</c:v>
                </c:pt>
                <c:pt idx="1">
                  <c:v>Standalone</c:v>
                </c:pt>
                <c:pt idx="2">
                  <c:v>Unallocated</c:v>
                </c:pt>
              </c:strCache>
            </c:strRef>
          </c:cat>
          <c:val>
            <c:numRef>
              <c:f>'In Delivery'!$J$7:$J$10</c:f>
              <c:numCache>
                <c:formatCode>General</c:formatCode>
                <c:ptCount val="3"/>
                <c:pt idx="0">
                  <c:v>4</c:v>
                </c:pt>
                <c:pt idx="1">
                  <c:v>9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5F-4E48-B9C5-D667CF7B0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1478751"/>
        <c:axId val="1862684431"/>
      </c:barChart>
      <c:catAx>
        <c:axId val="1721478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684431"/>
        <c:crosses val="autoZero"/>
        <c:auto val="1"/>
        <c:lblAlgn val="ctr"/>
        <c:lblOffset val="100"/>
        <c:noMultiLvlLbl val="0"/>
      </c:catAx>
      <c:valAx>
        <c:axId val="1862684431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4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June 2022.xlsx]Period updates!PivotTable5</c:name>
    <c:fmtId val="56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Changes From Last Period</a:t>
            </a:r>
            <a:endParaRPr lang="en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2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rgbClr val="FFCCFF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3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4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35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36"/>
        <c:spPr>
          <a:solidFill>
            <a:schemeClr val="bg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3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39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4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41"/>
        <c:spPr>
          <a:solidFill>
            <a:schemeClr val="bg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4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4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45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46"/>
        <c:spPr>
          <a:solidFill>
            <a:schemeClr val="bg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'Period updates'!$B$16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99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BAE-4E76-814C-0769298ED56D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BAE-4E76-814C-0769298ED56D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BAE-4E76-814C-0769298ED56D}"/>
              </c:ext>
            </c:extLst>
          </c:dPt>
          <c:dPt>
            <c:idx val="3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BAE-4E76-814C-0769298ED5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BAE-4E76-814C-0769298ED5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'Period updates'!$A$17:$A$21</c:f>
              <c:strCache>
                <c:ptCount val="4"/>
                <c:pt idx="0">
                  <c:v>New Mod</c:v>
                </c:pt>
                <c:pt idx="1">
                  <c:v>New CP</c:v>
                </c:pt>
                <c:pt idx="2">
                  <c:v>MOD to be implemented</c:v>
                </c:pt>
                <c:pt idx="3">
                  <c:v>Withdrawn</c:v>
                </c:pt>
              </c:strCache>
            </c:strRef>
          </c:cat>
          <c:val>
            <c:numRef>
              <c:f>'Period updates'!$B$17:$B$21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BAE-4E76-814C-0769298ED5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95537" y="260493"/>
            <a:ext cx="4691063" cy="47646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2685" marR="5074" lvl="0" indent="0" algn="l" defTabSz="913303" rtl="0" eaLnBrk="1" fontAlgn="auto" latinLnBrk="0" hangingPunct="1">
              <a:lnSpc>
                <a:spcPts val="2996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97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97417"/>
            <a:ext cx="8305800" cy="3881408"/>
          </a:xfrm>
          <a:prstGeom prst="rect">
            <a:avLst/>
          </a:prstGeom>
        </p:spPr>
        <p:txBody>
          <a:bodyPr/>
          <a:lstStyle>
            <a:lvl1pPr>
              <a:defRPr sz="899">
                <a:solidFill>
                  <a:schemeClr val="accent1"/>
                </a:solidFill>
              </a:defRPr>
            </a:lvl1pPr>
            <a:lvl2pPr>
              <a:defRPr sz="899">
                <a:solidFill>
                  <a:schemeClr val="accent1"/>
                </a:solidFill>
              </a:defRPr>
            </a:lvl2pPr>
            <a:lvl3pPr>
              <a:defRPr sz="899">
                <a:solidFill>
                  <a:schemeClr val="accent1"/>
                </a:solidFill>
              </a:defRPr>
            </a:lvl3pPr>
            <a:lvl4pPr>
              <a:defRPr sz="899">
                <a:solidFill>
                  <a:schemeClr val="accent1"/>
                </a:solidFill>
              </a:defRPr>
            </a:lvl4pPr>
            <a:lvl5pPr>
              <a:defRPr sz="8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MSIPCMContentMarking" descr="{&quot;HashCode&quot;:1209862509,&quot;Placement&quot;:&quot;Footer&quot;,&quot;Top&quot;:384.343,&quot;Left&quot;:284.210876,&quot;SlideWidth&quot;:720,&quot;SlideHeight&quot;:405}">
            <a:extLst>
              <a:ext uri="{FF2B5EF4-FFF2-40B4-BE49-F238E27FC236}">
                <a16:creationId xmlns:a16="http://schemas.microsoft.com/office/drawing/2014/main" id="{CC619291-53BB-4959-A2EC-6DEE67898216}"/>
              </a:ext>
            </a:extLst>
          </p:cNvPr>
          <p:cNvSpPr txBox="1"/>
          <p:nvPr userDrawn="1"/>
        </p:nvSpPr>
        <p:spPr>
          <a:xfrm>
            <a:off x="3609478" y="4881156"/>
            <a:ext cx="192504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208BCC"/>
                </a:solidFill>
                <a:latin typeface="Calibri" panose="020F0502020204030204" pitchFamily="34" charset="0"/>
              </a:rPr>
              <a:t>Document 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package" Target="../embeddings/Microsoft_Excel_Worksheet3.xlsx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75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 dirty="0"/>
              <a:t>Change Development &amp; Delivery Pipeline (DSC Change / Minor Release Budget)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7176868" y="4304644"/>
            <a:ext cx="20069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Pre-capture may contain changes that won’t require delivery / funding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BB33185-1A26-4927-9BE7-51CC2DD6B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085234"/>
              </p:ext>
            </p:extLst>
          </p:nvPr>
        </p:nvGraphicFramePr>
        <p:xfrm>
          <a:off x="378316" y="811054"/>
          <a:ext cx="4791551" cy="176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F8B6B86-99A7-4021-B7D2-D91686F0B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5906014"/>
              </p:ext>
            </p:extLst>
          </p:nvPr>
        </p:nvGraphicFramePr>
        <p:xfrm>
          <a:off x="322921" y="2743727"/>
          <a:ext cx="5016896" cy="2086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6AA795A-C587-4022-A089-5AAC31FD3C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566324"/>
              </p:ext>
            </p:extLst>
          </p:nvPr>
        </p:nvGraphicFramePr>
        <p:xfrm>
          <a:off x="5276995" y="1017279"/>
          <a:ext cx="3544084" cy="273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C0C642-5CED-4B39-AC32-40B9E7C243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109703"/>
              </p:ext>
            </p:extLst>
          </p:nvPr>
        </p:nvGraphicFramePr>
        <p:xfrm>
          <a:off x="6076223" y="4126221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6" imgW="914400" imgH="792360" progId="Excel.Sheet.12">
                  <p:embed/>
                </p:oleObj>
              </mc:Choice>
              <mc:Fallback>
                <p:oleObj name="Worksheet" showAsIcon="1" r:id="rId6" imgW="914400" imgH="792360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FC0C642-5CED-4B39-AC32-40B9E7C243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76223" y="4126221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99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039978-F70A-4C74-8B7C-9E5DA1519E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7714" y="153240"/>
            <a:ext cx="8708571" cy="40011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2021-2022 DSC Change / </a:t>
            </a:r>
            <a:r>
              <a:rPr lang="en-GB" sz="2000" b="1" dirty="0" err="1">
                <a:solidFill>
                  <a:schemeClr val="accent1"/>
                </a:solidFill>
              </a:rPr>
              <a:t>MiR</a:t>
            </a:r>
            <a:r>
              <a:rPr lang="en-GB" sz="2000" b="1" dirty="0">
                <a:solidFill>
                  <a:schemeClr val="accent1"/>
                </a:solidFill>
              </a:rPr>
              <a:t> Pipeline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15DDA-19B8-4236-8ACC-6AAADE9DCEC5}"/>
              </a:ext>
            </a:extLst>
          </p:cNvPr>
          <p:cNvSpPr/>
          <p:nvPr/>
        </p:nvSpPr>
        <p:spPr>
          <a:xfrm>
            <a:off x="7848081" y="2844947"/>
            <a:ext cx="1151030" cy="17365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43BBB4-E85C-4BDC-862E-856A4CD8D481}"/>
              </a:ext>
            </a:extLst>
          </p:cNvPr>
          <p:cNvSpPr txBox="1"/>
          <p:nvPr/>
        </p:nvSpPr>
        <p:spPr>
          <a:xfrm>
            <a:off x="7891733" y="3039117"/>
            <a:ext cx="1045588" cy="199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 Track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37DC85-0266-4B68-8BEE-A637CF73A9C6}"/>
              </a:ext>
            </a:extLst>
          </p:cNvPr>
          <p:cNvSpPr txBox="1"/>
          <p:nvPr/>
        </p:nvSpPr>
        <p:spPr>
          <a:xfrm>
            <a:off x="7891733" y="3282126"/>
            <a:ext cx="104558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 Activity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233769-C974-44D3-9168-2B866113F4F3}"/>
              </a:ext>
            </a:extLst>
          </p:cNvPr>
          <p:cNvSpPr/>
          <p:nvPr/>
        </p:nvSpPr>
        <p:spPr>
          <a:xfrm>
            <a:off x="7891732" y="3540190"/>
            <a:ext cx="1045589" cy="199927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Complete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7C23BF2-E296-477C-BF67-AB2348F6F77A}"/>
              </a:ext>
            </a:extLst>
          </p:cNvPr>
          <p:cNvSpPr/>
          <p:nvPr/>
        </p:nvSpPr>
        <p:spPr>
          <a:xfrm>
            <a:off x="7891732" y="3781655"/>
            <a:ext cx="1045589" cy="19992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Potential risk to plan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6A0777-15AF-491D-8996-C3FB4C43E1C7}"/>
              </a:ext>
            </a:extLst>
          </p:cNvPr>
          <p:cNvSpPr/>
          <p:nvPr/>
        </p:nvSpPr>
        <p:spPr>
          <a:xfrm>
            <a:off x="7900801" y="4024877"/>
            <a:ext cx="1045589" cy="196682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 At Risk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F8CB9DE-FF6F-41F1-8EA0-AFE5E8964C22}"/>
              </a:ext>
            </a:extLst>
          </p:cNvPr>
          <p:cNvSpPr/>
          <p:nvPr/>
        </p:nvSpPr>
        <p:spPr>
          <a:xfrm>
            <a:off x="7945540" y="1121695"/>
            <a:ext cx="1053571" cy="11979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84" name="5-Point Star 120">
            <a:extLst>
              <a:ext uri="{FF2B5EF4-FFF2-40B4-BE49-F238E27FC236}">
                <a16:creationId xmlns:a16="http://schemas.microsoft.com/office/drawing/2014/main" id="{FEF40D73-8ADF-4458-A02C-46B354E37D0C}"/>
              </a:ext>
            </a:extLst>
          </p:cNvPr>
          <p:cNvSpPr/>
          <p:nvPr/>
        </p:nvSpPr>
        <p:spPr>
          <a:xfrm>
            <a:off x="8053343" y="1353394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5-Point Star 121">
            <a:extLst>
              <a:ext uri="{FF2B5EF4-FFF2-40B4-BE49-F238E27FC236}">
                <a16:creationId xmlns:a16="http://schemas.microsoft.com/office/drawing/2014/main" id="{304E6ED8-5930-45BB-BA2D-AF78F73C5A46}"/>
              </a:ext>
            </a:extLst>
          </p:cNvPr>
          <p:cNvSpPr/>
          <p:nvPr/>
        </p:nvSpPr>
        <p:spPr>
          <a:xfrm>
            <a:off x="8089663" y="2049388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5456E8-DEAB-4200-8762-0389297765DE}"/>
              </a:ext>
            </a:extLst>
          </p:cNvPr>
          <p:cNvSpPr txBox="1"/>
          <p:nvPr/>
        </p:nvSpPr>
        <p:spPr>
          <a:xfrm>
            <a:off x="8472740" y="11941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0078A2-7678-401C-990D-67D8409A9CDF}"/>
              </a:ext>
            </a:extLst>
          </p:cNvPr>
          <p:cNvSpPr txBox="1"/>
          <p:nvPr/>
        </p:nvSpPr>
        <p:spPr>
          <a:xfrm>
            <a:off x="8504928" y="1966441"/>
            <a:ext cx="598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8EB99B-EADE-491F-9A27-7EDD2D173D3B}"/>
              </a:ext>
            </a:extLst>
          </p:cNvPr>
          <p:cNvSpPr txBox="1"/>
          <p:nvPr/>
        </p:nvSpPr>
        <p:spPr>
          <a:xfrm>
            <a:off x="8460268" y="1625789"/>
            <a:ext cx="6605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9" name="5-Point Star 122">
            <a:extLst>
              <a:ext uri="{FF2B5EF4-FFF2-40B4-BE49-F238E27FC236}">
                <a16:creationId xmlns:a16="http://schemas.microsoft.com/office/drawing/2014/main" id="{5B468B40-1C2F-4701-91F8-F50B6B27DE42}"/>
              </a:ext>
            </a:extLst>
          </p:cNvPr>
          <p:cNvSpPr/>
          <p:nvPr/>
        </p:nvSpPr>
        <p:spPr>
          <a:xfrm>
            <a:off x="8053343" y="1674507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6BBD56-F765-46A7-BEFF-3B96144B5BB6}"/>
              </a:ext>
            </a:extLst>
          </p:cNvPr>
          <p:cNvSpPr txBox="1"/>
          <p:nvPr/>
        </p:nvSpPr>
        <p:spPr>
          <a:xfrm>
            <a:off x="7891732" y="4293820"/>
            <a:ext cx="1034553" cy="215444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Planning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3B0D02-C9D8-49A2-9E63-AE67D3851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6" y="634236"/>
            <a:ext cx="7669580" cy="421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89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11f1cc19-a6a2-4477-822b-8358f9edc374"/>
    <ds:schemaRef ds:uri="http://schemas.microsoft.com/office/infopath/2007/PartnerControls"/>
    <ds:schemaRef ds:uri="103fba77-31dd-4780-83f9-c54f26c3a26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106A6F-DE94-4486-AB20-6CC2EF4E5684}"/>
</file>

<file path=docProps/app.xml><?xml version="1.0" encoding="utf-8"?>
<Properties xmlns="http://schemas.openxmlformats.org/officeDocument/2006/extended-properties" xmlns:vt="http://schemas.openxmlformats.org/officeDocument/2006/docPropsVTypes">
  <TotalTime>13308</TotalTime>
  <Words>67</Words>
  <Application>Microsoft Office PowerPoint</Application>
  <PresentationFormat>On-screen Show (16:9)</PresentationFormat>
  <Paragraphs>19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Poppins Medium</vt:lpstr>
      <vt:lpstr>Poppins-Light</vt:lpstr>
      <vt:lpstr>Office Theme</vt:lpstr>
      <vt:lpstr>Microsoft Excel Worksheet</vt:lpstr>
      <vt:lpstr>Change Pipeline</vt:lpstr>
      <vt:lpstr>Change Development &amp; Delivery Pipeline (DSC Change / Minor Release Budget)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24</cp:revision>
  <dcterms:created xsi:type="dcterms:W3CDTF">2018-09-02T17:12:15Z</dcterms:created>
  <dcterms:modified xsi:type="dcterms:W3CDTF">2022-05-27T09:31:01Z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MSIP_Label_f1ac90e1-b326-4d7e-8e6f-2cb2e2852482_Enabled">
    <vt:lpwstr>true</vt:lpwstr>
  </property>
  <property fmtid="{D5CDD505-2E9C-101B-9397-08002B2CF9AE}" pid="5" name="MSIP_Label_f1ac90e1-b326-4d7e-8e6f-2cb2e2852482_SetDate">
    <vt:lpwstr>2022-05-03T10:22:53Z</vt:lpwstr>
  </property>
  <property fmtid="{D5CDD505-2E9C-101B-9397-08002B2CF9AE}" pid="6" name="MSIP_Label_f1ac90e1-b326-4d7e-8e6f-2cb2e2852482_Method">
    <vt:lpwstr>Privileged</vt:lpwstr>
  </property>
  <property fmtid="{D5CDD505-2E9C-101B-9397-08002B2CF9AE}" pid="7" name="MSIP_Label_f1ac90e1-b326-4d7e-8e6f-2cb2e2852482_Name">
    <vt:lpwstr>Public</vt:lpwstr>
  </property>
  <property fmtid="{D5CDD505-2E9C-101B-9397-08002B2CF9AE}" pid="8" name="MSIP_Label_f1ac90e1-b326-4d7e-8e6f-2cb2e2852482_SiteId">
    <vt:lpwstr>12678707-5ebb-49cb-b71d-ee5825da3c74</vt:lpwstr>
  </property>
  <property fmtid="{D5CDD505-2E9C-101B-9397-08002B2CF9AE}" pid="9" name="MSIP_Label_f1ac90e1-b326-4d7e-8e6f-2cb2e2852482_ActionId">
    <vt:lpwstr>790eb02f-9797-4d7a-9404-3c931a9f7bf2</vt:lpwstr>
  </property>
  <property fmtid="{D5CDD505-2E9C-101B-9397-08002B2CF9AE}" pid="10" name="MSIP_Label_f1ac90e1-b326-4d7e-8e6f-2cb2e2852482_ContentBits">
    <vt:lpwstr>3</vt:lpwstr>
  </property>
</Properties>
</file>