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63" r:id="rId5"/>
    <p:sldId id="4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A53351-B392-EE41-BF34-E7E7563C27C9}" v="8" dt="2021-09-03T15:10:17.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8"/>
    <p:restoredTop sz="94746"/>
  </p:normalViewPr>
  <p:slideViewPr>
    <p:cSldViewPr snapToGrid="0">
      <p:cViewPr>
        <p:scale>
          <a:sx n="90" d="100"/>
          <a:sy n="90" d="100"/>
        </p:scale>
        <p:origin x="1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D9A53351-B392-EE41-BF34-E7E7563C27C9}"/>
    <pc:docChg chg="undo redo custSel addSld delSld modSld">
      <pc:chgData name="Joanne Williams" userId="d39fd7a2-e977-4005-a1b8-665cd7ce1fbd" providerId="ADAL" clId="{D9A53351-B392-EE41-BF34-E7E7563C27C9}" dt="2021-09-04T14:08:29.002" v="1066" actId="14100"/>
      <pc:docMkLst>
        <pc:docMk/>
      </pc:docMkLst>
      <pc:sldChg chg="addSp modSp mod">
        <pc:chgData name="Joanne Williams" userId="d39fd7a2-e977-4005-a1b8-665cd7ce1fbd" providerId="ADAL" clId="{D9A53351-B392-EE41-BF34-E7E7563C27C9}" dt="2021-09-04T14:08:29.002" v="1066" actId="14100"/>
        <pc:sldMkLst>
          <pc:docMk/>
          <pc:sldMk cId="575992599" sldId="464"/>
        </pc:sldMkLst>
        <pc:graphicFrameChg chg="mod modGraphic">
          <ac:chgData name="Joanne Williams" userId="d39fd7a2-e977-4005-a1b8-665cd7ce1fbd" providerId="ADAL" clId="{D9A53351-B392-EE41-BF34-E7E7563C27C9}" dt="2021-09-03T10:23:50.321" v="1061" actId="20577"/>
          <ac:graphicFrameMkLst>
            <pc:docMk/>
            <pc:sldMk cId="575992599" sldId="464"/>
            <ac:graphicFrameMk id="4" creationId="{CEEA4514-D8BB-4490-B1C9-DBD08D5EA15A}"/>
          </ac:graphicFrameMkLst>
        </pc:graphicFrameChg>
        <pc:picChg chg="add mod">
          <ac:chgData name="Joanne Williams" userId="d39fd7a2-e977-4005-a1b8-665cd7ce1fbd" providerId="ADAL" clId="{D9A53351-B392-EE41-BF34-E7E7563C27C9}" dt="2021-09-04T14:08:29.002" v="1066" actId="14100"/>
          <ac:picMkLst>
            <pc:docMk/>
            <pc:sldMk cId="575992599" sldId="464"/>
            <ac:picMk id="3" creationId="{DB7CBB19-2B47-3047-B02F-1F2E32B937DF}"/>
          </ac:picMkLst>
        </pc:picChg>
      </pc:sldChg>
      <pc:sldChg chg="addSp delSp modSp new del">
        <pc:chgData name="Joanne Williams" userId="d39fd7a2-e977-4005-a1b8-665cd7ce1fbd" providerId="ADAL" clId="{D9A53351-B392-EE41-BF34-E7E7563C27C9}" dt="2021-09-03T10:12:13.324" v="797" actId="680"/>
        <pc:sldMkLst>
          <pc:docMk/>
          <pc:sldMk cId="1542589042" sldId="465"/>
        </pc:sldMkLst>
        <pc:graphicFrameChg chg="add del mod">
          <ac:chgData name="Joanne Williams" userId="d39fd7a2-e977-4005-a1b8-665cd7ce1fbd" providerId="ADAL" clId="{D9A53351-B392-EE41-BF34-E7E7563C27C9}" dt="2021-09-03T10:12:12.515" v="796"/>
          <ac:graphicFrameMkLst>
            <pc:docMk/>
            <pc:sldMk cId="1542589042" sldId="465"/>
            <ac:graphicFrameMk id="4" creationId="{51D319D5-F3E6-B747-A523-C6BDF793019C}"/>
          </ac:graphicFrameMkLst>
        </pc:graphicFrameChg>
      </pc:sldChg>
      <pc:sldChg chg="addSp delSp modSp new del">
        <pc:chgData name="Joanne Williams" userId="d39fd7a2-e977-4005-a1b8-665cd7ce1fbd" providerId="ADAL" clId="{D9A53351-B392-EE41-BF34-E7E7563C27C9}" dt="2021-09-04T14:08:17.973" v="1064" actId="2696"/>
        <pc:sldMkLst>
          <pc:docMk/>
          <pc:sldMk cId="2633549735" sldId="465"/>
        </pc:sldMkLst>
        <pc:spChg chg="del">
          <ac:chgData name="Joanne Williams" userId="d39fd7a2-e977-4005-a1b8-665cd7ce1fbd" providerId="ADAL" clId="{D9A53351-B392-EE41-BF34-E7E7563C27C9}" dt="2021-09-03T15:10:17.293" v="1063"/>
          <ac:spMkLst>
            <pc:docMk/>
            <pc:sldMk cId="2633549735" sldId="465"/>
            <ac:spMk id="3" creationId="{C68430A7-EF6A-9549-8FBE-F2B61A926F8A}"/>
          </ac:spMkLst>
        </pc:spChg>
        <pc:picChg chg="add mod">
          <ac:chgData name="Joanne Williams" userId="d39fd7a2-e977-4005-a1b8-665cd7ce1fbd" providerId="ADAL" clId="{D9A53351-B392-EE41-BF34-E7E7563C27C9}" dt="2021-09-03T15:10:17.293" v="1063"/>
          <ac:picMkLst>
            <pc:docMk/>
            <pc:sldMk cId="2633549735" sldId="465"/>
            <ac:picMk id="4" creationId="{BD3A2AF6-0292-6946-B3FB-54C6E30E908F}"/>
          </ac:picMkLst>
        </pc:picChg>
      </pc:sldChg>
      <pc:sldChg chg="addSp modSp new del mod">
        <pc:chgData name="Joanne Williams" userId="d39fd7a2-e977-4005-a1b8-665cd7ce1fbd" providerId="ADAL" clId="{D9A53351-B392-EE41-BF34-E7E7563C27C9}" dt="2021-09-03T10:14:43.795" v="906" actId="2696"/>
        <pc:sldMkLst>
          <pc:docMk/>
          <pc:sldMk cId="3454781060" sldId="465"/>
        </pc:sldMkLst>
        <pc:graphicFrameChg chg="add mod modGraphic">
          <ac:chgData name="Joanne Williams" userId="d39fd7a2-e977-4005-a1b8-665cd7ce1fbd" providerId="ADAL" clId="{D9A53351-B392-EE41-BF34-E7E7563C27C9}" dt="2021-09-03T10:13:58.401" v="822" actId="14734"/>
          <ac:graphicFrameMkLst>
            <pc:docMk/>
            <pc:sldMk cId="3454781060" sldId="465"/>
            <ac:graphicFrameMk id="4" creationId="{215CA5FE-0CF1-854C-90CB-EB6C155D29A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031FE-D110-4BE8-B28F-208BC0F469B6}" type="slidenum">
              <a:rPr lang="en-GB" smtClean="0"/>
              <a:t>2</a:t>
            </a:fld>
            <a:endParaRPr lang="en-GB"/>
          </a:p>
        </p:txBody>
      </p:sp>
    </p:spTree>
    <p:extLst>
      <p:ext uri="{BB962C8B-B14F-4D97-AF65-F5344CB8AC3E}">
        <p14:creationId xmlns:p14="http://schemas.microsoft.com/office/powerpoint/2010/main" val="2906419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September </a:t>
            </a:r>
            <a:r>
              <a:rPr lang="en-GB" sz="3450" dirty="0" err="1">
                <a:latin typeface="Arial"/>
                <a:cs typeface="Arial"/>
              </a:rPr>
              <a:t>CoMC</a:t>
            </a:r>
            <a:r>
              <a:rPr lang="en-GB" sz="3450" dirty="0">
                <a:latin typeface="Arial"/>
                <a:cs typeface="Arial"/>
              </a:rPr>
              <a:t> Updates</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3845051957"/>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dirty="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solidFill>
                            <a:schemeClr val="tx1"/>
                          </a:solidFill>
                          <a:latin typeface="Calibri"/>
                          <a:cs typeface="Calibri"/>
                        </a:rPr>
                        <a:t>Extraordinary CMS DSGs have commenced to review and have generated further discussions on data entry and notification details, all of which will be built out into the requirements and Use Cases, which will be elaborated during Detailed Design. These are the remaining Extraordinary CMS DSGs: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CMS Rebuild Team are continuing to work with vendors to identify the recommended solution, we are on track to attend October’s </a:t>
                      </a:r>
                      <a:r>
                        <a:rPr lang="en-GB" sz="1400" dirty="0" err="1">
                          <a:solidFill>
                            <a:schemeClr val="tx1"/>
                          </a:solidFill>
                          <a:latin typeface="Calibri"/>
                          <a:cs typeface="Calibri"/>
                        </a:rPr>
                        <a:t>CoMC</a:t>
                      </a:r>
                      <a:r>
                        <a:rPr lang="en-GB" sz="1400" dirty="0">
                          <a:solidFill>
                            <a:schemeClr val="tx1"/>
                          </a:solidFill>
                          <a:latin typeface="Calibri"/>
                          <a:cs typeface="Calibri"/>
                        </a:rPr>
                        <a:t> with the supporting information as agreed. </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We continue to work with the Xoserve Governance Team on the TOG Mod, the outputs shall be shared as the MOD Develops.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pic>
        <p:nvPicPr>
          <p:cNvPr id="3" name="Picture 2">
            <a:extLst>
              <a:ext uri="{FF2B5EF4-FFF2-40B4-BE49-F238E27FC236}">
                <a16:creationId xmlns:a16="http://schemas.microsoft.com/office/drawing/2014/main" id="{DB7CBB19-2B47-3047-B02F-1F2E32B937DF}"/>
              </a:ext>
            </a:extLst>
          </p:cNvPr>
          <p:cNvPicPr>
            <a:picLocks noChangeAspect="1"/>
          </p:cNvPicPr>
          <p:nvPr/>
        </p:nvPicPr>
        <p:blipFill>
          <a:blip r:embed="rId3"/>
          <a:stretch>
            <a:fillRect/>
          </a:stretch>
        </p:blipFill>
        <p:spPr>
          <a:xfrm>
            <a:off x="4387850" y="1949450"/>
            <a:ext cx="3198813" cy="2730500"/>
          </a:xfrm>
          <a:prstGeom prst="rect">
            <a:avLst/>
          </a:prstGeom>
        </p:spPr>
      </p:pic>
    </p:spTree>
    <p:extLst>
      <p:ext uri="{BB962C8B-B14F-4D97-AF65-F5344CB8AC3E}">
        <p14:creationId xmlns:p14="http://schemas.microsoft.com/office/powerpoint/2010/main" val="5759925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Linda Whitcroft</DisplayName>
        <AccountId>78</AccountId>
        <AccountType/>
      </UserInfo>
      <UserInfo>
        <DisplayName>Sian Jones</DisplayName>
        <AccountId>269</AccountId>
        <AccountType/>
      </UserInfo>
      <UserInfo>
        <DisplayName>Angela Clarke</DisplayName>
        <AccountId>12</AccountId>
        <AccountType/>
      </UserInfo>
      <UserInfo>
        <DisplayName>Emma J Lyndon</DisplayName>
        <AccountId>62</AccountId>
        <AccountType/>
      </UserInfo>
    </SharedWithUsers>
  </documentManagement>
</p:properties>
</file>

<file path=customXml/itemProps1.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2.xml><?xml version="1.0" encoding="utf-8"?>
<ds:datastoreItem xmlns:ds="http://schemas.openxmlformats.org/officeDocument/2006/customXml" ds:itemID="{D3820955-105C-4297-B371-8F5C33D1E3BC}"/>
</file>

<file path=customXml/itemProps3.xml><?xml version="1.0" encoding="utf-8"?>
<ds:datastoreItem xmlns:ds="http://schemas.openxmlformats.org/officeDocument/2006/customXml" ds:itemID="{B32DC69A-4E4C-4C5F-A573-ED75CA8821B0}">
  <ds:schemaRefs>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3041</TotalTime>
  <Words>124</Words>
  <Application>Microsoft Macintosh PowerPoint</Application>
  <PresentationFormat>Widescreen</PresentationFormat>
  <Paragraphs>26</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CMS Rebuild Update</vt:lpstr>
      <vt:lpstr>CMS Rebuild - Progress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3</cp:revision>
  <dcterms:created xsi:type="dcterms:W3CDTF">2020-12-03T15:59:13Z</dcterms:created>
  <dcterms:modified xsi:type="dcterms:W3CDTF">2021-09-04T14:08:31Z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y fmtid="{D5CDD505-2E9C-101B-9397-08002B2CF9AE}" pid="9" name="_SourceUrl">
    <vt:lpwstr/>
  </property>
  <property fmtid="{D5CDD505-2E9C-101B-9397-08002B2CF9AE}" pid="10" name="_SharedFileIndex">
    <vt:lpwstr/>
  </property>
</Properties>
</file>