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58" r:id="rId10"/>
    <p:sldId id="301" r:id="rId11"/>
    <p:sldId id="1461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8F239-59D4-4E07-B6DC-622C4C140E09}" v="29" dt="2021-04-07T13:38:54.796"/>
    <p1510:client id="{5293D613-DCED-4A5C-9403-0338211DBE2F}" v="365" dt="2021-04-07T12:30:15.662"/>
    <p1510:client id="{9B19705C-8354-4416-9A40-54B78A0FE805}" v="1" dt="2021-04-07T07:11:03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79" d="100"/>
          <a:sy n="79" d="100"/>
        </p:scale>
        <p:origin x="96" y="8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293D613-DCED-4A5C-9403-0338211DBE2F}"/>
    <pc:docChg chg="custSel modSld">
      <pc:chgData name="Rachel Taggart" userId="4f8aad94-55b7-4ba6-8498-7cad127c11eb" providerId="ADAL" clId="{5293D613-DCED-4A5C-9403-0338211DBE2F}" dt="2021-04-07T12:30:15.662" v="364" actId="20577"/>
      <pc:docMkLst>
        <pc:docMk/>
      </pc:docMkLst>
      <pc:sldChg chg="modSp">
        <pc:chgData name="Rachel Taggart" userId="4f8aad94-55b7-4ba6-8498-7cad127c11eb" providerId="ADAL" clId="{5293D613-DCED-4A5C-9403-0338211DBE2F}" dt="2021-04-07T12:30:15.662" v="364" actId="20577"/>
        <pc:sldMkLst>
          <pc:docMk/>
          <pc:sldMk cId="1167873464" sldId="301"/>
        </pc:sldMkLst>
        <pc:spChg chg="mod">
          <ac:chgData name="Rachel Taggart" userId="4f8aad94-55b7-4ba6-8498-7cad127c11eb" providerId="ADAL" clId="{5293D613-DCED-4A5C-9403-0338211DBE2F}" dt="2021-04-07T12:29:47.144" v="360" actId="1076"/>
          <ac:spMkLst>
            <pc:docMk/>
            <pc:sldMk cId="1167873464" sldId="301"/>
            <ac:spMk id="5" creationId="{907A5987-90AC-409B-A20D-968BA0F855E1}"/>
          </ac:spMkLst>
        </pc:spChg>
        <pc:graphicFrameChg chg="mod modGraphic">
          <ac:chgData name="Rachel Taggart" userId="4f8aad94-55b7-4ba6-8498-7cad127c11eb" providerId="ADAL" clId="{5293D613-DCED-4A5C-9403-0338211DBE2F}" dt="2021-04-07T12:30:15.662" v="364" actId="20577"/>
          <ac:graphicFrameMkLst>
            <pc:docMk/>
            <pc:sldMk cId="1167873464" sldId="301"/>
            <ac:graphicFrameMk id="3" creationId="{0EE4F109-353D-48B8-B190-94E884E32684}"/>
          </ac:graphicFrameMkLst>
        </pc:graphicFrameChg>
        <pc:graphicFrameChg chg="mod modGraphic">
          <ac:chgData name="Rachel Taggart" userId="4f8aad94-55b7-4ba6-8498-7cad127c11eb" providerId="ADAL" clId="{5293D613-DCED-4A5C-9403-0338211DBE2F}" dt="2021-04-07T12:29:59.133" v="362" actId="14734"/>
          <ac:graphicFrameMkLst>
            <pc:docMk/>
            <pc:sldMk cId="1167873464" sldId="301"/>
            <ac:graphicFrameMk id="4" creationId="{00000000-0000-0000-0000-000000000000}"/>
          </ac:graphicFrameMkLst>
        </pc:graphicFrameChg>
      </pc:sldChg>
      <pc:sldChg chg="modSp">
        <pc:chgData name="Rachel Taggart" userId="4f8aad94-55b7-4ba6-8498-7cad127c11eb" providerId="ADAL" clId="{5293D613-DCED-4A5C-9403-0338211DBE2F}" dt="2021-04-07T12:28:53.744" v="355" actId="20577"/>
        <pc:sldMkLst>
          <pc:docMk/>
          <pc:sldMk cId="536379507" sldId="1458"/>
        </pc:sldMkLst>
        <pc:spChg chg="mod">
          <ac:chgData name="Rachel Taggart" userId="4f8aad94-55b7-4ba6-8498-7cad127c11eb" providerId="ADAL" clId="{5293D613-DCED-4A5C-9403-0338211DBE2F}" dt="2021-04-07T12:28:53.744" v="355" actId="20577"/>
          <ac:spMkLst>
            <pc:docMk/>
            <pc:sldMk cId="536379507" sldId="1458"/>
            <ac:spMk id="4" creationId="{0C60FA2B-6676-47CB-8A42-6A67E732D788}"/>
          </ac:spMkLst>
        </pc:spChg>
      </pc:sldChg>
      <pc:sldChg chg="addSp delSp modSp">
        <pc:chgData name="Rachel Taggart" userId="4f8aad94-55b7-4ba6-8498-7cad127c11eb" providerId="ADAL" clId="{5293D613-DCED-4A5C-9403-0338211DBE2F}" dt="2021-04-07T12:28:20.325" v="340" actId="20577"/>
        <pc:sldMkLst>
          <pc:docMk/>
          <pc:sldMk cId="682354436" sldId="1461"/>
        </pc:sldMkLst>
        <pc:spChg chg="add del mod">
          <ac:chgData name="Rachel Taggart" userId="4f8aad94-55b7-4ba6-8498-7cad127c11eb" providerId="ADAL" clId="{5293D613-DCED-4A5C-9403-0338211DBE2F}" dt="2021-04-07T10:12:26.108" v="69" actId="478"/>
          <ac:spMkLst>
            <pc:docMk/>
            <pc:sldMk cId="682354436" sldId="1461"/>
            <ac:spMk id="3" creationId="{EDB01082-261B-4E14-BF60-0F3E3B377A46}"/>
          </ac:spMkLst>
        </pc:spChg>
        <pc:spChg chg="mod">
          <ac:chgData name="Rachel Taggart" userId="4f8aad94-55b7-4ba6-8498-7cad127c11eb" providerId="ADAL" clId="{5293D613-DCED-4A5C-9403-0338211DBE2F}" dt="2021-04-07T10:12:36.530" v="72" actId="1076"/>
          <ac:spMkLst>
            <pc:docMk/>
            <pc:sldMk cId="682354436" sldId="1461"/>
            <ac:spMk id="4" creationId="{D89B92FD-FDCD-457E-B292-6BDF8D08914E}"/>
          </ac:spMkLst>
        </pc:spChg>
        <pc:spChg chg="mod">
          <ac:chgData name="Rachel Taggart" userId="4f8aad94-55b7-4ba6-8498-7cad127c11eb" providerId="ADAL" clId="{5293D613-DCED-4A5C-9403-0338211DBE2F}" dt="2021-04-07T12:28:20.325" v="340" actId="20577"/>
          <ac:spMkLst>
            <pc:docMk/>
            <pc:sldMk cId="682354436" sldId="1461"/>
            <ac:spMk id="5" creationId="{0BB6A0B3-F149-4375-87A6-CD803B4426C8}"/>
          </ac:spMkLst>
        </pc:spChg>
        <pc:spChg chg="del">
          <ac:chgData name="Rachel Taggart" userId="4f8aad94-55b7-4ba6-8498-7cad127c11eb" providerId="ADAL" clId="{5293D613-DCED-4A5C-9403-0338211DBE2F}" dt="2021-04-07T10:12:28.968" v="70" actId="478"/>
          <ac:spMkLst>
            <pc:docMk/>
            <pc:sldMk cId="682354436" sldId="1461"/>
            <ac:spMk id="6" creationId="{D39CC96C-7AC1-45B3-B879-B0EF30383B87}"/>
          </ac:spMkLst>
        </pc:spChg>
        <pc:spChg chg="add del mod">
          <ac:chgData name="Rachel Taggart" userId="4f8aad94-55b7-4ba6-8498-7cad127c11eb" providerId="ADAL" clId="{5293D613-DCED-4A5C-9403-0338211DBE2F}" dt="2021-04-07T10:12:31.523" v="71" actId="478"/>
          <ac:spMkLst>
            <pc:docMk/>
            <pc:sldMk cId="682354436" sldId="1461"/>
            <ac:spMk id="9" creationId="{24FF4955-A0E4-4060-9379-654511B8F6A6}"/>
          </ac:spMkLst>
        </pc:spChg>
        <pc:graphicFrameChg chg="del">
          <ac:chgData name="Rachel Taggart" userId="4f8aad94-55b7-4ba6-8498-7cad127c11eb" providerId="ADAL" clId="{5293D613-DCED-4A5C-9403-0338211DBE2F}" dt="2021-04-07T10:12:21.702" v="68" actId="478"/>
          <ac:graphicFrameMkLst>
            <pc:docMk/>
            <pc:sldMk cId="682354436" sldId="1461"/>
            <ac:graphicFrameMk id="8" creationId="{B1868E4C-B412-4C0E-A76A-621245CEC1E5}"/>
          </ac:graphicFrameMkLst>
        </pc:graphicFrameChg>
      </pc:sldChg>
    </pc:docChg>
  </pc:docChgLst>
  <pc:docChgLst>
    <pc:chgData name="James Rigby" userId="S::james.rigby@xoserve.com::7ade5d71-70eb-452f-8090-262cd4d9bd62" providerId="AD" clId="Web-{3238F239-59D4-4E07-B6DC-622C4C140E09}"/>
    <pc:docChg chg="modSld">
      <pc:chgData name="James Rigby" userId="S::james.rigby@xoserve.com::7ade5d71-70eb-452f-8090-262cd4d9bd62" providerId="AD" clId="Web-{3238F239-59D4-4E07-B6DC-622C4C140E09}" dt="2021-04-07T13:38:44.093" v="23"/>
      <pc:docMkLst>
        <pc:docMk/>
      </pc:docMkLst>
      <pc:sldChg chg="modSp">
        <pc:chgData name="James Rigby" userId="S::james.rigby@xoserve.com::7ade5d71-70eb-452f-8090-262cd4d9bd62" providerId="AD" clId="Web-{3238F239-59D4-4E07-B6DC-622C4C140E09}" dt="2021-04-07T13:38:44.093" v="23"/>
        <pc:sldMkLst>
          <pc:docMk/>
          <pc:sldMk cId="1167873464" sldId="301"/>
        </pc:sldMkLst>
        <pc:graphicFrameChg chg="mod modGraphic">
          <ac:chgData name="James Rigby" userId="S::james.rigby@xoserve.com::7ade5d71-70eb-452f-8090-262cd4d9bd62" providerId="AD" clId="Web-{3238F239-59D4-4E07-B6DC-622C4C140E09}" dt="2021-04-07T13:38:44.093" v="23"/>
          <ac:graphicFrameMkLst>
            <pc:docMk/>
            <pc:sldMk cId="1167873464" sldId="301"/>
            <ac:graphicFrameMk id="3" creationId="{0EE4F109-353D-48B8-B190-94E884E3268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7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April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212267"/>
              </p:ext>
            </p:extLst>
          </p:nvPr>
        </p:nvGraphicFramePr>
        <p:xfrm>
          <a:off x="107504" y="434493"/>
          <a:ext cx="8928992" cy="161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200" dirty="0"/>
                        <a:t>5345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Deferral of creation of Class change reads for DM to NDM and NDM to DM sites at transfer of ownership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Service Area 5: Metered volume and quantity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200" dirty="0"/>
                        <a:t>5343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CMS Rebuild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Visibility of project –For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07A5987-90AC-409B-A20D-968BA0F855E1}"/>
              </a:ext>
            </a:extLst>
          </p:cNvPr>
          <p:cNvSpPr txBox="1">
            <a:spLocks/>
          </p:cNvSpPr>
          <p:nvPr/>
        </p:nvSpPr>
        <p:spPr>
          <a:xfrm>
            <a:off x="323528" y="2115235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Detailed Design Outcomes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E4F109-353D-48B8-B190-94E884E32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12048"/>
              </p:ext>
            </p:extLst>
          </p:nvPr>
        </p:nvGraphicFramePr>
        <p:xfrm>
          <a:off x="107847" y="2535514"/>
          <a:ext cx="8928306" cy="247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13">
                  <a:extLst>
                    <a:ext uri="{9D8B030D-6E8A-4147-A177-3AD203B41FA5}">
                      <a16:colId xmlns:a16="http://schemas.microsoft.com/office/drawing/2014/main" val="2954686288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3411116023"/>
                    </a:ext>
                  </a:extLst>
                </a:gridCol>
                <a:gridCol w="3479681">
                  <a:extLst>
                    <a:ext uri="{9D8B030D-6E8A-4147-A177-3AD203B41FA5}">
                      <a16:colId xmlns:a16="http://schemas.microsoft.com/office/drawing/2014/main" val="4198414729"/>
                    </a:ext>
                  </a:extLst>
                </a:gridCol>
              </a:tblGrid>
              <a:tr h="424623">
                <a:tc>
                  <a:txBody>
                    <a:bodyPr/>
                    <a:lstStyle/>
                    <a:p>
                      <a:r>
                        <a:rPr lang="en-GB" sz="1200" dirty="0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44721"/>
                  </a:ext>
                </a:extLst>
              </a:tr>
              <a:tr h="5124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Correction in the reconciliation process when volume is zero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Design 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505146"/>
                  </a:ext>
                </a:extLst>
              </a:tr>
              <a:tr h="48483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 and derivation of TTZ indicator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</a:t>
                      </a:r>
                      <a:endParaRPr kumimoji="0"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070016"/>
                  </a:ext>
                </a:extLst>
              </a:tr>
              <a:tr h="5124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Allowable Values for DCC Service Flag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1444"/>
                  </a:ext>
                </a:extLst>
              </a:tr>
              <a:tr h="5124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System Enhancements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Design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Approved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1012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D89B92FD-FDCD-457E-B292-6BDF8D08914E}"/>
              </a:ext>
            </a:extLst>
          </p:cNvPr>
          <p:cNvSpPr txBox="1">
            <a:spLocks/>
          </p:cNvSpPr>
          <p:nvPr/>
        </p:nvSpPr>
        <p:spPr>
          <a:xfrm>
            <a:off x="323528" y="165321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B6A0B3-F149-4375-87A6-CD803B4426C8}"/>
              </a:ext>
            </a:extLst>
          </p:cNvPr>
          <p:cNvSpPr txBox="1">
            <a:spLocks/>
          </p:cNvSpPr>
          <p:nvPr/>
        </p:nvSpPr>
        <p:spPr>
          <a:xfrm>
            <a:off x="334789" y="627534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CCR Approved: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XRN5146 Data Cleanse of NExA information within UK Link and the Data Enquiry Service (DES)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XRN5135 DNO and NTS Invoices to Shippers and DNs VAT compliance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CCR Deferred: </a:t>
            </a:r>
            <a:r>
              <a:rPr lang="en-US" sz="2300" dirty="0"/>
              <a:t>Deferred to May to enable all DNO voting members to be present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XRN5153 iConversion2 Part 2 (non NG interfaces) 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3fba77-31dd-4780-83f9-c54f26c3a260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5844fa40-a696-4ac9-bd38-c0330d295109"/>
    <ds:schemaRef ds:uri="http://www.w3.org/XML/1998/namespace"/>
    <ds:schemaRef ds:uri="http://purl.org/dc/terms/"/>
    <ds:schemaRef ds:uri="c78a4dae-5fc0-4ed3-ad80-da51122ab114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44D4038-7AEF-4A53-846E-EF15E3FBF5C8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20877</TotalTime>
  <Words>186</Words>
  <Application>Microsoft Office PowerPoint</Application>
  <PresentationFormat>On-screen Show (16:9)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660</cp:revision>
  <cp:lastPrinted>2019-05-07T07:36:37Z</cp:lastPrinted>
  <dcterms:created xsi:type="dcterms:W3CDTF">2018-09-02T17:12:15Z</dcterms:created>
  <dcterms:modified xsi:type="dcterms:W3CDTF">2021-04-07T13:39:00Z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