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8" r:id="rId3"/>
  </p:sldMasterIdLst>
  <p:notesMasterIdLst>
    <p:notesMasterId r:id="rId9"/>
  </p:notesMasterIdLst>
  <p:handoutMasterIdLst>
    <p:handoutMasterId r:id="rId10"/>
  </p:handoutMasterIdLst>
  <p:sldIdLst>
    <p:sldId id="256" r:id="rId4"/>
    <p:sldId id="257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76"/>
    <a:srgbClr val="008000"/>
    <a:srgbClr val="CCE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F3600-6A76-4F28-B37B-4A9D521386D0}" v="17" dt="2024-01-09T09:03:32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66"/>
  </p:normalViewPr>
  <p:slideViewPr>
    <p:cSldViewPr snapToGrid="0" snapToObjects="1">
      <p:cViewPr varScale="1">
        <p:scale>
          <a:sx n="59" d="100"/>
          <a:sy n="59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Hobbins (National Gas)" userId="b3d12ff8-466c-4703-a3c5-a2ea9fa13e92" providerId="ADAL" clId="{07AF3600-6A76-4F28-B37B-4A9D521386D0}"/>
    <pc:docChg chg="undo custSel modSld">
      <pc:chgData name="Phil Hobbins (National Gas)" userId="b3d12ff8-466c-4703-a3c5-a2ea9fa13e92" providerId="ADAL" clId="{07AF3600-6A76-4F28-B37B-4A9D521386D0}" dt="2024-01-09T09:05:25.031" v="571" actId="6549"/>
      <pc:docMkLst>
        <pc:docMk/>
      </pc:docMkLst>
      <pc:sldChg chg="modSp mod">
        <pc:chgData name="Phil Hobbins (National Gas)" userId="b3d12ff8-466c-4703-a3c5-a2ea9fa13e92" providerId="ADAL" clId="{07AF3600-6A76-4F28-B37B-4A9D521386D0}" dt="2024-01-09T08:54:20.057" v="388" actId="20577"/>
        <pc:sldMkLst>
          <pc:docMk/>
          <pc:sldMk cId="0" sldId="256"/>
        </pc:sldMkLst>
        <pc:spChg chg="mod">
          <ac:chgData name="Phil Hobbins (National Gas)" userId="b3d12ff8-466c-4703-a3c5-a2ea9fa13e92" providerId="ADAL" clId="{07AF3600-6A76-4F28-B37B-4A9D521386D0}" dt="2024-01-05T10:14:33.300" v="63" actId="108"/>
          <ac:spMkLst>
            <pc:docMk/>
            <pc:sldMk cId="0" sldId="256"/>
            <ac:spMk id="3" creationId="{D74A6841-560C-4DF6-A845-17B7A10838FD}"/>
          </ac:spMkLst>
        </pc:spChg>
        <pc:spChg chg="mod">
          <ac:chgData name="Phil Hobbins (National Gas)" userId="b3d12ff8-466c-4703-a3c5-a2ea9fa13e92" providerId="ADAL" clId="{07AF3600-6A76-4F28-B37B-4A9D521386D0}" dt="2024-01-09T08:54:20.057" v="388" actId="20577"/>
          <ac:spMkLst>
            <pc:docMk/>
            <pc:sldMk cId="0" sldId="256"/>
            <ac:spMk id="8195" creationId="{32C534F0-0C06-43B8-B790-3A7E706843ED}"/>
          </ac:spMkLst>
        </pc:spChg>
      </pc:sldChg>
      <pc:sldChg chg="modSp mod">
        <pc:chgData name="Phil Hobbins (National Gas)" userId="b3d12ff8-466c-4703-a3c5-a2ea9fa13e92" providerId="ADAL" clId="{07AF3600-6A76-4F28-B37B-4A9D521386D0}" dt="2024-01-05T10:17:46.836" v="120" actId="20577"/>
        <pc:sldMkLst>
          <pc:docMk/>
          <pc:sldMk cId="0" sldId="257"/>
        </pc:sldMkLst>
        <pc:spChg chg="mod">
          <ac:chgData name="Phil Hobbins (National Gas)" userId="b3d12ff8-466c-4703-a3c5-a2ea9fa13e92" providerId="ADAL" clId="{07AF3600-6A76-4F28-B37B-4A9D521386D0}" dt="2024-01-05T10:17:46.836" v="120" actId="20577"/>
          <ac:spMkLst>
            <pc:docMk/>
            <pc:sldMk cId="0" sldId="257"/>
            <ac:spMk id="3" creationId="{4520925B-CB6E-4650-8F92-7CDD6B316545}"/>
          </ac:spMkLst>
        </pc:spChg>
      </pc:sldChg>
      <pc:sldChg chg="addSp delSp modSp mod modAnim">
        <pc:chgData name="Phil Hobbins (National Gas)" userId="b3d12ff8-466c-4703-a3c5-a2ea9fa13e92" providerId="ADAL" clId="{07AF3600-6A76-4F28-B37B-4A9D521386D0}" dt="2024-01-09T09:05:25.031" v="571" actId="6549"/>
        <pc:sldMkLst>
          <pc:docMk/>
          <pc:sldMk cId="0" sldId="258"/>
        </pc:sldMkLst>
        <pc:spChg chg="add del mod">
          <ac:chgData name="Phil Hobbins (National Gas)" userId="b3d12ff8-466c-4703-a3c5-a2ea9fa13e92" providerId="ADAL" clId="{07AF3600-6A76-4F28-B37B-4A9D521386D0}" dt="2024-01-05T10:19:40.568" v="122" actId="478"/>
          <ac:spMkLst>
            <pc:docMk/>
            <pc:sldMk cId="0" sldId="258"/>
            <ac:spMk id="2" creationId="{C444D0C6-5AA8-BF18-B123-0E2C29A67EFE}"/>
          </ac:spMkLst>
        </pc:spChg>
        <pc:spChg chg="add del mod">
          <ac:chgData name="Phil Hobbins (National Gas)" userId="b3d12ff8-466c-4703-a3c5-a2ea9fa13e92" providerId="ADAL" clId="{07AF3600-6A76-4F28-B37B-4A9D521386D0}" dt="2024-01-05T10:20:06.220" v="124"/>
          <ac:spMkLst>
            <pc:docMk/>
            <pc:sldMk cId="0" sldId="258"/>
            <ac:spMk id="3" creationId="{8CE86F1C-D1AB-CD3C-779F-0A744C6E864E}"/>
          </ac:spMkLst>
        </pc:spChg>
        <pc:spChg chg="add mod">
          <ac:chgData name="Phil Hobbins (National Gas)" userId="b3d12ff8-466c-4703-a3c5-a2ea9fa13e92" providerId="ADAL" clId="{07AF3600-6A76-4F28-B37B-4A9D521386D0}" dt="2024-01-09T08:57:58.970" v="455"/>
          <ac:spMkLst>
            <pc:docMk/>
            <pc:sldMk cId="0" sldId="258"/>
            <ac:spMk id="3" creationId="{EC4DDB35-0B0C-4B08-0012-C1A794A687F7}"/>
          </ac:spMkLst>
        </pc:spChg>
        <pc:spChg chg="add mod">
          <ac:chgData name="Phil Hobbins (National Gas)" userId="b3d12ff8-466c-4703-a3c5-a2ea9fa13e92" providerId="ADAL" clId="{07AF3600-6A76-4F28-B37B-4A9D521386D0}" dt="2024-01-09T08:57:58.970" v="455"/>
          <ac:spMkLst>
            <pc:docMk/>
            <pc:sldMk cId="0" sldId="258"/>
            <ac:spMk id="4" creationId="{FF9F0D95-469F-6E60-43C1-454BE6037B87}"/>
          </ac:spMkLst>
        </pc:spChg>
        <pc:spChg chg="add mod">
          <ac:chgData name="Phil Hobbins (National Gas)" userId="b3d12ff8-466c-4703-a3c5-a2ea9fa13e92" providerId="ADAL" clId="{07AF3600-6A76-4F28-B37B-4A9D521386D0}" dt="2024-01-09T08:58:40.589" v="459"/>
          <ac:spMkLst>
            <pc:docMk/>
            <pc:sldMk cId="0" sldId="258"/>
            <ac:spMk id="7" creationId="{75A3E670-A9F7-F946-C811-820171AE9E8B}"/>
          </ac:spMkLst>
        </pc:spChg>
        <pc:spChg chg="add mod">
          <ac:chgData name="Phil Hobbins (National Gas)" userId="b3d12ff8-466c-4703-a3c5-a2ea9fa13e92" providerId="ADAL" clId="{07AF3600-6A76-4F28-B37B-4A9D521386D0}" dt="2024-01-09T08:59:50.535" v="471" actId="1076"/>
          <ac:spMkLst>
            <pc:docMk/>
            <pc:sldMk cId="0" sldId="258"/>
            <ac:spMk id="8" creationId="{BFA272C2-BFC9-B651-96ED-75D613A958F5}"/>
          </ac:spMkLst>
        </pc:spChg>
        <pc:spChg chg="add del mod">
          <ac:chgData name="Phil Hobbins (National Gas)" userId="b3d12ff8-466c-4703-a3c5-a2ea9fa13e92" providerId="ADAL" clId="{07AF3600-6A76-4F28-B37B-4A9D521386D0}" dt="2024-01-09T09:00:34.939" v="480"/>
          <ac:spMkLst>
            <pc:docMk/>
            <pc:sldMk cId="0" sldId="258"/>
            <ac:spMk id="10" creationId="{29A9D8B7-42A7-1270-7103-2454B119676E}"/>
          </ac:spMkLst>
        </pc:spChg>
        <pc:spChg chg="add del mod">
          <ac:chgData name="Phil Hobbins (National Gas)" userId="b3d12ff8-466c-4703-a3c5-a2ea9fa13e92" providerId="ADAL" clId="{07AF3600-6A76-4F28-B37B-4A9D521386D0}" dt="2024-01-05T10:20:06.220" v="124"/>
          <ac:spMkLst>
            <pc:docMk/>
            <pc:sldMk cId="0" sldId="258"/>
            <ac:spMk id="10" creationId="{F10CFF6C-9C79-812E-1FAF-E3A622EF5BBB}"/>
          </ac:spMkLst>
        </pc:spChg>
        <pc:spChg chg="add del mod">
          <ac:chgData name="Phil Hobbins (National Gas)" userId="b3d12ff8-466c-4703-a3c5-a2ea9fa13e92" providerId="ADAL" clId="{07AF3600-6A76-4F28-B37B-4A9D521386D0}" dt="2024-01-05T10:20:06.220" v="124"/>
          <ac:spMkLst>
            <pc:docMk/>
            <pc:sldMk cId="0" sldId="258"/>
            <ac:spMk id="11" creationId="{BE1F9C3D-8C19-E22D-F4E1-DA4D8275FA68}"/>
          </ac:spMkLst>
        </pc:spChg>
        <pc:spChg chg="add mod">
          <ac:chgData name="Phil Hobbins (National Gas)" userId="b3d12ff8-466c-4703-a3c5-a2ea9fa13e92" providerId="ADAL" clId="{07AF3600-6A76-4F28-B37B-4A9D521386D0}" dt="2024-01-09T09:04:42.811" v="557" actId="20577"/>
          <ac:spMkLst>
            <pc:docMk/>
            <pc:sldMk cId="0" sldId="258"/>
            <ac:spMk id="11" creationId="{CCF1F994-7AE6-8CCE-DB0B-E22A39A68149}"/>
          </ac:spMkLst>
        </pc:spChg>
        <pc:spChg chg="add mod">
          <ac:chgData name="Phil Hobbins (National Gas)" userId="b3d12ff8-466c-4703-a3c5-a2ea9fa13e92" providerId="ADAL" clId="{07AF3600-6A76-4F28-B37B-4A9D521386D0}" dt="2024-01-09T09:02:20.209" v="505" actId="14100"/>
          <ac:spMkLst>
            <pc:docMk/>
            <pc:sldMk cId="0" sldId="258"/>
            <ac:spMk id="12" creationId="{9D13EF82-96C6-12EA-C44C-F37A29119B2B}"/>
          </ac:spMkLst>
        </pc:spChg>
        <pc:spChg chg="add del mod">
          <ac:chgData name="Phil Hobbins (National Gas)" userId="b3d12ff8-466c-4703-a3c5-a2ea9fa13e92" providerId="ADAL" clId="{07AF3600-6A76-4F28-B37B-4A9D521386D0}" dt="2024-01-05T10:20:06.220" v="124"/>
          <ac:spMkLst>
            <pc:docMk/>
            <pc:sldMk cId="0" sldId="258"/>
            <ac:spMk id="12" creationId="{D5665B25-7BB7-C2B4-D187-DF1C0D73B855}"/>
          </ac:spMkLst>
        </pc:spChg>
        <pc:spChg chg="add del mod">
          <ac:chgData name="Phil Hobbins (National Gas)" userId="b3d12ff8-466c-4703-a3c5-a2ea9fa13e92" providerId="ADAL" clId="{07AF3600-6A76-4F28-B37B-4A9D521386D0}" dt="2024-01-05T10:20:06.220" v="124"/>
          <ac:spMkLst>
            <pc:docMk/>
            <pc:sldMk cId="0" sldId="258"/>
            <ac:spMk id="13" creationId="{292AE3AA-3162-43DB-DFF5-A1F55963016B}"/>
          </ac:spMkLst>
        </pc:spChg>
        <pc:spChg chg="add mod">
          <ac:chgData name="Phil Hobbins (National Gas)" userId="b3d12ff8-466c-4703-a3c5-a2ea9fa13e92" providerId="ADAL" clId="{07AF3600-6A76-4F28-B37B-4A9D521386D0}" dt="2024-01-09T09:05:25.031" v="571" actId="6549"/>
          <ac:spMkLst>
            <pc:docMk/>
            <pc:sldMk cId="0" sldId="258"/>
            <ac:spMk id="14" creationId="{BCB61F26-7441-D910-CDF1-9C741EEE9CF4}"/>
          </ac:spMkLst>
        </pc:spChg>
        <pc:spChg chg="add del mod">
          <ac:chgData name="Phil Hobbins (National Gas)" userId="b3d12ff8-466c-4703-a3c5-a2ea9fa13e92" providerId="ADAL" clId="{07AF3600-6A76-4F28-B37B-4A9D521386D0}" dt="2024-01-05T10:20:06.220" v="124"/>
          <ac:spMkLst>
            <pc:docMk/>
            <pc:sldMk cId="0" sldId="258"/>
            <ac:spMk id="14" creationId="{DD76899C-C701-70ED-6565-F87CF9C5D318}"/>
          </ac:spMkLst>
        </pc:spChg>
        <pc:spChg chg="mod">
          <ac:chgData name="Phil Hobbins (National Gas)" userId="b3d12ff8-466c-4703-a3c5-a2ea9fa13e92" providerId="ADAL" clId="{07AF3600-6A76-4F28-B37B-4A9D521386D0}" dt="2024-01-09T08:57:14.790" v="452" actId="14100"/>
          <ac:spMkLst>
            <pc:docMk/>
            <pc:sldMk cId="0" sldId="258"/>
            <ac:spMk id="11266" creationId="{D630F787-236D-4EFB-85A3-69C553209744}"/>
          </ac:spMkLst>
        </pc:spChg>
        <pc:spChg chg="del">
          <ac:chgData name="Phil Hobbins (National Gas)" userId="b3d12ff8-466c-4703-a3c5-a2ea9fa13e92" providerId="ADAL" clId="{07AF3600-6A76-4F28-B37B-4A9D521386D0}" dt="2024-01-05T10:19:38.364" v="121" actId="478"/>
          <ac:spMkLst>
            <pc:docMk/>
            <pc:sldMk cId="0" sldId="258"/>
            <ac:spMk id="11267" creationId="{A621C574-9A7D-470F-B223-BBCF8DBDA0F6}"/>
          </ac:spMkLst>
        </pc:spChg>
        <pc:grpChg chg="add mod">
          <ac:chgData name="Phil Hobbins (National Gas)" userId="b3d12ff8-466c-4703-a3c5-a2ea9fa13e92" providerId="ADAL" clId="{07AF3600-6A76-4F28-B37B-4A9D521386D0}" dt="2024-01-09T08:57:58.970" v="455"/>
          <ac:grpSpMkLst>
            <pc:docMk/>
            <pc:sldMk cId="0" sldId="258"/>
            <ac:grpSpMk id="2" creationId="{7462A98C-11A4-1820-15BD-39CE95562FFF}"/>
          </ac:grpSpMkLst>
        </pc:grpChg>
        <pc:grpChg chg="add mod">
          <ac:chgData name="Phil Hobbins (National Gas)" userId="b3d12ff8-466c-4703-a3c5-a2ea9fa13e92" providerId="ADAL" clId="{07AF3600-6A76-4F28-B37B-4A9D521386D0}" dt="2024-01-09T09:01:29.666" v="496" actId="1076"/>
          <ac:grpSpMkLst>
            <pc:docMk/>
            <pc:sldMk cId="0" sldId="258"/>
            <ac:grpSpMk id="6" creationId="{DC8030A7-462E-3320-9B77-47D0EB35D305}"/>
          </ac:grpSpMkLst>
        </pc:grpChg>
        <pc:graphicFrameChg chg="add del mod">
          <ac:chgData name="Phil Hobbins (National Gas)" userId="b3d12ff8-466c-4703-a3c5-a2ea9fa13e92" providerId="ADAL" clId="{07AF3600-6A76-4F28-B37B-4A9D521386D0}" dt="2024-01-05T10:20:06.220" v="124"/>
          <ac:graphicFrameMkLst>
            <pc:docMk/>
            <pc:sldMk cId="0" sldId="258"/>
            <ac:graphicFrameMk id="4" creationId="{98A25F8B-8E23-79AB-ADE3-491B6EE56029}"/>
          </ac:graphicFrameMkLst>
        </pc:graphicFrameChg>
        <pc:graphicFrameChg chg="add del mod">
          <ac:chgData name="Phil Hobbins (National Gas)" userId="b3d12ff8-466c-4703-a3c5-a2ea9fa13e92" providerId="ADAL" clId="{07AF3600-6A76-4F28-B37B-4A9D521386D0}" dt="2024-01-05T10:20:06.220" v="124"/>
          <ac:graphicFrameMkLst>
            <pc:docMk/>
            <pc:sldMk cId="0" sldId="258"/>
            <ac:graphicFrameMk id="5" creationId="{A64A2530-3346-17D8-350C-789BC8DAAFB1}"/>
          </ac:graphicFrameMkLst>
        </pc:graphicFrameChg>
        <pc:picChg chg="add mod">
          <ac:chgData name="Phil Hobbins (National Gas)" userId="b3d12ff8-466c-4703-a3c5-a2ea9fa13e92" providerId="ADAL" clId="{07AF3600-6A76-4F28-B37B-4A9D521386D0}" dt="2024-01-09T09:01:31.486" v="497" actId="1076"/>
          <ac:picMkLst>
            <pc:docMk/>
            <pc:sldMk cId="0" sldId="258"/>
            <ac:picMk id="5" creationId="{92CBCF16-2EC1-5464-9087-D22838AF1331}"/>
          </ac:picMkLst>
        </pc:picChg>
        <pc:picChg chg="add del mod">
          <ac:chgData name="Phil Hobbins (National Gas)" userId="b3d12ff8-466c-4703-a3c5-a2ea9fa13e92" providerId="ADAL" clId="{07AF3600-6A76-4F28-B37B-4A9D521386D0}" dt="2024-01-05T10:20:06.220" v="124"/>
          <ac:picMkLst>
            <pc:docMk/>
            <pc:sldMk cId="0" sldId="258"/>
            <ac:picMk id="6" creationId="{9A8B3152-D846-52E4-1E8A-27A156170375}"/>
          </ac:picMkLst>
        </pc:picChg>
        <pc:picChg chg="add del mod">
          <ac:chgData name="Phil Hobbins (National Gas)" userId="b3d12ff8-466c-4703-a3c5-a2ea9fa13e92" providerId="ADAL" clId="{07AF3600-6A76-4F28-B37B-4A9D521386D0}" dt="2024-01-05T10:20:06.220" v="124"/>
          <ac:picMkLst>
            <pc:docMk/>
            <pc:sldMk cId="0" sldId="258"/>
            <ac:picMk id="7" creationId="{53E05A2C-953E-1B94-6180-AFEAF5BA78AF}"/>
          </ac:picMkLst>
        </pc:picChg>
        <pc:picChg chg="add del mod">
          <ac:chgData name="Phil Hobbins (National Gas)" userId="b3d12ff8-466c-4703-a3c5-a2ea9fa13e92" providerId="ADAL" clId="{07AF3600-6A76-4F28-B37B-4A9D521386D0}" dt="2024-01-05T10:20:06.220" v="124"/>
          <ac:picMkLst>
            <pc:docMk/>
            <pc:sldMk cId="0" sldId="258"/>
            <ac:picMk id="8" creationId="{59929A4B-95D9-C3F8-13C2-04CFDAEC2D56}"/>
          </ac:picMkLst>
        </pc:picChg>
        <pc:picChg chg="add mod">
          <ac:chgData name="Phil Hobbins (National Gas)" userId="b3d12ff8-466c-4703-a3c5-a2ea9fa13e92" providerId="ADAL" clId="{07AF3600-6A76-4F28-B37B-4A9D521386D0}" dt="2024-01-09T09:01:20.821" v="494" actId="1076"/>
          <ac:picMkLst>
            <pc:docMk/>
            <pc:sldMk cId="0" sldId="258"/>
            <ac:picMk id="9" creationId="{1FC7E952-8DC0-B39B-9FF4-A4ECB8AACB0F}"/>
          </ac:picMkLst>
        </pc:picChg>
        <pc:picChg chg="add del mod">
          <ac:chgData name="Phil Hobbins (National Gas)" userId="b3d12ff8-466c-4703-a3c5-a2ea9fa13e92" providerId="ADAL" clId="{07AF3600-6A76-4F28-B37B-4A9D521386D0}" dt="2024-01-05T10:20:06.220" v="124"/>
          <ac:picMkLst>
            <pc:docMk/>
            <pc:sldMk cId="0" sldId="258"/>
            <ac:picMk id="9" creationId="{6F4DC18F-6C3A-AABA-6D67-BDE39C7609BD}"/>
          </ac:picMkLst>
        </pc:picChg>
        <pc:picChg chg="add del mod">
          <ac:chgData name="Phil Hobbins (National Gas)" userId="b3d12ff8-466c-4703-a3c5-a2ea9fa13e92" providerId="ADAL" clId="{07AF3600-6A76-4F28-B37B-4A9D521386D0}" dt="2024-01-09T09:03:20.891" v="512" actId="478"/>
          <ac:picMkLst>
            <pc:docMk/>
            <pc:sldMk cId="0" sldId="258"/>
            <ac:picMk id="13" creationId="{80CAC2CE-E62D-D756-A025-48D76256F47F}"/>
          </ac:picMkLst>
        </pc:picChg>
        <pc:picChg chg="add del mod">
          <ac:chgData name="Phil Hobbins (National Gas)" userId="b3d12ff8-466c-4703-a3c5-a2ea9fa13e92" providerId="ADAL" clId="{07AF3600-6A76-4F28-B37B-4A9D521386D0}" dt="2024-01-05T10:20:06.220" v="124"/>
          <ac:picMkLst>
            <pc:docMk/>
            <pc:sldMk cId="0" sldId="258"/>
            <ac:picMk id="15" creationId="{3B34B6FB-8DCD-55AB-63CB-5DDAE3ED2247}"/>
          </ac:picMkLst>
        </pc:picChg>
        <pc:picChg chg="add del mod">
          <ac:chgData name="Phil Hobbins (National Gas)" userId="b3d12ff8-466c-4703-a3c5-a2ea9fa13e92" providerId="ADAL" clId="{07AF3600-6A76-4F28-B37B-4A9D521386D0}" dt="2024-01-09T08:57:49.547" v="453" actId="478"/>
          <ac:picMkLst>
            <pc:docMk/>
            <pc:sldMk cId="0" sldId="258"/>
            <ac:picMk id="16" creationId="{C0866C7D-7F79-DB49-56BB-754FE5594AE6}"/>
          </ac:picMkLst>
        </pc:picChg>
      </pc:sldChg>
      <pc:sldChg chg="modSp mod">
        <pc:chgData name="Phil Hobbins (National Gas)" userId="b3d12ff8-466c-4703-a3c5-a2ea9fa13e92" providerId="ADAL" clId="{07AF3600-6A76-4F28-B37B-4A9D521386D0}" dt="2024-01-05T10:24:50.407" v="380" actId="20577"/>
        <pc:sldMkLst>
          <pc:docMk/>
          <pc:sldMk cId="0" sldId="259"/>
        </pc:sldMkLst>
        <pc:spChg chg="mod">
          <ac:chgData name="Phil Hobbins (National Gas)" userId="b3d12ff8-466c-4703-a3c5-a2ea9fa13e92" providerId="ADAL" clId="{07AF3600-6A76-4F28-B37B-4A9D521386D0}" dt="2024-01-05T10:24:50.407" v="380" actId="20577"/>
          <ac:spMkLst>
            <pc:docMk/>
            <pc:sldMk cId="0" sldId="259"/>
            <ac:spMk id="14339" creationId="{2DFC8DF1-B697-48DC-A0E8-799A54370D75}"/>
          </ac:spMkLst>
        </pc:spChg>
      </pc:sldChg>
      <pc:sldChg chg="modSp mod modNotesTx">
        <pc:chgData name="Phil Hobbins (National Gas)" userId="b3d12ff8-466c-4703-a3c5-a2ea9fa13e92" providerId="ADAL" clId="{07AF3600-6A76-4F28-B37B-4A9D521386D0}" dt="2024-01-09T08:56:23.601" v="393" actId="6549"/>
        <pc:sldMkLst>
          <pc:docMk/>
          <pc:sldMk cId="0" sldId="261"/>
        </pc:sldMkLst>
        <pc:spChg chg="mod">
          <ac:chgData name="Phil Hobbins (National Gas)" userId="b3d12ff8-466c-4703-a3c5-a2ea9fa13e92" providerId="ADAL" clId="{07AF3600-6A76-4F28-B37B-4A9D521386D0}" dt="2024-01-09T08:56:23.601" v="393" actId="6549"/>
          <ac:spMkLst>
            <pc:docMk/>
            <pc:sldMk cId="0" sldId="261"/>
            <ac:spMk id="12291" creationId="{10A2AD33-BCF2-4472-B4C2-633915C2CA9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2FF7C6-0DC0-4673-814A-E6B729AFAC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684609-D3C4-4C99-B08B-E0DFF0AE54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B4F3A4-5C42-4C7B-83C9-19A9E63FF964}" type="datetimeFigureOut">
              <a:rPr lang="en-US" altLang="en-US"/>
              <a:pPr>
                <a:defRPr/>
              </a:pPr>
              <a:t>1/9/2024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B0EB6-3D1F-4F76-9661-5812A70BB3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EE04D-8519-4000-A46E-BA5EFEE776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759A7F-21DC-40BA-8427-733826986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314E44-8BBE-456C-ACBC-640A3BE033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DBF32-D9B4-452E-B7E4-B757B56287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096B13-3824-44AD-BF1D-EAF8C9E2966C}" type="datetimeFigureOut">
              <a:rPr lang="en-US" altLang="en-US"/>
              <a:pPr>
                <a:defRPr/>
              </a:pPr>
              <a:t>1/9/2024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3EC53A-00EE-495D-81E0-0A518C8F97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A5C1311-703D-4D0B-B1CC-9AB52E0C2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69527-3350-40A8-AD04-5344E2F6F7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7DBB2-9D46-4141-A86B-322A070B7E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2D5DD1-5DCA-4EBF-918D-42E7140CC5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EC8BF50E-6B75-4F37-AC59-1CF43D531D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580AD8B-7259-483C-B7EA-796495F5D2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Only a modest 0.2 mcm generated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5CDCABE1-602E-47AF-8684-AA6EF9A786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0156CDC-2D10-461D-92BE-1CB7E9C1FF1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2D5DD1-5DCA-4EBF-918D-42E7140CC5C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260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2D5DD1-5DCA-4EBF-918D-42E7140CC5C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38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od Title Slide"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B29223-FC92-42D2-A589-5A4509D5CE8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6B74AE3-A879-4142-A435-DA887D61C2A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83D5235-48CD-4DF9-8A39-46AD298B188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B9541A36-6105-4BCA-A4AD-96CA0907C52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97036-13AA-430D-AC03-DEE159B63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19AD0367-6188-4432-9830-5074D4030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C0C76E-4DE5-4DB4-A9A3-A6028A21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15911A1-0E26-44D4-A282-9AE8103F3904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27154120-1BD2-4CD3-8A4E-5C699ABA3C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296863"/>
            <a:ext cx="137636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C744EF31-6A6A-4086-BB92-F20E61A6BEBF}"/>
              </a:ext>
            </a:extLst>
          </p:cNvPr>
          <p:cNvSpPr/>
          <p:nvPr userDrawn="1"/>
        </p:nvSpPr>
        <p:spPr>
          <a:xfrm>
            <a:off x="4362450" y="22352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5297129"/>
            <a:ext cx="7086600" cy="907604"/>
          </a:xfrm>
        </p:spPr>
        <p:txBody>
          <a:bodyPr/>
          <a:lstStyle>
            <a:lvl1pPr marL="0" indent="0" algn="ctr">
              <a:buNone/>
              <a:defRPr lang="en-US" sz="1600" b="0" cap="none" dirty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99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d Title and Content"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008576"/>
                </a:solidFill>
                <a:latin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3pPr>
              <a:buClr>
                <a:srgbClr val="008576"/>
              </a:buClr>
              <a:defRPr/>
            </a:lvl3pPr>
            <a:lvl4pPr>
              <a:buClr>
                <a:srgbClr val="008576"/>
              </a:buClr>
              <a:buSzPct val="100000"/>
              <a:defRPr/>
            </a:lvl4pPr>
            <a:lvl5pPr>
              <a:buClr>
                <a:srgbClr val="008576"/>
              </a:buClr>
              <a:buSzPct val="80000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70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3">
            <a:extLst>
              <a:ext uri="{FF2B5EF4-FFF2-40B4-BE49-F238E27FC236}">
                <a16:creationId xmlns:a16="http://schemas.microsoft.com/office/drawing/2014/main" id="{58EF8C62-0043-474B-9257-69238C20BA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2E07C44E-959A-404B-8ABF-8BF2251878B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B362ABF0-E3F5-4126-98F4-8048712F0FA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33249E71-AF5A-4831-B19E-FABD9AE0D58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034C573A-DB1E-4C63-900D-1AD0D76D45B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F41642-336C-4E7D-8E31-92DDB0F047AD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B61BC6-06B6-4BCA-B905-115B65976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B0BA3E3E-4077-4A76-8662-DFC8CF00B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5E8417-2677-4169-80A2-355AD681F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8D10595-0218-44A2-BF37-E07EB3D4E72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E64636-BCE8-456C-B5C2-F2C3A86048B2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8402F6-424C-477C-B8DC-B40764B4AA5B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69B56B-ABB6-49C4-A9A7-3A12EE3D6A3C}"/>
              </a:ext>
            </a:extLst>
          </p:cNvPr>
          <p:cNvSpPr/>
          <p:nvPr userDrawn="1"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/>
              </a:rPr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4000">
                <a:solidFill>
                  <a:srgbClr val="008576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3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008576"/>
                </a:solidFill>
                <a:latin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3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1460C087-3C8C-420C-A592-381BE47BC41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id="{BE500628-829F-4B16-BDEE-B94EA21F297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EAA52663-3ED1-432A-A765-1D99950F42E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id="{A9313209-7CB0-4D93-AE8C-3AD7B0937AD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02622C-CDD7-4978-B66A-843690273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6D1F0C-34BA-49CB-9305-CB6BA4119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F7457363-0F9B-4430-8E14-73C8ABD64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ADB043B-E97C-49F7-8BA3-7EA859749EA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9AF4A5E-DD03-4803-9E12-AAF7FB4C3B75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D4BAF9D-6F19-44E9-BE62-3C6001070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36" name="Title Placeholder 21">
            <a:extLst>
              <a:ext uri="{FF2B5EF4-FFF2-40B4-BE49-F238E27FC236}">
                <a16:creationId xmlns:a16="http://schemas.microsoft.com/office/drawing/2014/main" id="{E75CFB55-24E3-4F85-81E2-AF6353E0F3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37" name="Text Placeholder 12">
            <a:extLst>
              <a:ext uri="{FF2B5EF4-FFF2-40B4-BE49-F238E27FC236}">
                <a16:creationId xmlns:a16="http://schemas.microsoft.com/office/drawing/2014/main" id="{9733C626-8363-4F18-BE44-4A39F0688F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8576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8576"/>
        </a:buClr>
        <a:buSzPct val="85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008576"/>
        </a:buClr>
        <a:buSzPct val="70000"/>
        <a:buFont typeface="Wingdings" panose="05000000000000000000" pitchFamily="2" charset="2"/>
        <a:buChar char="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" panose="05000000000000000000" pitchFamily="2" charset="2"/>
        <a:buChar char="§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74A6841-560C-4DF6-A845-17B7A1083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297488"/>
            <a:ext cx="7086600" cy="9064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1800" dirty="0">
                <a:solidFill>
                  <a:srgbClr val="008000"/>
                </a:solidFill>
                <a:ea typeface="+mj-ea"/>
              </a:rPr>
              <a:t>Proposer: </a:t>
            </a:r>
            <a:r>
              <a:rPr sz="1800" dirty="0">
                <a:solidFill>
                  <a:schemeClr val="tx1"/>
                </a:solidFill>
                <a:ea typeface="+mj-ea"/>
              </a:rPr>
              <a:t>Phil Hobbins, NGT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1800" dirty="0">
                <a:solidFill>
                  <a:srgbClr val="008000"/>
                </a:solidFill>
                <a:ea typeface="+mj-ea"/>
              </a:rPr>
              <a:t>Panel Date: </a:t>
            </a:r>
            <a:r>
              <a:rPr lang="en-US" sz="1800" dirty="0">
                <a:solidFill>
                  <a:schemeClr val="tx1"/>
                </a:solidFill>
                <a:ea typeface="+mj-ea"/>
              </a:rPr>
              <a:t>18 January 2024</a:t>
            </a:r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id="{32C534F0-0C06-43B8-B790-3A7E70684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934200" cy="1752600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solidFill>
                  <a:srgbClr val="008576"/>
                </a:solidFill>
                <a:latin typeface="Arial" panose="020B0604020202020204" pitchFamily="34" charset="0"/>
              </a:rPr>
              <a:t>UNC 0866:</a:t>
            </a:r>
            <a:br>
              <a:rPr lang="en-GB" altLang="en-US" sz="4000" i="1" dirty="0">
                <a:latin typeface="Arial" panose="020B0604020202020204" pitchFamily="34" charset="0"/>
              </a:rPr>
            </a:br>
            <a:r>
              <a:rPr lang="en-GB" altLang="en-US" sz="2400" dirty="0">
                <a:solidFill>
                  <a:srgbClr val="008000"/>
                </a:solidFill>
                <a:latin typeface="Arial" panose="020B0604020202020204" pitchFamily="34" charset="0"/>
              </a:rPr>
              <a:t>Amendments to Demand Side Response Arrangements</a:t>
            </a:r>
            <a:endParaRPr lang="en-US" altLang="en-US" sz="2400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3B517D-DC27-4690-873D-937F0C8F24C0}"/>
              </a:ext>
            </a:extLst>
          </p:cNvPr>
          <p:cNvSpPr/>
          <p:nvPr/>
        </p:nvSpPr>
        <p:spPr>
          <a:xfrm>
            <a:off x="4362450" y="22352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8198" name="TextBox 3">
            <a:extLst>
              <a:ext uri="{FF2B5EF4-FFF2-40B4-BE49-F238E27FC236}">
                <a16:creationId xmlns:a16="http://schemas.microsoft.com/office/drawing/2014/main" id="{4A9AA686-EEFF-4C28-9C0D-3E8C0F5DD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81000"/>
            <a:ext cx="1803400" cy="469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8199" name="Picture 4">
            <a:extLst>
              <a:ext uri="{FF2B5EF4-FFF2-40B4-BE49-F238E27FC236}">
                <a16:creationId xmlns:a16="http://schemas.microsoft.com/office/drawing/2014/main" id="{A9D194BA-0687-4426-9100-A13A8B7B7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279400"/>
            <a:ext cx="2057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260CD41-2708-45FA-873D-DFD65E576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Why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0925B-CB6E-4650-8F92-7CDD6B3165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NGT has been working intensively with industry and consumers in recent times to deliver gas DSR reforms which have sought to improve the effectiveness of DSR as a pre-emergency tool</a:t>
            </a: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 changes have included: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538" lvl="1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Introduction of an ‘option and exercise’ procurement tender and contractual structure;</a:t>
            </a:r>
          </a:p>
          <a:p>
            <a:pPr marL="617538" lvl="1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Enabling consumers to directly contract with NGT for DSR; and</a:t>
            </a:r>
          </a:p>
          <a:p>
            <a:pPr marL="617538" lvl="1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Expanding the ability for participation in DSR to all daily metered consumers. </a:t>
            </a:r>
          </a:p>
          <a:p>
            <a:pPr marL="0" indent="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Whilst market growth has been achieved, the 0.6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mcmd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DSR pre-contracted for this winter is still a relatively low volume </a:t>
            </a:r>
          </a:p>
          <a:p>
            <a:pPr marL="342900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During NGT’s engagement with consumers and their associations in 2023, a number of enhancements to existing arrangements were suggested, which, in addition to NGT’s own ideas, could help to increase the volumes of DSR offered 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630F787-236D-4EFB-85A3-69C55320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4" y="228600"/>
            <a:ext cx="8856489" cy="7588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Options considered that are not being progressed at this stage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BCF16-2EC1-5464-9087-D22838AF1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4" y="2329643"/>
            <a:ext cx="2641018" cy="171060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DC8030A7-462E-3320-9B77-47D0EB35D305}"/>
              </a:ext>
            </a:extLst>
          </p:cNvPr>
          <p:cNvGrpSpPr/>
          <p:nvPr/>
        </p:nvGrpSpPr>
        <p:grpSpPr>
          <a:xfrm>
            <a:off x="3202153" y="2329643"/>
            <a:ext cx="2739694" cy="1710606"/>
            <a:chOff x="7768531" y="0"/>
            <a:chExt cx="3322052" cy="214841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5A3E670-A9F7-F946-C811-820171AE9E8B}"/>
                </a:ext>
              </a:extLst>
            </p:cNvPr>
            <p:cNvSpPr/>
            <p:nvPr/>
          </p:nvSpPr>
          <p:spPr>
            <a:xfrm>
              <a:off x="7768531" y="0"/>
              <a:ext cx="3322052" cy="2148415"/>
            </a:xfrm>
            <a:prstGeom prst="roundRect">
              <a:avLst>
                <a:gd name="adj" fmla="val 10000"/>
              </a:avLst>
            </a:prstGeom>
            <a:solidFill>
              <a:srgbClr val="32C8FA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BFA272C2-BFC9-B651-96ED-75D613A958F5}"/>
                </a:ext>
              </a:extLst>
            </p:cNvPr>
            <p:cNvSpPr txBox="1"/>
            <p:nvPr/>
          </p:nvSpPr>
          <p:spPr>
            <a:xfrm>
              <a:off x="7768531" y="12606"/>
              <a:ext cx="3196202" cy="20225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marR="0" lvl="0" indent="0" algn="ctr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enorite"/>
                  <a:ea typeface="+mn-ea"/>
                  <a:cs typeface="+mn-cs"/>
                </a:rPr>
                <a:t>A ‘next 24 hours’ DSR product 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1FC7E952-8DC0-B39B-9FF4-A4ECB8AAC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5265" y="2339680"/>
            <a:ext cx="2641019" cy="17121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CF1F994-7AE6-8CCE-DB0B-E22A39A68149}"/>
              </a:ext>
            </a:extLst>
          </p:cNvPr>
          <p:cNvSpPr txBox="1"/>
          <p:nvPr/>
        </p:nvSpPr>
        <p:spPr>
          <a:xfrm>
            <a:off x="397490" y="4250266"/>
            <a:ext cx="24492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400" dirty="0">
                <a:latin typeface="Tenorite"/>
                <a:ea typeface="+mn-ea"/>
              </a:rPr>
              <a:t>No strong call for this product by consumers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400" dirty="0">
                <a:latin typeface="Tenorite"/>
                <a:ea typeface="+mn-ea"/>
              </a:rPr>
              <a:t>Can already be priced in to an option offer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400" dirty="0">
                <a:latin typeface="Tenorite"/>
                <a:ea typeface="+mn-ea"/>
              </a:rPr>
              <a:t>NGT could add an extra field to the tender proforma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13EF82-96C6-12EA-C44C-F37A29119B2B}"/>
              </a:ext>
            </a:extLst>
          </p:cNvPr>
          <p:cNvSpPr txBox="1"/>
          <p:nvPr/>
        </p:nvSpPr>
        <p:spPr>
          <a:xfrm>
            <a:off x="3202154" y="4255682"/>
            <a:ext cx="2739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400" dirty="0">
                <a:latin typeface="Tenorite"/>
                <a:ea typeface="+mn-ea"/>
              </a:rPr>
              <a:t>Half of consumers polled show some interest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400" dirty="0">
                <a:latin typeface="Tenorite"/>
                <a:ea typeface="+mn-ea"/>
              </a:rPr>
              <a:t>May extend DSR exercise period beyond when NGT requires it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GB" sz="1000" dirty="0">
              <a:solidFill>
                <a:srgbClr val="575756"/>
              </a:solidFill>
              <a:latin typeface="Tenorite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B61F26-7441-D910-CDF1-9C741EEE9CF4}"/>
              </a:ext>
            </a:extLst>
          </p:cNvPr>
          <p:cNvSpPr txBox="1"/>
          <p:nvPr/>
        </p:nvSpPr>
        <p:spPr>
          <a:xfrm>
            <a:off x="6297226" y="4255682"/>
            <a:ext cx="27396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400" dirty="0">
                <a:latin typeface="Tenorite"/>
                <a:ea typeface="+mn-ea"/>
              </a:rPr>
              <a:t>Relatively low level of consumer interest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GB" sz="1000" dirty="0">
              <a:solidFill>
                <a:srgbClr val="575756"/>
              </a:solidFill>
              <a:latin typeface="Tenorite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7A8414A-11B3-4A26-A0F0-73897E0C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Solution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0A2AD33-BCF2-4472-B4C2-633915C2CA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26618" cy="4572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Modify the UNC to:</a:t>
            </a:r>
          </a:p>
          <a:p>
            <a:pPr marL="342900" lvl="0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Amend the timings and content of the DSR Options procurement tender process</a:t>
            </a:r>
          </a:p>
          <a:p>
            <a:pPr marL="342900" lvl="0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Change how the process of exercise of a DSR Option works, including how the ‘starting point’ for demand reduction is determined</a:t>
            </a:r>
          </a:p>
          <a:p>
            <a:pPr marL="342900" lvl="0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Enable Class 2 Consumers to contract directly with NGT for DSR Options</a:t>
            </a:r>
          </a:p>
          <a:p>
            <a:pPr marL="342900" lvl="0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Amend the credit rules for Consumer DSR   </a:t>
            </a:r>
          </a:p>
          <a:p>
            <a:pPr marL="342900" lvl="0" indent="-34290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Amend liabilities for failure to deliver when a DSR Option is exercised  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22E7F9A-A2E4-4387-BBAF-F63DC3B9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Recommended Steps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DFC8DF1-B697-48DC-A0E8-799A54370D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Proposer recommends that this modification should: </a:t>
            </a: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71755" lvl="0" indent="-342900" algn="just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71755" lvl="0" indent="-342900" algn="just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considered a non-material change and subject to Self-Governance.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71755" lvl="0" indent="-342900" algn="just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assessed by a Workgroup.</a:t>
            </a:r>
          </a:p>
          <a:p>
            <a:pPr marL="0" marR="71755" lvl="0" indent="0" algn="just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71755" lvl="0" indent="0" algn="just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NGT proposes that Workgroup </a:t>
            </a:r>
            <a:r>
              <a:rPr lang="en-GB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reports back to </a:t>
            </a: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April 2024 Panel to enable reforms to take effect within the 2024 DSR Options Tender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e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4021FE4EE17B41A5E67D1EB75DD99E" ma:contentTypeVersion="16" ma:contentTypeDescription="Create a new document." ma:contentTypeScope="" ma:versionID="b63732eef84c191d3b2a3d6d305a2642">
  <xsd:schema xmlns:xsd="http://www.w3.org/2001/XMLSchema" xmlns:xs="http://www.w3.org/2001/XMLSchema" xmlns:p="http://schemas.microsoft.com/office/2006/metadata/properties" xmlns:ns2="ca249c35-2c41-4717-8384-495d9b737fa7" xmlns:ns3="3ee84ff3-1fa2-4b0e-bbc1-9d3729ac2ba9" targetNamespace="http://schemas.microsoft.com/office/2006/metadata/properties" ma:root="true" ma:fieldsID="696ea29742212e641569a7fd00dfef9c" ns2:_="" ns3:_="">
    <xsd:import namespace="ca249c35-2c41-4717-8384-495d9b737fa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49c35-2c41-4717-8384-495d9b737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17" nillable="true" ma:displayName="Sign-off status" ma:internalName="Sign_x002d_off_x0020_status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C1334C-D6B7-49EE-956B-FB1DA81EF9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8E1000-7AB5-44D4-9A14-43F04CE484DC}"/>
</file>

<file path=docProps/app.xml><?xml version="1.0" encoding="utf-8"?>
<Properties xmlns="http://schemas.openxmlformats.org/officeDocument/2006/extended-properties" xmlns:vt="http://schemas.openxmlformats.org/officeDocument/2006/docPropsVTypes">
  <Template>Mod Presentation Template End.thmx</Template>
  <TotalTime>1713</TotalTime>
  <Words>359</Words>
  <Application>Microsoft Office PowerPoint</Application>
  <PresentationFormat>On-screen Show (4:3)</PresentationFormat>
  <Paragraphs>41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Georgia</vt:lpstr>
      <vt:lpstr>Symbol</vt:lpstr>
      <vt:lpstr>Tenorite</vt:lpstr>
      <vt:lpstr>Wingdings</vt:lpstr>
      <vt:lpstr>Wingdings 2</vt:lpstr>
      <vt:lpstr>Open</vt:lpstr>
      <vt:lpstr>UNC 0866: Amendments to Demand Side Response Arrangements</vt:lpstr>
      <vt:lpstr>Why change?</vt:lpstr>
      <vt:lpstr>Options considered that are not being progressed at this stage</vt:lpstr>
      <vt:lpstr>Solution</vt:lpstr>
      <vt:lpstr>Recommended Steps</vt:lpstr>
    </vt:vector>
  </TitlesOfParts>
  <Manager/>
  <Company>Joint Office of Gas Transporters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Presentation Template</dc:title>
  <dc:subject/>
  <dc:creator>Helen Cuin</dc:creator>
  <cp:keywords/>
  <dc:description/>
  <cp:lastModifiedBy>Phil Hobbins (National Gas)</cp:lastModifiedBy>
  <cp:revision>49</cp:revision>
  <dcterms:created xsi:type="dcterms:W3CDTF">2013-11-25T10:20:55Z</dcterms:created>
  <dcterms:modified xsi:type="dcterms:W3CDTF">2024-01-09T09:05:30Z</dcterms:modified>
  <cp:category/>
</cp:coreProperties>
</file>