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818" r:id="rId5"/>
    <p:sldMasterId id="2147483854" r:id="rId6"/>
    <p:sldMasterId id="2147483865" r:id="rId7"/>
    <p:sldMasterId id="2147483876" r:id="rId8"/>
    <p:sldMasterId id="2147483910" r:id="rId9"/>
    <p:sldMasterId id="2147483921" r:id="rId10"/>
    <p:sldMasterId id="2147483931" r:id="rId11"/>
  </p:sldMasterIdLst>
  <p:notesMasterIdLst>
    <p:notesMasterId r:id="rId19"/>
  </p:notesMasterIdLst>
  <p:handoutMasterIdLst>
    <p:handoutMasterId r:id="rId20"/>
  </p:handoutMasterIdLst>
  <p:sldIdLst>
    <p:sldId id="790" r:id="rId12"/>
    <p:sldId id="556" r:id="rId13"/>
    <p:sldId id="562" r:id="rId14"/>
    <p:sldId id="563" r:id="rId15"/>
    <p:sldId id="564" r:id="rId16"/>
    <p:sldId id="565" r:id="rId17"/>
    <p:sldId id="791" r:id="rId18"/>
  </p:sldIdLst>
  <p:sldSz cx="9144000" cy="5143500" type="screen16x9"/>
  <p:notesSz cx="6670675" cy="9777413"/>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1" orient="horz" pos="962" userDrawn="1">
          <p15:clr>
            <a:srgbClr val="A4A3A4"/>
          </p15:clr>
        </p15:guide>
        <p15:guide id="2" pos="748" userDrawn="1">
          <p15:clr>
            <a:srgbClr val="A4A3A4"/>
          </p15:clr>
        </p15:guide>
        <p15:guide id="3" orient="horz" pos="22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36F"/>
    <a:srgbClr val="00ABE1"/>
    <a:srgbClr val="427FAF"/>
    <a:srgbClr val="FFB45A"/>
    <a:srgbClr val="000000"/>
    <a:srgbClr val="5E5E62"/>
    <a:srgbClr val="00B0F0"/>
    <a:srgbClr val="0124FF"/>
    <a:srgbClr val="00169D"/>
    <a:srgbClr val="000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E6512-DCF0-4479-9E5B-A77AAE509135}" v="6" dt="2020-02-03T13:29:14.7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autoAdjust="0"/>
    <p:restoredTop sz="87638" autoAdjust="0"/>
  </p:normalViewPr>
  <p:slideViewPr>
    <p:cSldViewPr snapToGrid="0">
      <p:cViewPr varScale="1">
        <p:scale>
          <a:sx n="106" d="100"/>
          <a:sy n="106" d="100"/>
        </p:scale>
        <p:origin x="78" y="336"/>
      </p:cViewPr>
      <p:guideLst>
        <p:guide orient="horz" pos="962"/>
        <p:guide pos="748"/>
        <p:guide orient="horz" pos="2255"/>
      </p:guideLst>
    </p:cSldViewPr>
  </p:slideViewPr>
  <p:outlineViewPr>
    <p:cViewPr>
      <p:scale>
        <a:sx n="33" d="100"/>
        <a:sy n="33" d="100"/>
      </p:scale>
      <p:origin x="0" y="-1717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bbins, Phil" userId="b3d12ff8-466c-4703-a3c5-a2ea9fa13e92" providerId="ADAL" clId="{E06E6512-DCF0-4479-9E5B-A77AAE509135}"/>
    <pc:docChg chg="custSel modSld">
      <pc:chgData name="Hobbins, Phil" userId="b3d12ff8-466c-4703-a3c5-a2ea9fa13e92" providerId="ADAL" clId="{E06E6512-DCF0-4479-9E5B-A77AAE509135}" dt="2020-02-03T13:30:03.930" v="333" actId="20577"/>
      <pc:docMkLst>
        <pc:docMk/>
      </pc:docMkLst>
      <pc:sldChg chg="modSp">
        <pc:chgData name="Hobbins, Phil" userId="b3d12ff8-466c-4703-a3c5-a2ea9fa13e92" providerId="ADAL" clId="{E06E6512-DCF0-4479-9E5B-A77AAE509135}" dt="2020-01-28T15:24:11.963" v="163" actId="20577"/>
        <pc:sldMkLst>
          <pc:docMk/>
          <pc:sldMk cId="2106308315" sldId="556"/>
        </pc:sldMkLst>
        <pc:spChg chg="mod">
          <ac:chgData name="Hobbins, Phil" userId="b3d12ff8-466c-4703-a3c5-a2ea9fa13e92" providerId="ADAL" clId="{E06E6512-DCF0-4479-9E5B-A77AAE509135}" dt="2020-01-28T15:24:11.963" v="163" actId="20577"/>
          <ac:spMkLst>
            <pc:docMk/>
            <pc:sldMk cId="2106308315" sldId="556"/>
            <ac:spMk id="2" creationId="{00000000-0000-0000-0000-000000000000}"/>
          </ac:spMkLst>
        </pc:spChg>
      </pc:sldChg>
      <pc:sldChg chg="modSp">
        <pc:chgData name="Hobbins, Phil" userId="b3d12ff8-466c-4703-a3c5-a2ea9fa13e92" providerId="ADAL" clId="{E06E6512-DCF0-4479-9E5B-A77AAE509135}" dt="2020-01-28T15:19:01.088" v="6" actId="14100"/>
        <pc:sldMkLst>
          <pc:docMk/>
          <pc:sldMk cId="1924654447" sldId="562"/>
        </pc:sldMkLst>
        <pc:picChg chg="mod">
          <ac:chgData name="Hobbins, Phil" userId="b3d12ff8-466c-4703-a3c5-a2ea9fa13e92" providerId="ADAL" clId="{E06E6512-DCF0-4479-9E5B-A77AAE509135}" dt="2020-01-28T15:19:01.088" v="6" actId="14100"/>
          <ac:picMkLst>
            <pc:docMk/>
            <pc:sldMk cId="1924654447" sldId="562"/>
            <ac:picMk id="14" creationId="{298C4D02-3898-4691-8083-BF80D54DA97B}"/>
          </ac:picMkLst>
        </pc:picChg>
      </pc:sldChg>
      <pc:sldChg chg="modSp">
        <pc:chgData name="Hobbins, Phil" userId="b3d12ff8-466c-4703-a3c5-a2ea9fa13e92" providerId="ADAL" clId="{E06E6512-DCF0-4479-9E5B-A77AAE509135}" dt="2020-01-28T15:18:09.468" v="3" actId="14100"/>
        <pc:sldMkLst>
          <pc:docMk/>
          <pc:sldMk cId="130653158" sldId="563"/>
        </pc:sldMkLst>
        <pc:picChg chg="mod">
          <ac:chgData name="Hobbins, Phil" userId="b3d12ff8-466c-4703-a3c5-a2ea9fa13e92" providerId="ADAL" clId="{E06E6512-DCF0-4479-9E5B-A77AAE509135}" dt="2020-01-28T15:18:09.468" v="3" actId="14100"/>
          <ac:picMkLst>
            <pc:docMk/>
            <pc:sldMk cId="130653158" sldId="563"/>
            <ac:picMk id="5" creationId="{0F921C62-2375-40A8-9AA2-1B89AFF1BD3A}"/>
          </ac:picMkLst>
        </pc:picChg>
      </pc:sldChg>
      <pc:sldChg chg="modSp">
        <pc:chgData name="Hobbins, Phil" userId="b3d12ff8-466c-4703-a3c5-a2ea9fa13e92" providerId="ADAL" clId="{E06E6512-DCF0-4479-9E5B-A77AAE509135}" dt="2020-01-28T15:26:09.558" v="167" actId="20577"/>
        <pc:sldMkLst>
          <pc:docMk/>
          <pc:sldMk cId="1170913333" sldId="564"/>
        </pc:sldMkLst>
        <pc:spChg chg="mod">
          <ac:chgData name="Hobbins, Phil" userId="b3d12ff8-466c-4703-a3c5-a2ea9fa13e92" providerId="ADAL" clId="{E06E6512-DCF0-4479-9E5B-A77AAE509135}" dt="2020-01-28T15:26:09.558" v="167" actId="20577"/>
          <ac:spMkLst>
            <pc:docMk/>
            <pc:sldMk cId="1170913333" sldId="564"/>
            <ac:spMk id="5" creationId="{D0F41E6F-9DFD-43A4-9153-768A498EF83B}"/>
          </ac:spMkLst>
        </pc:spChg>
      </pc:sldChg>
      <pc:sldChg chg="modSp">
        <pc:chgData name="Hobbins, Phil" userId="b3d12ff8-466c-4703-a3c5-a2ea9fa13e92" providerId="ADAL" clId="{E06E6512-DCF0-4479-9E5B-A77AAE509135}" dt="2020-02-03T13:30:03.930" v="333" actId="20577"/>
        <pc:sldMkLst>
          <pc:docMk/>
          <pc:sldMk cId="3406094849" sldId="565"/>
        </pc:sldMkLst>
        <pc:spChg chg="mod">
          <ac:chgData name="Hobbins, Phil" userId="b3d12ff8-466c-4703-a3c5-a2ea9fa13e92" providerId="ADAL" clId="{E06E6512-DCF0-4479-9E5B-A77AAE509135}" dt="2020-02-03T13:30:03.930" v="333" actId="20577"/>
          <ac:spMkLst>
            <pc:docMk/>
            <pc:sldMk cId="3406094849" sldId="565"/>
            <ac:spMk id="2" creationId="{A2458D0F-ECBC-41B8-85EB-4EE783B51F01}"/>
          </ac:spMkLst>
        </pc:spChg>
        <pc:spChg chg="mod">
          <ac:chgData name="Hobbins, Phil" userId="b3d12ff8-466c-4703-a3c5-a2ea9fa13e92" providerId="ADAL" clId="{E06E6512-DCF0-4479-9E5B-A77AAE509135}" dt="2020-01-28T15:26:37.545" v="212" actId="20577"/>
          <ac:spMkLst>
            <pc:docMk/>
            <pc:sldMk cId="3406094849" sldId="565"/>
            <ac:spMk id="4" creationId="{DB03F1C6-1E25-4502-B3CD-98E662DED21C}"/>
          </ac:spMkLst>
        </pc:spChg>
      </pc:sldChg>
    </pc:docChg>
  </pc:docChgLst>
  <pc:docChgLst>
    <pc:chgData name="Phil Hobbins" userId="b3d12ff8-466c-4703-a3c5-a2ea9fa13e92" providerId="ADAL" clId="{E06E6512-DCF0-4479-9E5B-A77AAE509135}"/>
    <pc:docChg chg="custSel addSld modSld">
      <pc:chgData name="Phil Hobbins" userId="b3d12ff8-466c-4703-a3c5-a2ea9fa13e92" providerId="ADAL" clId="{E06E6512-DCF0-4479-9E5B-A77AAE509135}" dt="2020-02-03T11:38:39.243" v="761" actId="6549"/>
      <pc:docMkLst>
        <pc:docMk/>
      </pc:docMkLst>
      <pc:sldChg chg="modSp">
        <pc:chgData name="Phil Hobbins" userId="b3d12ff8-466c-4703-a3c5-a2ea9fa13e92" providerId="ADAL" clId="{E06E6512-DCF0-4479-9E5B-A77AAE509135}" dt="2020-02-03T11:15:31.835" v="13" actId="20577"/>
        <pc:sldMkLst>
          <pc:docMk/>
          <pc:sldMk cId="2106308315" sldId="556"/>
        </pc:sldMkLst>
        <pc:spChg chg="mod">
          <ac:chgData name="Phil Hobbins" userId="b3d12ff8-466c-4703-a3c5-a2ea9fa13e92" providerId="ADAL" clId="{E06E6512-DCF0-4479-9E5B-A77AAE509135}" dt="2020-02-03T11:15:31.835" v="13" actId="20577"/>
          <ac:spMkLst>
            <pc:docMk/>
            <pc:sldMk cId="2106308315" sldId="556"/>
            <ac:spMk id="2" creationId="{00000000-0000-0000-0000-000000000000}"/>
          </ac:spMkLst>
        </pc:spChg>
      </pc:sldChg>
      <pc:sldChg chg="modSp">
        <pc:chgData name="Phil Hobbins" userId="b3d12ff8-466c-4703-a3c5-a2ea9fa13e92" providerId="ADAL" clId="{E06E6512-DCF0-4479-9E5B-A77AAE509135}" dt="2020-02-03T11:36:24.195" v="725" actId="14100"/>
        <pc:sldMkLst>
          <pc:docMk/>
          <pc:sldMk cId="1924654447" sldId="562"/>
        </pc:sldMkLst>
        <pc:spChg chg="mod">
          <ac:chgData name="Phil Hobbins" userId="b3d12ff8-466c-4703-a3c5-a2ea9fa13e92" providerId="ADAL" clId="{E06E6512-DCF0-4479-9E5B-A77AAE509135}" dt="2020-02-03T11:21:09.562" v="304" actId="313"/>
          <ac:spMkLst>
            <pc:docMk/>
            <pc:sldMk cId="1924654447" sldId="562"/>
            <ac:spMk id="2" creationId="{A2AC1ABC-D0A3-4CCD-8383-CA41EC201431}"/>
          </ac:spMkLst>
        </pc:spChg>
        <pc:picChg chg="mod">
          <ac:chgData name="Phil Hobbins" userId="b3d12ff8-466c-4703-a3c5-a2ea9fa13e92" providerId="ADAL" clId="{E06E6512-DCF0-4479-9E5B-A77AAE509135}" dt="2020-02-03T11:36:24.195" v="725" actId="14100"/>
          <ac:picMkLst>
            <pc:docMk/>
            <pc:sldMk cId="1924654447" sldId="562"/>
            <ac:picMk id="14" creationId="{298C4D02-3898-4691-8083-BF80D54DA97B}"/>
          </ac:picMkLst>
        </pc:picChg>
      </pc:sldChg>
      <pc:sldChg chg="modSp">
        <pc:chgData name="Phil Hobbins" userId="b3d12ff8-466c-4703-a3c5-a2ea9fa13e92" providerId="ADAL" clId="{E06E6512-DCF0-4479-9E5B-A77AAE509135}" dt="2020-02-03T11:21:28.250" v="308" actId="313"/>
        <pc:sldMkLst>
          <pc:docMk/>
          <pc:sldMk cId="130653158" sldId="563"/>
        </pc:sldMkLst>
        <pc:spChg chg="mod">
          <ac:chgData name="Phil Hobbins" userId="b3d12ff8-466c-4703-a3c5-a2ea9fa13e92" providerId="ADAL" clId="{E06E6512-DCF0-4479-9E5B-A77AAE509135}" dt="2020-02-03T11:21:28.250" v="308" actId="313"/>
          <ac:spMkLst>
            <pc:docMk/>
            <pc:sldMk cId="130653158" sldId="563"/>
            <ac:spMk id="2" creationId="{87480EDA-E606-49EA-A1E3-91FCC2B3EDEA}"/>
          </ac:spMkLst>
        </pc:spChg>
      </pc:sldChg>
      <pc:sldChg chg="modSp">
        <pc:chgData name="Phil Hobbins" userId="b3d12ff8-466c-4703-a3c5-a2ea9fa13e92" providerId="ADAL" clId="{E06E6512-DCF0-4479-9E5B-A77AAE509135}" dt="2020-02-03T11:38:39.243" v="761" actId="6549"/>
        <pc:sldMkLst>
          <pc:docMk/>
          <pc:sldMk cId="3406094849" sldId="565"/>
        </pc:sldMkLst>
        <pc:spChg chg="mod">
          <ac:chgData name="Phil Hobbins" userId="b3d12ff8-466c-4703-a3c5-a2ea9fa13e92" providerId="ADAL" clId="{E06E6512-DCF0-4479-9E5B-A77AAE509135}" dt="2020-02-03T11:38:39.243" v="761" actId="6549"/>
          <ac:spMkLst>
            <pc:docMk/>
            <pc:sldMk cId="3406094849" sldId="565"/>
            <ac:spMk id="2" creationId="{A2458D0F-ECBC-41B8-85EB-4EE783B51F01}"/>
          </ac:spMkLst>
        </pc:spChg>
        <pc:spChg chg="mod">
          <ac:chgData name="Phil Hobbins" userId="b3d12ff8-466c-4703-a3c5-a2ea9fa13e92" providerId="ADAL" clId="{E06E6512-DCF0-4479-9E5B-A77AAE509135}" dt="2020-02-03T11:31:31.697" v="523" actId="20577"/>
          <ac:spMkLst>
            <pc:docMk/>
            <pc:sldMk cId="3406094849" sldId="565"/>
            <ac:spMk id="4" creationId="{DB03F1C6-1E25-4502-B3CD-98E662DED21C}"/>
          </ac:spMkLst>
        </pc:spChg>
      </pc:sldChg>
      <pc:sldChg chg="modSp add">
        <pc:chgData name="Phil Hobbins" userId="b3d12ff8-466c-4703-a3c5-a2ea9fa13e92" providerId="ADAL" clId="{E06E6512-DCF0-4479-9E5B-A77AAE509135}" dt="2020-02-03T11:36:35.599" v="726" actId="14100"/>
        <pc:sldMkLst>
          <pc:docMk/>
          <pc:sldMk cId="1116774575" sldId="791"/>
        </pc:sldMkLst>
        <pc:spChg chg="mod">
          <ac:chgData name="Phil Hobbins" userId="b3d12ff8-466c-4703-a3c5-a2ea9fa13e92" providerId="ADAL" clId="{E06E6512-DCF0-4479-9E5B-A77AAE509135}" dt="2020-02-03T11:21:36.284" v="312" actId="313"/>
          <ac:spMkLst>
            <pc:docMk/>
            <pc:sldMk cId="1116774575" sldId="791"/>
            <ac:spMk id="2" creationId="{259B74B9-16E4-4262-A991-257FF1FE0839}"/>
          </ac:spMkLst>
        </pc:spChg>
        <pc:picChg chg="mod">
          <ac:chgData name="Phil Hobbins" userId="b3d12ff8-466c-4703-a3c5-a2ea9fa13e92" providerId="ADAL" clId="{E06E6512-DCF0-4479-9E5B-A77AAE509135}" dt="2020-02-03T11:36:35.599" v="726" actId="14100"/>
          <ac:picMkLst>
            <pc:docMk/>
            <pc:sldMk cId="1116774575" sldId="791"/>
            <ac:picMk id="4" creationId="{3F04D5D9-6061-4ACE-A3B3-3DB854BE02F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890916"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779761" y="1"/>
            <a:ext cx="2890915"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03/02/2020</a:t>
            </a:fld>
            <a:endParaRPr lang="en-US" dirty="0"/>
          </a:p>
        </p:txBody>
      </p:sp>
      <p:sp>
        <p:nvSpPr>
          <p:cNvPr id="9220" name="Rectangle 1028"/>
          <p:cNvSpPr>
            <a:spLocks noGrp="1" noChangeArrowheads="1"/>
          </p:cNvSpPr>
          <p:nvPr>
            <p:ph type="ftr" sz="quarter" idx="2"/>
          </p:nvPr>
        </p:nvSpPr>
        <p:spPr bwMode="auto">
          <a:xfrm>
            <a:off x="1" y="9289191"/>
            <a:ext cx="2890916"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779761" y="9289191"/>
            <a:ext cx="2890915"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dirty="0"/>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108547" name="Rectangle 3"/>
          <p:cNvSpPr>
            <a:spLocks noGrp="1" noChangeArrowheads="1"/>
          </p:cNvSpPr>
          <p:nvPr>
            <p:ph type="dt" idx="1"/>
          </p:nvPr>
        </p:nvSpPr>
        <p:spPr bwMode="auto">
          <a:xfrm>
            <a:off x="3778312"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31C4EFE-BC34-5643-BA96-233A28E9007A}" type="datetime1">
              <a:rPr lang="en-GB" smtClean="0"/>
              <a:t>03/02/2020</a:t>
            </a:fld>
            <a:endParaRPr lang="en-GB" dirty="0"/>
          </a:p>
        </p:txBody>
      </p:sp>
      <p:sp>
        <p:nvSpPr>
          <p:cNvPr id="108548" name="Rectangle 4"/>
          <p:cNvSpPr>
            <a:spLocks noGrp="1" noRot="1" noChangeAspect="1" noChangeArrowheads="1" noTextEdit="1"/>
          </p:cNvSpPr>
          <p:nvPr>
            <p:ph type="sldImg" idx="2"/>
          </p:nvPr>
        </p:nvSpPr>
        <p:spPr bwMode="auto">
          <a:xfrm>
            <a:off x="77788" y="733425"/>
            <a:ext cx="6515100"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67358" y="4644596"/>
            <a:ext cx="5335961" cy="439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108551" name="Rectangle 7"/>
          <p:cNvSpPr>
            <a:spLocks noGrp="1" noChangeArrowheads="1"/>
          </p:cNvSpPr>
          <p:nvPr>
            <p:ph type="sldNum" sz="quarter" idx="5"/>
          </p:nvPr>
        </p:nvSpPr>
        <p:spPr bwMode="auto">
          <a:xfrm>
            <a:off x="3778312"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779895-3E67-4CB8-BE0C-23F3FD5FF7F3}" type="slidenum">
              <a:rPr lang="en-GB"/>
              <a:pPr/>
              <a:t>‹#›</a:t>
            </a:fld>
            <a:endParaRPr lang="en-GB" dirty="0"/>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1</a:t>
            </a:fld>
            <a:endParaRPr lang="en-GB" dirty="0"/>
          </a:p>
        </p:txBody>
      </p:sp>
    </p:spTree>
    <p:extLst>
      <p:ext uri="{BB962C8B-B14F-4D97-AF65-F5344CB8AC3E}">
        <p14:creationId xmlns:p14="http://schemas.microsoft.com/office/powerpoint/2010/main" val="140391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7.sv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7.xml"/><Relationship Id="rId4" Type="http://schemas.openxmlformats.org/officeDocument/2006/relationships/image" Target="../media/image15.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ster text slide">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5978525" y="1282304"/>
            <a:ext cx="2736850" cy="3084909"/>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76" tIns="34289" rIns="68576" bIns="34289"/>
          <a:lstStyle>
            <a:lvl1pPr defTabSz="912813" eaLnBrk="0" hangingPunct="0">
              <a:defRPr sz="3700" b="1">
                <a:solidFill>
                  <a:srgbClr val="0079C1"/>
                </a:solidFill>
                <a:latin typeface="Arial" pitchFamily="34" charset="0"/>
                <a:ea typeface="ＭＳ Ｐゴシック" pitchFamily="34" charset="-128"/>
              </a:defRPr>
            </a:lvl1pPr>
            <a:lvl2pPr marL="742950" indent="-285750" defTabSz="912813" eaLnBrk="0" hangingPunct="0">
              <a:defRPr sz="3700" b="1">
                <a:solidFill>
                  <a:srgbClr val="0079C1"/>
                </a:solidFill>
                <a:latin typeface="Arial" pitchFamily="34" charset="0"/>
                <a:ea typeface="ＭＳ Ｐゴシック" pitchFamily="34" charset="-128"/>
              </a:defRPr>
            </a:lvl2pPr>
            <a:lvl3pPr marL="1143000" indent="-228600" defTabSz="912813" eaLnBrk="0" hangingPunct="0">
              <a:defRPr sz="3700" b="1">
                <a:solidFill>
                  <a:srgbClr val="0079C1"/>
                </a:solidFill>
                <a:latin typeface="Arial" pitchFamily="34" charset="0"/>
                <a:ea typeface="ＭＳ Ｐゴシック" pitchFamily="34" charset="-128"/>
              </a:defRPr>
            </a:lvl3pPr>
            <a:lvl4pPr marL="1600200" indent="-228600" defTabSz="912813" eaLnBrk="0" hangingPunct="0">
              <a:defRPr sz="3700" b="1">
                <a:solidFill>
                  <a:srgbClr val="0079C1"/>
                </a:solidFill>
                <a:latin typeface="Arial" pitchFamily="34" charset="0"/>
                <a:ea typeface="ＭＳ Ｐゴシック" pitchFamily="34" charset="-128"/>
              </a:defRPr>
            </a:lvl4pPr>
            <a:lvl5pPr marL="2057400" indent="-228600" defTabSz="912813" eaLnBrk="0" hangingPunct="0">
              <a:defRPr sz="3700" b="1">
                <a:solidFill>
                  <a:srgbClr val="0079C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defRPr/>
            </a:pPr>
            <a:endParaRPr lang="en-US" altLang="en-US" sz="2100" b="0">
              <a:solidFill>
                <a:srgbClr val="444444"/>
              </a:solidFill>
              <a:cs typeface="Arial" pitchFamily="34" charset="0"/>
            </a:endParaRPr>
          </a:p>
        </p:txBody>
      </p:sp>
      <p:sp>
        <p:nvSpPr>
          <p:cNvPr id="10" name="Rectangle 9"/>
          <p:cNvSpPr>
            <a:spLocks noChangeArrowheads="1"/>
          </p:cNvSpPr>
          <p:nvPr userDrawn="1"/>
        </p:nvSpPr>
        <p:spPr bwMode="auto">
          <a:xfrm>
            <a:off x="3209926" y="1278732"/>
            <a:ext cx="2735263" cy="3088481"/>
          </a:xfrm>
          <a:prstGeom prst="rect">
            <a:avLst/>
          </a:prstGeom>
          <a:solidFill>
            <a:srgbClr val="00467F"/>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76" tIns="34289" rIns="68576" bIns="34289"/>
          <a:lstStyle>
            <a:lvl1pPr defTabSz="912813" eaLnBrk="0" hangingPunct="0">
              <a:defRPr sz="3700" b="1">
                <a:solidFill>
                  <a:srgbClr val="0079C1"/>
                </a:solidFill>
                <a:latin typeface="Arial" pitchFamily="34" charset="0"/>
                <a:ea typeface="ＭＳ Ｐゴシック" pitchFamily="34" charset="-128"/>
              </a:defRPr>
            </a:lvl1pPr>
            <a:lvl2pPr marL="742950" indent="-285750" defTabSz="912813" eaLnBrk="0" hangingPunct="0">
              <a:defRPr sz="3700" b="1">
                <a:solidFill>
                  <a:srgbClr val="0079C1"/>
                </a:solidFill>
                <a:latin typeface="Arial" pitchFamily="34" charset="0"/>
                <a:ea typeface="ＭＳ Ｐゴシック" pitchFamily="34" charset="-128"/>
              </a:defRPr>
            </a:lvl2pPr>
            <a:lvl3pPr marL="1143000" indent="-228600" defTabSz="912813" eaLnBrk="0" hangingPunct="0">
              <a:defRPr sz="3700" b="1">
                <a:solidFill>
                  <a:srgbClr val="0079C1"/>
                </a:solidFill>
                <a:latin typeface="Arial" pitchFamily="34" charset="0"/>
                <a:ea typeface="ＭＳ Ｐゴシック" pitchFamily="34" charset="-128"/>
              </a:defRPr>
            </a:lvl3pPr>
            <a:lvl4pPr marL="1600200" indent="-228600" defTabSz="912813" eaLnBrk="0" hangingPunct="0">
              <a:defRPr sz="3700" b="1">
                <a:solidFill>
                  <a:srgbClr val="0079C1"/>
                </a:solidFill>
                <a:latin typeface="Arial" pitchFamily="34" charset="0"/>
                <a:ea typeface="ＭＳ Ｐゴシック" pitchFamily="34" charset="-128"/>
              </a:defRPr>
            </a:lvl4pPr>
            <a:lvl5pPr marL="2057400" indent="-228600" defTabSz="912813" eaLnBrk="0" hangingPunct="0">
              <a:defRPr sz="3700" b="1">
                <a:solidFill>
                  <a:srgbClr val="0079C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defRPr/>
            </a:pPr>
            <a:endParaRPr lang="en-US" altLang="en-US" sz="2100">
              <a:solidFill>
                <a:srgbClr val="444444"/>
              </a:solidFill>
              <a:cs typeface="Arial" pitchFamily="34" charset="0"/>
            </a:endParaRPr>
          </a:p>
        </p:txBody>
      </p:sp>
      <p:sp>
        <p:nvSpPr>
          <p:cNvPr id="11" name="Rectangle 10"/>
          <p:cNvSpPr>
            <a:spLocks noChangeArrowheads="1"/>
          </p:cNvSpPr>
          <p:nvPr userDrawn="1"/>
        </p:nvSpPr>
        <p:spPr bwMode="auto">
          <a:xfrm>
            <a:off x="439738" y="1282304"/>
            <a:ext cx="2736850" cy="3084909"/>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76" tIns="34289" rIns="68576" bIns="34289"/>
          <a:lstStyle>
            <a:lvl1pPr defTabSz="912813" eaLnBrk="0" hangingPunct="0">
              <a:defRPr sz="3700" b="1">
                <a:solidFill>
                  <a:srgbClr val="0079C1"/>
                </a:solidFill>
                <a:latin typeface="Arial" pitchFamily="34" charset="0"/>
                <a:ea typeface="ＭＳ Ｐゴシック" pitchFamily="34" charset="-128"/>
              </a:defRPr>
            </a:lvl1pPr>
            <a:lvl2pPr marL="742950" indent="-285750" defTabSz="912813" eaLnBrk="0" hangingPunct="0">
              <a:defRPr sz="3700" b="1">
                <a:solidFill>
                  <a:srgbClr val="0079C1"/>
                </a:solidFill>
                <a:latin typeface="Arial" pitchFamily="34" charset="0"/>
                <a:ea typeface="ＭＳ Ｐゴシック" pitchFamily="34" charset="-128"/>
              </a:defRPr>
            </a:lvl2pPr>
            <a:lvl3pPr marL="1143000" indent="-228600" defTabSz="912813" eaLnBrk="0" hangingPunct="0">
              <a:defRPr sz="3700" b="1">
                <a:solidFill>
                  <a:srgbClr val="0079C1"/>
                </a:solidFill>
                <a:latin typeface="Arial" pitchFamily="34" charset="0"/>
                <a:ea typeface="ＭＳ Ｐゴシック" pitchFamily="34" charset="-128"/>
              </a:defRPr>
            </a:lvl3pPr>
            <a:lvl4pPr marL="1600200" indent="-228600" defTabSz="912813" eaLnBrk="0" hangingPunct="0">
              <a:defRPr sz="3700" b="1">
                <a:solidFill>
                  <a:srgbClr val="0079C1"/>
                </a:solidFill>
                <a:latin typeface="Arial" pitchFamily="34" charset="0"/>
                <a:ea typeface="ＭＳ Ｐゴシック" pitchFamily="34" charset="-128"/>
              </a:defRPr>
            </a:lvl4pPr>
            <a:lvl5pPr marL="2057400" indent="-228600" defTabSz="912813" eaLnBrk="0" hangingPunct="0">
              <a:defRPr sz="3700" b="1">
                <a:solidFill>
                  <a:srgbClr val="0079C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defRPr/>
            </a:pPr>
            <a:endParaRPr lang="en-US" altLang="en-US" sz="2100" b="0">
              <a:solidFill>
                <a:srgbClr val="444444"/>
              </a:solidFill>
              <a:cs typeface="Arial" pitchFamily="34" charset="0"/>
            </a:endParaRPr>
          </a:p>
        </p:txBody>
      </p:sp>
      <p:cxnSp>
        <p:nvCxnSpPr>
          <p:cNvPr id="12" name="Straight Connector 10"/>
          <p:cNvCxnSpPr>
            <a:cxnSpLocks noChangeShapeType="1"/>
          </p:cNvCxnSpPr>
          <p:nvPr userDrawn="1"/>
        </p:nvCxnSpPr>
        <p:spPr bwMode="auto">
          <a:xfrm>
            <a:off x="534988" y="3581400"/>
            <a:ext cx="2546350" cy="0"/>
          </a:xfrm>
          <a:prstGeom prst="line">
            <a:avLst/>
          </a:prstGeom>
          <a:noFill/>
          <a:ln w="222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1"/>
          <p:cNvCxnSpPr>
            <a:cxnSpLocks noChangeShapeType="1"/>
          </p:cNvCxnSpPr>
          <p:nvPr userDrawn="1"/>
        </p:nvCxnSpPr>
        <p:spPr bwMode="auto">
          <a:xfrm flipV="1">
            <a:off x="6099175" y="3581400"/>
            <a:ext cx="2495550" cy="4763"/>
          </a:xfrm>
          <a:prstGeom prst="line">
            <a:avLst/>
          </a:prstGeom>
          <a:noFill/>
          <a:ln w="222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2"/>
          <p:cNvCxnSpPr>
            <a:cxnSpLocks noChangeShapeType="1"/>
          </p:cNvCxnSpPr>
          <p:nvPr userDrawn="1"/>
        </p:nvCxnSpPr>
        <p:spPr bwMode="auto">
          <a:xfrm>
            <a:off x="3298825" y="3581400"/>
            <a:ext cx="2546350" cy="0"/>
          </a:xfrm>
          <a:prstGeom prst="line">
            <a:avLst/>
          </a:prstGeom>
          <a:noFill/>
          <a:ln w="222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Placeholder 16"/>
          <p:cNvSpPr>
            <a:spLocks noGrp="1"/>
          </p:cNvSpPr>
          <p:nvPr>
            <p:ph type="body" sz="quarter" idx="15"/>
          </p:nvPr>
        </p:nvSpPr>
        <p:spPr>
          <a:xfrm>
            <a:off x="504364" y="3614076"/>
            <a:ext cx="2595907" cy="698897"/>
          </a:xfrm>
        </p:spPr>
        <p:txBody>
          <a:bodyPr>
            <a:normAutofit/>
          </a:bodyPr>
          <a:lstStyle>
            <a:lvl1pPr marL="0" indent="0">
              <a:lnSpc>
                <a:spcPct val="95000"/>
              </a:lnSpc>
              <a:spcAft>
                <a:spcPts val="0"/>
              </a:spcAft>
              <a:buFont typeface="Arial" panose="020B0604020202020204" pitchFamily="34" charset="0"/>
              <a:buNone/>
              <a:defRPr sz="1200">
                <a:solidFill>
                  <a:schemeClr val="bg1"/>
                </a:solidFill>
              </a:defRPr>
            </a:lvl1pPr>
          </a:lstStyle>
          <a:p>
            <a:pPr lvl="0"/>
            <a:r>
              <a:rPr lang="en-US"/>
              <a:t>Edit Master text styles</a:t>
            </a:r>
          </a:p>
        </p:txBody>
      </p:sp>
      <p:sp>
        <p:nvSpPr>
          <p:cNvPr id="18" name="Text Placeholder 16"/>
          <p:cNvSpPr>
            <a:spLocks noGrp="1"/>
          </p:cNvSpPr>
          <p:nvPr>
            <p:ph type="body" sz="quarter" idx="16"/>
          </p:nvPr>
        </p:nvSpPr>
        <p:spPr>
          <a:xfrm>
            <a:off x="3276585" y="3614076"/>
            <a:ext cx="2579402" cy="698897"/>
          </a:xfrm>
        </p:spPr>
        <p:txBody>
          <a:bodyPr>
            <a:normAutofit/>
          </a:bodyPr>
          <a:lstStyle>
            <a:lvl1pPr marL="0" indent="0">
              <a:lnSpc>
                <a:spcPct val="95000"/>
              </a:lnSpc>
              <a:spcAft>
                <a:spcPts val="0"/>
              </a:spcAft>
              <a:buFont typeface="Arial" panose="020B0604020202020204" pitchFamily="34" charset="0"/>
              <a:buNone/>
              <a:defRPr sz="1200">
                <a:solidFill>
                  <a:schemeClr val="bg1"/>
                </a:solidFill>
              </a:defRPr>
            </a:lvl1pPr>
          </a:lstStyle>
          <a:p>
            <a:pPr lvl="0"/>
            <a:r>
              <a:rPr lang="en-US"/>
              <a:t>Edit Master text styles</a:t>
            </a:r>
          </a:p>
        </p:txBody>
      </p:sp>
      <p:sp>
        <p:nvSpPr>
          <p:cNvPr id="19" name="Text Placeholder 16"/>
          <p:cNvSpPr>
            <a:spLocks noGrp="1"/>
          </p:cNvSpPr>
          <p:nvPr>
            <p:ph type="body" sz="quarter" idx="17"/>
          </p:nvPr>
        </p:nvSpPr>
        <p:spPr>
          <a:xfrm>
            <a:off x="6055506" y="3614076"/>
            <a:ext cx="2573251" cy="698897"/>
          </a:xfrm>
        </p:spPr>
        <p:txBody>
          <a:bodyPr>
            <a:normAutofit/>
          </a:bodyPr>
          <a:lstStyle>
            <a:lvl1pPr marL="0" indent="0">
              <a:lnSpc>
                <a:spcPct val="95000"/>
              </a:lnSpc>
              <a:spcAft>
                <a:spcPts val="0"/>
              </a:spcAft>
              <a:buFont typeface="Arial" panose="020B0604020202020204" pitchFamily="34" charset="0"/>
              <a:buNone/>
              <a:defRPr sz="1200">
                <a:solidFill>
                  <a:schemeClr val="bg1"/>
                </a:solidFill>
              </a:defRPr>
            </a:lvl1pPr>
          </a:lstStyle>
          <a:p>
            <a:pPr lvl="0"/>
            <a:r>
              <a:rPr lang="en-US"/>
              <a:t>Edit Master text styles</a:t>
            </a:r>
          </a:p>
        </p:txBody>
      </p:sp>
      <p:sp>
        <p:nvSpPr>
          <p:cNvPr id="21" name="Text Placeholder 20"/>
          <p:cNvSpPr>
            <a:spLocks noGrp="1"/>
          </p:cNvSpPr>
          <p:nvPr>
            <p:ph type="body" sz="quarter" idx="18"/>
          </p:nvPr>
        </p:nvSpPr>
        <p:spPr>
          <a:xfrm>
            <a:off x="504363" y="1317050"/>
            <a:ext cx="2584332" cy="2248440"/>
          </a:xfrm>
        </p:spPr>
        <p:txBody>
          <a:bodyPr/>
          <a:lstStyle>
            <a:lvl1pPr marL="0" indent="0">
              <a:spcAft>
                <a:spcPts val="450"/>
              </a:spcAft>
              <a:buFont typeface="Arial" panose="020B0604020202020204" pitchFamily="34" charset="0"/>
              <a:buNone/>
              <a:defRPr sz="1500" b="1">
                <a:solidFill>
                  <a:schemeClr val="bg1"/>
                </a:solidFill>
              </a:defRPr>
            </a:lvl1pPr>
            <a:lvl2pPr marL="0" indent="0">
              <a:spcAft>
                <a:spcPts val="450"/>
              </a:spcAft>
              <a:buFont typeface="Arial" panose="020B0604020202020204" pitchFamily="34" charset="0"/>
              <a:buNone/>
              <a:defRPr sz="1350">
                <a:solidFill>
                  <a:schemeClr val="bg1"/>
                </a:solidFill>
              </a:defRPr>
            </a:lvl2pPr>
            <a:lvl3pPr marL="129779" indent="0">
              <a:spcAft>
                <a:spcPts val="450"/>
              </a:spcAft>
              <a:buFont typeface="Arial" panose="020B0604020202020204" pitchFamily="34" charset="0"/>
              <a:buNone/>
              <a:defRPr sz="1200">
                <a:solidFill>
                  <a:schemeClr val="bg1"/>
                </a:solidFill>
              </a:defRPr>
            </a:lvl3pPr>
          </a:lstStyle>
          <a:p>
            <a:pPr lvl="0"/>
            <a:r>
              <a:rPr lang="en-US"/>
              <a:t>Edit Master text styles</a:t>
            </a:r>
          </a:p>
          <a:p>
            <a:pPr lvl="1"/>
            <a:r>
              <a:rPr lang="en-US"/>
              <a:t>Second level</a:t>
            </a:r>
          </a:p>
          <a:p>
            <a:pPr lvl="2"/>
            <a:r>
              <a:rPr lang="en-US"/>
              <a:t>Third level</a:t>
            </a:r>
          </a:p>
        </p:txBody>
      </p:sp>
      <p:sp>
        <p:nvSpPr>
          <p:cNvPr id="22" name="Text Placeholder 20"/>
          <p:cNvSpPr>
            <a:spLocks noGrp="1"/>
          </p:cNvSpPr>
          <p:nvPr>
            <p:ph type="body" sz="quarter" idx="19"/>
          </p:nvPr>
        </p:nvSpPr>
        <p:spPr>
          <a:xfrm>
            <a:off x="3271655" y="1317050"/>
            <a:ext cx="2584332" cy="2248440"/>
          </a:xfrm>
        </p:spPr>
        <p:txBody>
          <a:bodyPr/>
          <a:lstStyle>
            <a:lvl1pPr marL="0" indent="0">
              <a:spcAft>
                <a:spcPts val="450"/>
              </a:spcAft>
              <a:buFont typeface="Arial" panose="020B0604020202020204" pitchFamily="34" charset="0"/>
              <a:buNone/>
              <a:defRPr sz="1500" b="1">
                <a:solidFill>
                  <a:schemeClr val="bg1"/>
                </a:solidFill>
              </a:defRPr>
            </a:lvl1pPr>
            <a:lvl2pPr marL="0" indent="0">
              <a:spcAft>
                <a:spcPts val="450"/>
              </a:spcAft>
              <a:buFont typeface="Arial" panose="020B0604020202020204" pitchFamily="34" charset="0"/>
              <a:buNone/>
              <a:defRPr sz="1350">
                <a:solidFill>
                  <a:schemeClr val="bg1"/>
                </a:solidFill>
              </a:defRPr>
            </a:lvl2pPr>
            <a:lvl3pPr marL="129779" indent="0">
              <a:spcAft>
                <a:spcPts val="450"/>
              </a:spcAft>
              <a:buFont typeface="Arial" panose="020B0604020202020204" pitchFamily="34" charset="0"/>
              <a:buNone/>
              <a:defRPr sz="1200">
                <a:solidFill>
                  <a:schemeClr val="bg1"/>
                </a:solidFill>
              </a:defRPr>
            </a:lvl3pPr>
          </a:lstStyle>
          <a:p>
            <a:pPr lvl="0"/>
            <a:r>
              <a:rPr lang="en-US"/>
              <a:t>Edit Master text styles</a:t>
            </a:r>
          </a:p>
          <a:p>
            <a:pPr lvl="1"/>
            <a:r>
              <a:rPr lang="en-US"/>
              <a:t>Second level</a:t>
            </a:r>
          </a:p>
          <a:p>
            <a:pPr lvl="2"/>
            <a:r>
              <a:rPr lang="en-US"/>
              <a:t>Third level</a:t>
            </a:r>
          </a:p>
        </p:txBody>
      </p:sp>
      <p:sp>
        <p:nvSpPr>
          <p:cNvPr id="23" name="Text Placeholder 20"/>
          <p:cNvSpPr>
            <a:spLocks noGrp="1"/>
          </p:cNvSpPr>
          <p:nvPr>
            <p:ph type="body" sz="quarter" idx="20"/>
          </p:nvPr>
        </p:nvSpPr>
        <p:spPr>
          <a:xfrm>
            <a:off x="6044424" y="1317050"/>
            <a:ext cx="2584332" cy="2248440"/>
          </a:xfrm>
        </p:spPr>
        <p:txBody>
          <a:bodyPr/>
          <a:lstStyle>
            <a:lvl1pPr marL="0" indent="0">
              <a:spcAft>
                <a:spcPts val="450"/>
              </a:spcAft>
              <a:buFont typeface="Arial" panose="020B0604020202020204" pitchFamily="34" charset="0"/>
              <a:buNone/>
              <a:defRPr sz="1500" b="1">
                <a:solidFill>
                  <a:schemeClr val="bg1"/>
                </a:solidFill>
              </a:defRPr>
            </a:lvl1pPr>
            <a:lvl2pPr marL="0" indent="0">
              <a:spcAft>
                <a:spcPts val="450"/>
              </a:spcAft>
              <a:buFont typeface="Arial" panose="020B0604020202020204" pitchFamily="34" charset="0"/>
              <a:buNone/>
              <a:defRPr sz="1350">
                <a:solidFill>
                  <a:schemeClr val="bg1"/>
                </a:solidFill>
              </a:defRPr>
            </a:lvl2pPr>
            <a:lvl3pPr marL="129779" indent="0">
              <a:spcAft>
                <a:spcPts val="450"/>
              </a:spcAft>
              <a:buFont typeface="Arial" panose="020B0604020202020204" pitchFamily="34" charset="0"/>
              <a:buNone/>
              <a:defRPr sz="1200">
                <a:solidFill>
                  <a:schemeClr val="bg1"/>
                </a:solidFill>
              </a:defRPr>
            </a:lvl3pPr>
          </a:lstStyle>
          <a:p>
            <a:pPr lvl="0"/>
            <a:r>
              <a:rPr lang="en-US"/>
              <a:t>Edit Master text styles</a:t>
            </a:r>
          </a:p>
          <a:p>
            <a:pPr lvl="1"/>
            <a:r>
              <a:rPr lang="en-US"/>
              <a:t>Second level</a:t>
            </a:r>
          </a:p>
          <a:p>
            <a:pPr lvl="2"/>
            <a:r>
              <a:rPr lang="en-US"/>
              <a:t>Third level</a:t>
            </a:r>
          </a:p>
        </p:txBody>
      </p:sp>
      <p:sp>
        <p:nvSpPr>
          <p:cNvPr id="3" name="Title 2"/>
          <p:cNvSpPr>
            <a:spLocks noGrp="1"/>
          </p:cNvSpPr>
          <p:nvPr>
            <p:ph type="title"/>
          </p:nvPr>
        </p:nvSpPr>
        <p:spPr/>
        <p:txBody>
          <a:bodyPr/>
          <a:lstStyle/>
          <a:p>
            <a:r>
              <a:rPr lang="en-US"/>
              <a:t>Click to edit Master title style</a:t>
            </a:r>
            <a:endParaRPr lang="en-GB"/>
          </a:p>
        </p:txBody>
      </p:sp>
      <p:sp>
        <p:nvSpPr>
          <p:cNvPr id="15" name="Slide Number Placeholder 5"/>
          <p:cNvSpPr>
            <a:spLocks noGrp="1"/>
          </p:cNvSpPr>
          <p:nvPr>
            <p:ph type="sldNum" sz="quarter" idx="21"/>
          </p:nvPr>
        </p:nvSpPr>
        <p:spPr/>
        <p:txBody>
          <a:bodyPr/>
          <a:lstStyle>
            <a:lvl1pPr algn="r">
              <a:defRPr lang="en-GB" sz="750" b="0">
                <a:solidFill>
                  <a:schemeClr val="tx1"/>
                </a:solidFill>
                <a:latin typeface="+mn-lt"/>
                <a:ea typeface="+mn-ea"/>
              </a:defRPr>
            </a:lvl1pPr>
          </a:lstStyle>
          <a:p>
            <a:pPr>
              <a:defRPr/>
            </a:pPr>
            <a:fld id="{9B9AE48D-1197-417E-A33C-0C1158E9CE3F}" type="slidenum">
              <a:rPr/>
              <a:pPr>
                <a:defRPr/>
              </a:pPr>
              <a:t>‹#›</a:t>
            </a:fld>
            <a:endParaRPr dirty="0"/>
          </a:p>
        </p:txBody>
      </p:sp>
    </p:spTree>
    <p:extLst>
      <p:ext uri="{BB962C8B-B14F-4D97-AF65-F5344CB8AC3E}">
        <p14:creationId xmlns:p14="http://schemas.microsoft.com/office/powerpoint/2010/main" val="87099828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1" y="2283210"/>
            <a:ext cx="3941783"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789395"/>
            <a:ext cx="2598742"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4776"/>
            <a:ext cx="5091300"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p:cNvGrpSpPr/>
          <p:nvPr userDrawn="1"/>
        </p:nvGrpSpPr>
        <p:grpSpPr>
          <a:xfrm>
            <a:off x="426571" y="4600219"/>
            <a:ext cx="1905000" cy="30113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05067346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1" y="2283210"/>
            <a:ext cx="3941783"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789395"/>
            <a:ext cx="2598742"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4776"/>
            <a:ext cx="5091300"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426571" y="4600219"/>
            <a:ext cx="1905000" cy="30113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227621"/>
            <a:ext cx="1969293" cy="437201"/>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267787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1" y="2283210"/>
            <a:ext cx="3941783"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789395"/>
            <a:ext cx="2598742"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4776"/>
            <a:ext cx="5091300"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426571" y="4600219"/>
            <a:ext cx="1905000" cy="30113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227621"/>
            <a:ext cx="1969293" cy="437201"/>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34984958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1" y="2283210"/>
            <a:ext cx="3941783"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789395"/>
            <a:ext cx="2598742"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4776"/>
            <a:ext cx="5091300"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426571" y="4600219"/>
            <a:ext cx="1905000" cy="30113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2378" y="267891"/>
            <a:ext cx="1763750" cy="391500"/>
          </a:xfrm>
          <a:prstGeom prst="rect">
            <a:avLst/>
          </a:prstGeom>
        </p:spPr>
      </p:pic>
    </p:spTree>
    <p:extLst>
      <p:ext uri="{BB962C8B-B14F-4D97-AF65-F5344CB8AC3E}">
        <p14:creationId xmlns:p14="http://schemas.microsoft.com/office/powerpoint/2010/main" val="290990664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1" y="2283210"/>
            <a:ext cx="3941783" cy="577081"/>
          </a:xfrm>
        </p:spPr>
        <p:txBody>
          <a:bodyPr/>
          <a:lstStyle>
            <a:lvl1pPr>
              <a:spcAft>
                <a:spcPts val="0"/>
              </a:spcAft>
              <a:defRPr lang="en-US" sz="2400" b="1" dirty="0" smtClean="0">
                <a:solidFill>
                  <a:schemeClr val="bg1"/>
                </a:solidFill>
                <a:latin typeface="+mj-lt"/>
                <a:ea typeface="+mj-ea"/>
                <a:cs typeface="+mj-cs"/>
              </a:defRPr>
            </a:lvl1pPr>
            <a:lvl2pPr>
              <a:spcAft>
                <a:spcPts val="0"/>
              </a:spcAft>
              <a:defRPr lang="en-GB" sz="135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789395"/>
            <a:ext cx="2598742" cy="1327286"/>
          </a:xfrm>
        </p:spPr>
        <p:txBody>
          <a:bodyPr anchor="b" anchorCtr="0"/>
          <a:lstStyle>
            <a:lvl1pPr>
              <a:defRPr sz="8625">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4776"/>
            <a:ext cx="5091300" cy="5138724"/>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p:cNvGrpSpPr/>
          <p:nvPr userDrawn="1"/>
        </p:nvGrpSpPr>
        <p:grpSpPr>
          <a:xfrm>
            <a:off x="426571" y="4600219"/>
            <a:ext cx="1905000" cy="30113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227621"/>
            <a:ext cx="1307829" cy="437201"/>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3329350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105025" y="2181776"/>
            <a:ext cx="4933950" cy="779949"/>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spTree>
    <p:extLst>
      <p:ext uri="{BB962C8B-B14F-4D97-AF65-F5344CB8AC3E}">
        <p14:creationId xmlns:p14="http://schemas.microsoft.com/office/powerpoint/2010/main" val="31318057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slide_1">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5964238" y="1279922"/>
            <a:ext cx="3179762" cy="1418034"/>
          </a:xfrm>
          <a:prstGeom prst="rect">
            <a:avLst/>
          </a:prstGeom>
          <a:solidFill>
            <a:srgbClr val="0061A8"/>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700" b="1">
                <a:solidFill>
                  <a:srgbClr val="0079C1"/>
                </a:solidFill>
                <a:latin typeface="Arial" pitchFamily="34" charset="0"/>
                <a:ea typeface="ＭＳ Ｐゴシック" pitchFamily="34" charset="-128"/>
              </a:defRPr>
            </a:lvl1pPr>
            <a:lvl2pPr marL="742950" indent="-285750" eaLnBrk="0" hangingPunct="0">
              <a:defRPr sz="3700" b="1">
                <a:solidFill>
                  <a:srgbClr val="0079C1"/>
                </a:solidFill>
                <a:latin typeface="Arial" pitchFamily="34" charset="0"/>
                <a:ea typeface="ＭＳ Ｐゴシック" pitchFamily="34" charset="-128"/>
              </a:defRPr>
            </a:lvl2pPr>
            <a:lvl3pPr marL="1143000" indent="-228600" eaLnBrk="0" hangingPunct="0">
              <a:defRPr sz="3700" b="1">
                <a:solidFill>
                  <a:srgbClr val="0079C1"/>
                </a:solidFill>
                <a:latin typeface="Arial" pitchFamily="34" charset="0"/>
                <a:ea typeface="ＭＳ Ｐゴシック" pitchFamily="34" charset="-128"/>
              </a:defRPr>
            </a:lvl3pPr>
            <a:lvl4pPr marL="1600200" indent="-228600" eaLnBrk="0" hangingPunct="0">
              <a:defRPr sz="3700" b="1">
                <a:solidFill>
                  <a:srgbClr val="0079C1"/>
                </a:solidFill>
                <a:latin typeface="Arial" pitchFamily="34" charset="0"/>
                <a:ea typeface="ＭＳ Ｐゴシック" pitchFamily="34" charset="-128"/>
              </a:defRPr>
            </a:lvl4pPr>
            <a:lvl5pPr marL="2057400" indent="-228600" eaLnBrk="0" hangingPunct="0">
              <a:defRPr sz="37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defRPr/>
            </a:pPr>
            <a:endParaRPr lang="en-US" altLang="en-US" sz="2100">
              <a:cs typeface="Arial" pitchFamily="34" charset="0"/>
            </a:endParaRPr>
          </a:p>
        </p:txBody>
      </p:sp>
      <p:pic>
        <p:nvPicPr>
          <p:cNvPr id="10"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7407276" y="2730104"/>
            <a:ext cx="1736725" cy="1045369"/>
          </a:xfrm>
          <a:prstGeom prst="rect">
            <a:avLst/>
          </a:prstGeom>
          <a:solidFill>
            <a:srgbClr val="0095D7"/>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700" b="1">
                <a:solidFill>
                  <a:srgbClr val="0079C1"/>
                </a:solidFill>
                <a:latin typeface="Arial" pitchFamily="34" charset="0"/>
                <a:ea typeface="ＭＳ Ｐゴシック" pitchFamily="34" charset="-128"/>
              </a:defRPr>
            </a:lvl1pPr>
            <a:lvl2pPr marL="742950" indent="-285750" eaLnBrk="0" hangingPunct="0">
              <a:defRPr sz="3700" b="1">
                <a:solidFill>
                  <a:srgbClr val="0079C1"/>
                </a:solidFill>
                <a:latin typeface="Arial" pitchFamily="34" charset="0"/>
                <a:ea typeface="ＭＳ Ｐゴシック" pitchFamily="34" charset="-128"/>
              </a:defRPr>
            </a:lvl2pPr>
            <a:lvl3pPr marL="1143000" indent="-228600" eaLnBrk="0" hangingPunct="0">
              <a:defRPr sz="3700" b="1">
                <a:solidFill>
                  <a:srgbClr val="0079C1"/>
                </a:solidFill>
                <a:latin typeface="Arial" pitchFamily="34" charset="0"/>
                <a:ea typeface="ＭＳ Ｐゴシック" pitchFamily="34" charset="-128"/>
              </a:defRPr>
            </a:lvl3pPr>
            <a:lvl4pPr marL="1600200" indent="-228600" eaLnBrk="0" hangingPunct="0">
              <a:defRPr sz="3700" b="1">
                <a:solidFill>
                  <a:srgbClr val="0079C1"/>
                </a:solidFill>
                <a:latin typeface="Arial" pitchFamily="34" charset="0"/>
                <a:ea typeface="ＭＳ Ｐゴシック" pitchFamily="34" charset="-128"/>
              </a:defRPr>
            </a:lvl4pPr>
            <a:lvl5pPr marL="2057400" indent="-228600" eaLnBrk="0" hangingPunct="0">
              <a:defRPr sz="37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defRPr/>
            </a:pPr>
            <a:endParaRPr lang="en-US" altLang="en-US" sz="2100">
              <a:cs typeface="Arial" pitchFamily="34" charset="0"/>
            </a:endParaRPr>
          </a:p>
        </p:txBody>
      </p:sp>
      <p:sp>
        <p:nvSpPr>
          <p:cNvPr id="5" name="Text Placeholder 3"/>
          <p:cNvSpPr>
            <a:spLocks noGrp="1"/>
          </p:cNvSpPr>
          <p:nvPr>
            <p:ph type="body" sz="quarter" idx="11"/>
          </p:nvPr>
        </p:nvSpPr>
        <p:spPr>
          <a:xfrm>
            <a:off x="358432" y="3873950"/>
            <a:ext cx="8342313" cy="1118717"/>
          </a:xfrm>
          <a:prstGeom prst="rect">
            <a:avLst/>
          </a:prstGeom>
          <a:noFill/>
          <a:ln>
            <a:noFill/>
          </a:ln>
        </p:spPr>
        <p:txBody>
          <a:bodyPr lIns="72000" tIns="36000" rIns="0" bIns="0"/>
          <a:lstStyle>
            <a:lvl1pPr marL="257175" indent="-257175">
              <a:buFont typeface="Arial" panose="020B0604020202020204" pitchFamily="34" charset="0"/>
              <a:buNone/>
              <a:defRPr lang="en-US" sz="1500" baseline="0" dirty="0">
                <a:solidFill>
                  <a:schemeClr val="tx2"/>
                </a:solidFill>
              </a:defRPr>
            </a:lvl1pPr>
          </a:lstStyle>
          <a:p>
            <a:pPr lvl="0"/>
            <a:r>
              <a:rPr lang="en-US"/>
              <a:t>Edit Master text styles</a:t>
            </a:r>
          </a:p>
        </p:txBody>
      </p:sp>
      <p:sp>
        <p:nvSpPr>
          <p:cNvPr id="9" name="Picture Placeholder 12"/>
          <p:cNvSpPr>
            <a:spLocks noGrp="1"/>
          </p:cNvSpPr>
          <p:nvPr>
            <p:ph type="pic" sz="quarter" idx="16"/>
          </p:nvPr>
        </p:nvSpPr>
        <p:spPr>
          <a:xfrm>
            <a:off x="0" y="1280483"/>
            <a:ext cx="5918200" cy="2493294"/>
          </a:xfrm>
        </p:spPr>
        <p:txBody>
          <a:bodyPr>
            <a:normAutofit/>
          </a:bodyPr>
          <a:lstStyle>
            <a:lvl1pPr marL="0" indent="0">
              <a:buNone/>
              <a:defRPr sz="675"/>
            </a:lvl1p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14" name="Text Placeholder 5"/>
          <p:cNvSpPr>
            <a:spLocks noGrp="1"/>
          </p:cNvSpPr>
          <p:nvPr>
            <p:ph type="body" sz="quarter" idx="12"/>
          </p:nvPr>
        </p:nvSpPr>
        <p:spPr>
          <a:xfrm>
            <a:off x="5970452" y="1279554"/>
            <a:ext cx="3173548" cy="1122252"/>
          </a:xfrm>
          <a:noFill/>
        </p:spPr>
        <p:txBody>
          <a:bodyPr/>
          <a:lstStyle>
            <a:lvl1pPr marL="0" indent="0">
              <a:buFont typeface="Arial" panose="020B0604020202020204" pitchFamily="34" charset="0"/>
              <a:buNone/>
              <a:defRPr sz="1350" b="0" i="1">
                <a:solidFill>
                  <a:schemeClr val="bg1"/>
                </a:solidFill>
                <a:latin typeface="Times New Roman" panose="02020603050405020304" pitchFamily="18" charset="0"/>
                <a:cs typeface="Times New Roman" panose="02020603050405020304" pitchFamily="18" charset="0"/>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16" name="Picture Placeholder 2"/>
          <p:cNvSpPr>
            <a:spLocks noGrp="1"/>
          </p:cNvSpPr>
          <p:nvPr>
            <p:ph type="pic" sz="quarter" idx="18"/>
          </p:nvPr>
        </p:nvSpPr>
        <p:spPr>
          <a:xfrm>
            <a:off x="5970453" y="2730370"/>
            <a:ext cx="1385294" cy="1044239"/>
          </a:xfrm>
        </p:spPr>
        <p:txBody>
          <a:bodyPr/>
          <a:lstStyle>
            <a:lvl1pPr marL="0" indent="0">
              <a:buFont typeface="Arial" panose="020B0604020202020204" pitchFamily="34" charset="0"/>
              <a:buNone/>
              <a:defRPr sz="600"/>
            </a:lvl1pPr>
          </a:lstStyle>
          <a:p>
            <a:pPr lvl="0"/>
            <a:r>
              <a:rPr lang="en-US" noProof="0"/>
              <a:t>Click icon to add picture</a:t>
            </a:r>
            <a:endParaRPr lang="en-GB" noProof="0" dirty="0"/>
          </a:p>
        </p:txBody>
      </p:sp>
      <p:sp>
        <p:nvSpPr>
          <p:cNvPr id="17" name="Text Placeholder 5"/>
          <p:cNvSpPr>
            <a:spLocks noGrp="1"/>
          </p:cNvSpPr>
          <p:nvPr>
            <p:ph type="body" sz="quarter" idx="19"/>
          </p:nvPr>
        </p:nvSpPr>
        <p:spPr>
          <a:xfrm>
            <a:off x="5970452" y="2401806"/>
            <a:ext cx="3173548" cy="287354"/>
          </a:xfrm>
          <a:noFill/>
        </p:spPr>
        <p:txBody>
          <a:bodyPr tIns="0" rIns="36000" bIns="36000"/>
          <a:lstStyle>
            <a:lvl1pPr marL="0" indent="0">
              <a:spcAft>
                <a:spcPts val="0"/>
              </a:spcAft>
              <a:buFont typeface="Arial" panose="020B0604020202020204" pitchFamily="34" charset="0"/>
              <a:buNone/>
              <a:defRPr sz="675">
                <a:solidFill>
                  <a:schemeClr val="bg1"/>
                </a:solidFill>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12" name="Slide Number Placeholder 5"/>
          <p:cNvSpPr>
            <a:spLocks noGrp="1"/>
          </p:cNvSpPr>
          <p:nvPr>
            <p:ph type="sldNum" sz="quarter" idx="20"/>
          </p:nvPr>
        </p:nvSpPr>
        <p:spPr/>
        <p:txBody>
          <a:bodyPr/>
          <a:lstStyle>
            <a:lvl1pPr algn="r">
              <a:defRPr lang="en-GB" sz="750" b="0">
                <a:solidFill>
                  <a:schemeClr val="tx1"/>
                </a:solidFill>
                <a:latin typeface="+mn-lt"/>
                <a:ea typeface="+mn-ea"/>
              </a:defRPr>
            </a:lvl1pPr>
          </a:lstStyle>
          <a:p>
            <a:pPr>
              <a:defRPr/>
            </a:pPr>
            <a:fld id="{9226D18F-9D88-4B2C-B5FB-332986A8A1B4}" type="slidenum">
              <a:rPr/>
              <a:pPr>
                <a:defRPr/>
              </a:pPr>
              <a:t>‹#›</a:t>
            </a:fld>
            <a:endParaRPr dirty="0"/>
          </a:p>
        </p:txBody>
      </p:sp>
    </p:spTree>
    <p:extLst>
      <p:ext uri="{BB962C8B-B14F-4D97-AF65-F5344CB8AC3E}">
        <p14:creationId xmlns:p14="http://schemas.microsoft.com/office/powerpoint/2010/main" val="37634813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_georgia quot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5964238" y="1279922"/>
            <a:ext cx="3179762" cy="1418034"/>
          </a:xfrm>
          <a:prstGeom prst="rect">
            <a:avLst/>
          </a:prstGeom>
          <a:solidFill>
            <a:srgbClr val="0061A8"/>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700" b="1">
                <a:solidFill>
                  <a:srgbClr val="0079C1"/>
                </a:solidFill>
                <a:latin typeface="Arial" pitchFamily="34" charset="0"/>
                <a:ea typeface="ＭＳ Ｐゴシック" pitchFamily="34" charset="-128"/>
              </a:defRPr>
            </a:lvl1pPr>
            <a:lvl2pPr marL="742950" indent="-285750" eaLnBrk="0" hangingPunct="0">
              <a:defRPr sz="3700" b="1">
                <a:solidFill>
                  <a:srgbClr val="0079C1"/>
                </a:solidFill>
                <a:latin typeface="Arial" pitchFamily="34" charset="0"/>
                <a:ea typeface="ＭＳ Ｐゴシック" pitchFamily="34" charset="-128"/>
              </a:defRPr>
            </a:lvl2pPr>
            <a:lvl3pPr marL="1143000" indent="-228600" eaLnBrk="0" hangingPunct="0">
              <a:defRPr sz="3700" b="1">
                <a:solidFill>
                  <a:srgbClr val="0079C1"/>
                </a:solidFill>
                <a:latin typeface="Arial" pitchFamily="34" charset="0"/>
                <a:ea typeface="ＭＳ Ｐゴシック" pitchFamily="34" charset="-128"/>
              </a:defRPr>
            </a:lvl3pPr>
            <a:lvl4pPr marL="1600200" indent="-228600" eaLnBrk="0" hangingPunct="0">
              <a:defRPr sz="3700" b="1">
                <a:solidFill>
                  <a:srgbClr val="0079C1"/>
                </a:solidFill>
                <a:latin typeface="Arial" pitchFamily="34" charset="0"/>
                <a:ea typeface="ＭＳ Ｐゴシック" pitchFamily="34" charset="-128"/>
              </a:defRPr>
            </a:lvl4pPr>
            <a:lvl5pPr marL="2057400" indent="-228600" eaLnBrk="0" hangingPunct="0">
              <a:defRPr sz="37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defRPr/>
            </a:pPr>
            <a:endParaRPr lang="en-US" altLang="en-US" sz="2100">
              <a:cs typeface="Arial" pitchFamily="34" charset="0"/>
            </a:endParaRPr>
          </a:p>
        </p:txBody>
      </p:sp>
      <p:pic>
        <p:nvPicPr>
          <p:cNvPr id="10"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7407276" y="2730104"/>
            <a:ext cx="1736725" cy="1045369"/>
          </a:xfrm>
          <a:prstGeom prst="rect">
            <a:avLst/>
          </a:prstGeom>
          <a:solidFill>
            <a:srgbClr val="0095D7"/>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700" b="1">
                <a:solidFill>
                  <a:srgbClr val="0079C1"/>
                </a:solidFill>
                <a:latin typeface="Arial" pitchFamily="34" charset="0"/>
                <a:ea typeface="ＭＳ Ｐゴシック" pitchFamily="34" charset="-128"/>
              </a:defRPr>
            </a:lvl1pPr>
            <a:lvl2pPr marL="742950" indent="-285750" eaLnBrk="0" hangingPunct="0">
              <a:defRPr sz="3700" b="1">
                <a:solidFill>
                  <a:srgbClr val="0079C1"/>
                </a:solidFill>
                <a:latin typeface="Arial" pitchFamily="34" charset="0"/>
                <a:ea typeface="ＭＳ Ｐゴシック" pitchFamily="34" charset="-128"/>
              </a:defRPr>
            </a:lvl2pPr>
            <a:lvl3pPr marL="1143000" indent="-228600" eaLnBrk="0" hangingPunct="0">
              <a:defRPr sz="3700" b="1">
                <a:solidFill>
                  <a:srgbClr val="0079C1"/>
                </a:solidFill>
                <a:latin typeface="Arial" pitchFamily="34" charset="0"/>
                <a:ea typeface="ＭＳ Ｐゴシック" pitchFamily="34" charset="-128"/>
              </a:defRPr>
            </a:lvl3pPr>
            <a:lvl4pPr marL="1600200" indent="-228600" eaLnBrk="0" hangingPunct="0">
              <a:defRPr sz="3700" b="1">
                <a:solidFill>
                  <a:srgbClr val="0079C1"/>
                </a:solidFill>
                <a:latin typeface="Arial" pitchFamily="34" charset="0"/>
                <a:ea typeface="ＭＳ Ｐゴシック" pitchFamily="34" charset="-128"/>
              </a:defRPr>
            </a:lvl4pPr>
            <a:lvl5pPr marL="2057400" indent="-228600" eaLnBrk="0" hangingPunct="0">
              <a:defRPr sz="37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defRPr/>
            </a:pPr>
            <a:endParaRPr lang="en-US" altLang="en-US" sz="2100">
              <a:cs typeface="Arial" pitchFamily="34" charset="0"/>
            </a:endParaRPr>
          </a:p>
        </p:txBody>
      </p:sp>
      <p:sp>
        <p:nvSpPr>
          <p:cNvPr id="5" name="Text Placeholder 3"/>
          <p:cNvSpPr>
            <a:spLocks noGrp="1"/>
          </p:cNvSpPr>
          <p:nvPr>
            <p:ph type="body" sz="quarter" idx="11"/>
          </p:nvPr>
        </p:nvSpPr>
        <p:spPr>
          <a:xfrm>
            <a:off x="358432" y="3873950"/>
            <a:ext cx="8342313" cy="1118717"/>
          </a:xfrm>
          <a:prstGeom prst="rect">
            <a:avLst/>
          </a:prstGeom>
          <a:noFill/>
          <a:ln>
            <a:noFill/>
          </a:ln>
        </p:spPr>
        <p:txBody>
          <a:bodyPr lIns="72000" tIns="36000" rIns="0" bIns="0"/>
          <a:lstStyle>
            <a:lvl1pPr marL="257175" indent="-257175">
              <a:buFont typeface="Arial" panose="020B0604020202020204" pitchFamily="34" charset="0"/>
              <a:buNone/>
              <a:defRPr lang="en-US" sz="1500" baseline="0" dirty="0">
                <a:solidFill>
                  <a:schemeClr val="tx2"/>
                </a:solidFill>
              </a:defRPr>
            </a:lvl1pPr>
          </a:lstStyle>
          <a:p>
            <a:pPr lvl="0"/>
            <a:r>
              <a:rPr lang="en-US"/>
              <a:t>Edit Master text styles</a:t>
            </a:r>
          </a:p>
        </p:txBody>
      </p:sp>
      <p:sp>
        <p:nvSpPr>
          <p:cNvPr id="9" name="Picture Placeholder 12"/>
          <p:cNvSpPr>
            <a:spLocks noGrp="1"/>
          </p:cNvSpPr>
          <p:nvPr>
            <p:ph type="pic" sz="quarter" idx="16"/>
          </p:nvPr>
        </p:nvSpPr>
        <p:spPr>
          <a:xfrm>
            <a:off x="0" y="1280483"/>
            <a:ext cx="5918200" cy="2493294"/>
          </a:xfrm>
        </p:spPr>
        <p:txBody>
          <a:bodyPr>
            <a:normAutofit/>
          </a:bodyPr>
          <a:lstStyle>
            <a:lvl1pPr marL="0" indent="0">
              <a:buNone/>
              <a:defRPr sz="675"/>
            </a:lvl1p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14" name="Text Placeholder 5"/>
          <p:cNvSpPr>
            <a:spLocks noGrp="1"/>
          </p:cNvSpPr>
          <p:nvPr>
            <p:ph type="body" sz="quarter" idx="12"/>
          </p:nvPr>
        </p:nvSpPr>
        <p:spPr>
          <a:xfrm>
            <a:off x="5970452" y="1279554"/>
            <a:ext cx="3173548" cy="1122252"/>
          </a:xfrm>
          <a:noFill/>
        </p:spPr>
        <p:txBody>
          <a:bodyPr/>
          <a:lstStyle>
            <a:lvl1pPr marL="0" indent="0">
              <a:buFont typeface="Arial" panose="020B0604020202020204" pitchFamily="34" charset="0"/>
              <a:buNone/>
              <a:defRPr sz="1350" b="0" i="1">
                <a:solidFill>
                  <a:schemeClr val="bg1"/>
                </a:solidFill>
                <a:latin typeface="Georgia" panose="02040502050405020303" pitchFamily="18" charset="0"/>
                <a:cs typeface="Times New Roman" panose="02020603050405020304" pitchFamily="18" charset="0"/>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16" name="Picture Placeholder 2"/>
          <p:cNvSpPr>
            <a:spLocks noGrp="1"/>
          </p:cNvSpPr>
          <p:nvPr>
            <p:ph type="pic" sz="quarter" idx="18"/>
          </p:nvPr>
        </p:nvSpPr>
        <p:spPr>
          <a:xfrm>
            <a:off x="5970453" y="2730370"/>
            <a:ext cx="1385294" cy="1044239"/>
          </a:xfrm>
        </p:spPr>
        <p:txBody>
          <a:bodyPr/>
          <a:lstStyle>
            <a:lvl1pPr marL="0" indent="0">
              <a:buFont typeface="Arial" panose="020B0604020202020204" pitchFamily="34" charset="0"/>
              <a:buNone/>
              <a:defRPr sz="600"/>
            </a:lvl1pPr>
          </a:lstStyle>
          <a:p>
            <a:pPr lvl="0"/>
            <a:r>
              <a:rPr lang="en-US" noProof="0"/>
              <a:t>Click icon to add picture</a:t>
            </a:r>
            <a:endParaRPr lang="en-GB" noProof="0" dirty="0"/>
          </a:p>
        </p:txBody>
      </p:sp>
      <p:sp>
        <p:nvSpPr>
          <p:cNvPr id="17" name="Text Placeholder 5"/>
          <p:cNvSpPr>
            <a:spLocks noGrp="1"/>
          </p:cNvSpPr>
          <p:nvPr>
            <p:ph type="body" sz="quarter" idx="19"/>
          </p:nvPr>
        </p:nvSpPr>
        <p:spPr>
          <a:xfrm>
            <a:off x="5970452" y="2401806"/>
            <a:ext cx="3173548" cy="287354"/>
          </a:xfrm>
          <a:noFill/>
        </p:spPr>
        <p:txBody>
          <a:bodyPr tIns="0" rIns="36000" bIns="36000"/>
          <a:lstStyle>
            <a:lvl1pPr marL="0" indent="0">
              <a:spcAft>
                <a:spcPts val="0"/>
              </a:spcAft>
              <a:buFont typeface="Arial" panose="020B0604020202020204" pitchFamily="34" charset="0"/>
              <a:buNone/>
              <a:defRPr sz="675">
                <a:solidFill>
                  <a:schemeClr val="bg1"/>
                </a:solidFill>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12" name="Slide Number Placeholder 5"/>
          <p:cNvSpPr>
            <a:spLocks noGrp="1"/>
          </p:cNvSpPr>
          <p:nvPr>
            <p:ph type="sldNum" sz="quarter" idx="20"/>
          </p:nvPr>
        </p:nvSpPr>
        <p:spPr/>
        <p:txBody>
          <a:bodyPr/>
          <a:lstStyle>
            <a:lvl1pPr algn="r">
              <a:defRPr lang="en-GB" sz="750" b="0">
                <a:solidFill>
                  <a:schemeClr val="tx1"/>
                </a:solidFill>
                <a:latin typeface="+mn-lt"/>
                <a:ea typeface="+mn-ea"/>
              </a:defRPr>
            </a:lvl1pPr>
          </a:lstStyle>
          <a:p>
            <a:pPr>
              <a:defRPr/>
            </a:pPr>
            <a:fld id="{EC9E3203-5166-45E8-A6F1-4A384F681B62}" type="slidenum">
              <a:rPr/>
              <a:pPr>
                <a:defRPr/>
              </a:pPr>
              <a:t>‹#›</a:t>
            </a:fld>
            <a:endParaRPr dirty="0"/>
          </a:p>
        </p:txBody>
      </p:sp>
    </p:spTree>
    <p:extLst>
      <p:ext uri="{BB962C8B-B14F-4D97-AF65-F5344CB8AC3E}">
        <p14:creationId xmlns:p14="http://schemas.microsoft.com/office/powerpoint/2010/main" val="16639927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_slide_1">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7562850" y="2513410"/>
            <a:ext cx="1581150" cy="1260872"/>
          </a:xfrm>
          <a:prstGeom prst="rect">
            <a:avLst/>
          </a:prstGeom>
          <a:solidFill>
            <a:srgbClr val="0061A8"/>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5" tIns="25718" rIns="51435" bIns="25718"/>
          <a:lstStyle>
            <a:lvl1pPr defTabSz="685800" eaLnBrk="0" hangingPunct="0">
              <a:defRPr sz="3700" b="1">
                <a:solidFill>
                  <a:srgbClr val="0079C1"/>
                </a:solidFill>
                <a:latin typeface="Arial" pitchFamily="34" charset="0"/>
                <a:ea typeface="ＭＳ Ｐゴシック" pitchFamily="34" charset="-128"/>
              </a:defRPr>
            </a:lvl1pPr>
            <a:lvl2pPr marL="742950" indent="-285750" defTabSz="685800" eaLnBrk="0" hangingPunct="0">
              <a:defRPr sz="3700" b="1">
                <a:solidFill>
                  <a:srgbClr val="0079C1"/>
                </a:solidFill>
                <a:latin typeface="Arial" pitchFamily="34" charset="0"/>
                <a:ea typeface="ＭＳ Ｐゴシック" pitchFamily="34" charset="-128"/>
              </a:defRPr>
            </a:lvl2pPr>
            <a:lvl3pPr marL="1143000" indent="-228600" defTabSz="685800" eaLnBrk="0" hangingPunct="0">
              <a:defRPr sz="3700" b="1">
                <a:solidFill>
                  <a:srgbClr val="0079C1"/>
                </a:solidFill>
                <a:latin typeface="Arial" pitchFamily="34" charset="0"/>
                <a:ea typeface="ＭＳ Ｐゴシック" pitchFamily="34" charset="-128"/>
              </a:defRPr>
            </a:lvl3pPr>
            <a:lvl4pPr marL="1600200" indent="-228600" defTabSz="685800" eaLnBrk="0" hangingPunct="0">
              <a:defRPr sz="3700" b="1">
                <a:solidFill>
                  <a:srgbClr val="0079C1"/>
                </a:solidFill>
                <a:latin typeface="Arial" pitchFamily="34" charset="0"/>
                <a:ea typeface="ＭＳ Ｐゴシック" pitchFamily="34" charset="-128"/>
              </a:defRPr>
            </a:lvl4pPr>
            <a:lvl5pPr marL="2057400" indent="-228600" defTabSz="685800" eaLnBrk="0" hangingPunct="0">
              <a:defRPr sz="3700" b="1">
                <a:solidFill>
                  <a:srgbClr val="0079C1"/>
                </a:solidFill>
                <a:latin typeface="Arial" pitchFamily="34" charset="0"/>
                <a:ea typeface="ＭＳ Ｐゴシック" pitchFamily="34" charset="-128"/>
              </a:defRPr>
            </a:lvl5pPr>
            <a:lvl6pPr marL="2514600" indent="-228600" defTabSz="685800" eaLnBrk="0" fontAlgn="base" hangingPunct="0">
              <a:spcBef>
                <a:spcPct val="0"/>
              </a:spcBef>
              <a:spcAft>
                <a:spcPct val="0"/>
              </a:spcAft>
              <a:defRPr sz="3700" b="1">
                <a:solidFill>
                  <a:srgbClr val="0079C1"/>
                </a:solidFill>
                <a:latin typeface="Arial" pitchFamily="34" charset="0"/>
                <a:ea typeface="ＭＳ Ｐゴシック" pitchFamily="34" charset="-128"/>
              </a:defRPr>
            </a:lvl6pPr>
            <a:lvl7pPr marL="2971800" indent="-228600" defTabSz="685800" eaLnBrk="0" fontAlgn="base" hangingPunct="0">
              <a:spcBef>
                <a:spcPct val="0"/>
              </a:spcBef>
              <a:spcAft>
                <a:spcPct val="0"/>
              </a:spcAft>
              <a:defRPr sz="3700" b="1">
                <a:solidFill>
                  <a:srgbClr val="0079C1"/>
                </a:solidFill>
                <a:latin typeface="Arial" pitchFamily="34" charset="0"/>
                <a:ea typeface="ＭＳ Ｐゴシック" pitchFamily="34" charset="-128"/>
              </a:defRPr>
            </a:lvl7pPr>
            <a:lvl8pPr marL="3429000" indent="-228600" defTabSz="685800" eaLnBrk="0" fontAlgn="base" hangingPunct="0">
              <a:spcBef>
                <a:spcPct val="0"/>
              </a:spcBef>
              <a:spcAft>
                <a:spcPct val="0"/>
              </a:spcAft>
              <a:defRPr sz="3700" b="1">
                <a:solidFill>
                  <a:srgbClr val="0079C1"/>
                </a:solidFill>
                <a:latin typeface="Arial" pitchFamily="34" charset="0"/>
                <a:ea typeface="ＭＳ Ｐゴシック" pitchFamily="34" charset="-128"/>
              </a:defRPr>
            </a:lvl8pPr>
            <a:lvl9pPr marL="3886200" indent="-228600" defTabSz="685800" eaLnBrk="0" fontAlgn="base" hangingPunct="0">
              <a:spcBef>
                <a:spcPct val="0"/>
              </a:spcBef>
              <a:spcAft>
                <a:spcPct val="0"/>
              </a:spcAft>
              <a:defRPr sz="3700" b="1">
                <a:solidFill>
                  <a:srgbClr val="0079C1"/>
                </a:solidFill>
                <a:latin typeface="Arial" pitchFamily="34" charset="0"/>
                <a:ea typeface="ＭＳ Ｐゴシック" pitchFamily="34" charset="-128"/>
              </a:defRPr>
            </a:lvl9pPr>
          </a:lstStyle>
          <a:p>
            <a:pPr eaLnBrk="1" hangingPunct="1">
              <a:lnSpc>
                <a:spcPct val="95000"/>
              </a:lnSpc>
              <a:defRPr/>
            </a:pPr>
            <a:endParaRPr lang="en-US" altLang="en-US" sz="600" b="0">
              <a:cs typeface="Arial" pitchFamily="34" charset="0"/>
            </a:endParaRPr>
          </a:p>
        </p:txBody>
      </p:sp>
      <p:pic>
        <p:nvPicPr>
          <p:cNvPr id="7"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p:cNvSpPr>
            <a:spLocks noGrp="1"/>
          </p:cNvSpPr>
          <p:nvPr>
            <p:ph type="body" sz="quarter" idx="11"/>
          </p:nvPr>
        </p:nvSpPr>
        <p:spPr>
          <a:xfrm>
            <a:off x="358432" y="3873950"/>
            <a:ext cx="8342313" cy="1118717"/>
          </a:xfrm>
          <a:prstGeom prst="rect">
            <a:avLst/>
          </a:prstGeom>
          <a:noFill/>
          <a:ln>
            <a:noFill/>
          </a:ln>
        </p:spPr>
        <p:txBody>
          <a:bodyPr lIns="72000" tIns="36000" rIns="0" bIns="0"/>
          <a:lstStyle>
            <a:lvl1pPr marL="257175" indent="-257175">
              <a:buFont typeface="Arial" panose="020B0604020202020204" pitchFamily="34" charset="0"/>
              <a:buNone/>
              <a:defRPr lang="en-US" sz="1500" baseline="0" dirty="0">
                <a:solidFill>
                  <a:schemeClr val="tx2"/>
                </a:solidFill>
              </a:defRPr>
            </a:lvl1pPr>
          </a:lstStyle>
          <a:p>
            <a:pPr lvl="0"/>
            <a:r>
              <a:rPr lang="en-US"/>
              <a:t>Edit Master text styles</a:t>
            </a:r>
          </a:p>
        </p:txBody>
      </p:sp>
      <p:sp>
        <p:nvSpPr>
          <p:cNvPr id="9" name="Picture Placeholder 12"/>
          <p:cNvSpPr>
            <a:spLocks noGrp="1"/>
          </p:cNvSpPr>
          <p:nvPr>
            <p:ph type="pic" sz="quarter" idx="16"/>
          </p:nvPr>
        </p:nvSpPr>
        <p:spPr>
          <a:xfrm>
            <a:off x="0" y="1280483"/>
            <a:ext cx="7491096" cy="2493294"/>
          </a:xfrm>
        </p:spPr>
        <p:txBody>
          <a:bodyPr>
            <a:normAutofit/>
          </a:bodyPr>
          <a:lstStyle>
            <a:lvl1pPr marL="0" indent="0">
              <a:buNone/>
              <a:defRPr sz="675"/>
            </a:lvl1p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13" name="Picture Placeholder 2"/>
          <p:cNvSpPr>
            <a:spLocks noGrp="1"/>
          </p:cNvSpPr>
          <p:nvPr>
            <p:ph type="pic" sz="quarter" idx="18"/>
          </p:nvPr>
        </p:nvSpPr>
        <p:spPr>
          <a:xfrm>
            <a:off x="7556128" y="1280483"/>
            <a:ext cx="1587873" cy="1179909"/>
          </a:xfrm>
        </p:spPr>
        <p:txBody>
          <a:bodyPr/>
          <a:lstStyle>
            <a:lvl1pPr marL="0" indent="0">
              <a:buFont typeface="Arial" panose="020B0604020202020204" pitchFamily="34" charset="0"/>
              <a:buNone/>
              <a:defRPr sz="600"/>
            </a:lvl1pPr>
          </a:lstStyle>
          <a:p>
            <a:pPr lvl="0"/>
            <a:r>
              <a:rPr lang="en-US" noProof="0"/>
              <a:t>Click icon to add picture</a:t>
            </a:r>
            <a:endParaRPr lang="en-GB" noProof="0" dirty="0"/>
          </a:p>
        </p:txBody>
      </p:sp>
      <p:sp>
        <p:nvSpPr>
          <p:cNvPr id="8" name="Slide Number Placeholder 5"/>
          <p:cNvSpPr>
            <a:spLocks noGrp="1"/>
          </p:cNvSpPr>
          <p:nvPr>
            <p:ph type="sldNum" sz="quarter" idx="19"/>
          </p:nvPr>
        </p:nvSpPr>
        <p:spPr/>
        <p:txBody>
          <a:bodyPr/>
          <a:lstStyle>
            <a:lvl1pPr algn="r">
              <a:defRPr lang="en-GB" sz="750" b="0">
                <a:solidFill>
                  <a:schemeClr val="tx1"/>
                </a:solidFill>
                <a:latin typeface="+mn-lt"/>
                <a:ea typeface="+mn-ea"/>
              </a:defRPr>
            </a:lvl1pPr>
          </a:lstStyle>
          <a:p>
            <a:pPr>
              <a:defRPr/>
            </a:pPr>
            <a:fld id="{45F0D1B4-79ED-423F-85DD-264FA31C015D}" type="slidenum">
              <a:rPr/>
              <a:pPr>
                <a:defRPr/>
              </a:pPr>
              <a:t>‹#›</a:t>
            </a:fld>
            <a:endParaRPr dirty="0"/>
          </a:p>
        </p:txBody>
      </p:sp>
    </p:spTree>
    <p:extLst>
      <p:ext uri="{BB962C8B-B14F-4D97-AF65-F5344CB8AC3E}">
        <p14:creationId xmlns:p14="http://schemas.microsoft.com/office/powerpoint/2010/main" val="2235322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slide_4">
    <p:spTree>
      <p:nvGrpSpPr>
        <p:cNvPr id="1" name=""/>
        <p:cNvGrpSpPr/>
        <p:nvPr/>
      </p:nvGrpSpPr>
      <p:grpSpPr>
        <a:xfrm>
          <a:off x="0" y="0"/>
          <a:ext cx="0" cy="0"/>
          <a:chOff x="0" y="0"/>
          <a:chExt cx="0" cy="0"/>
        </a:xfrm>
      </p:grpSpPr>
      <p:pic>
        <p:nvPicPr>
          <p:cNvPr id="8"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p:cNvSpPr>
            <a:spLocks noGrp="1"/>
          </p:cNvSpPr>
          <p:nvPr>
            <p:ph type="body" sz="quarter" idx="11"/>
          </p:nvPr>
        </p:nvSpPr>
        <p:spPr>
          <a:xfrm>
            <a:off x="358346" y="3873950"/>
            <a:ext cx="8330042" cy="1118717"/>
          </a:xfrm>
          <a:prstGeom prst="rect">
            <a:avLst/>
          </a:prstGeom>
        </p:spPr>
        <p:txBody>
          <a:bodyPr lIns="72000" tIns="36000" rIns="0" bIns="0"/>
          <a:lstStyle>
            <a:lvl1pPr marL="257175" indent="-257175">
              <a:buFont typeface="Arial" panose="020B0604020202020204" pitchFamily="34" charset="0"/>
              <a:buNone/>
              <a:defRPr lang="en-US" sz="1500" baseline="0" dirty="0">
                <a:solidFill>
                  <a:schemeClr val="tx2"/>
                </a:solidFill>
                <a:latin typeface="+mn-lt"/>
                <a:ea typeface="+mn-ea"/>
                <a:cs typeface="+mn-cs"/>
              </a:defRPr>
            </a:lvl1pPr>
          </a:lstStyle>
          <a:p>
            <a:pPr lvl="0"/>
            <a:r>
              <a:rPr lang="en-US"/>
              <a:t>Edit Master text styles</a:t>
            </a:r>
          </a:p>
        </p:txBody>
      </p:sp>
      <p:sp>
        <p:nvSpPr>
          <p:cNvPr id="10" name="Picture Placeholder 12"/>
          <p:cNvSpPr>
            <a:spLocks noGrp="1"/>
          </p:cNvSpPr>
          <p:nvPr>
            <p:ph type="pic" sz="quarter" idx="16"/>
          </p:nvPr>
        </p:nvSpPr>
        <p:spPr>
          <a:xfrm>
            <a:off x="0" y="1280483"/>
            <a:ext cx="9144000" cy="2493294"/>
          </a:xfrm>
        </p:spPr>
        <p:txBody>
          <a:bodyPr>
            <a:normAutofit/>
          </a:bodyPr>
          <a:lstStyle>
            <a:lvl1pPr marL="0" indent="0">
              <a:buNone/>
              <a:defRPr sz="675"/>
            </a:lvl1p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7" name="Picture Placeholder 2"/>
          <p:cNvSpPr>
            <a:spLocks noGrp="1"/>
          </p:cNvSpPr>
          <p:nvPr>
            <p:ph type="pic" sz="quarter" idx="18"/>
          </p:nvPr>
        </p:nvSpPr>
        <p:spPr>
          <a:xfrm>
            <a:off x="7033364" y="2768996"/>
            <a:ext cx="1347949" cy="1004780"/>
          </a:xfrm>
        </p:spPr>
        <p:txBody>
          <a:bodyPr/>
          <a:lstStyle>
            <a:lvl1pPr marL="0" indent="0">
              <a:buFont typeface="Arial" panose="020B0604020202020204" pitchFamily="34" charset="0"/>
              <a:buNone/>
              <a:defRPr sz="600"/>
            </a:lvl1pPr>
          </a:lstStyle>
          <a:p>
            <a:pPr lvl="0"/>
            <a:r>
              <a:rPr lang="en-US" noProof="0"/>
              <a:t>Click icon to add picture</a:t>
            </a:r>
            <a:endParaRPr lang="en-GB" noProof="0" dirty="0"/>
          </a:p>
        </p:txBody>
      </p:sp>
      <p:sp>
        <p:nvSpPr>
          <p:cNvPr id="11" name="Text Placeholder 5"/>
          <p:cNvSpPr>
            <a:spLocks noGrp="1"/>
          </p:cNvSpPr>
          <p:nvPr>
            <p:ph type="body" sz="quarter" idx="12"/>
          </p:nvPr>
        </p:nvSpPr>
        <p:spPr>
          <a:xfrm>
            <a:off x="34185" y="1279554"/>
            <a:ext cx="3418316" cy="1161000"/>
          </a:xfrm>
          <a:noFill/>
        </p:spPr>
        <p:txBody>
          <a:bodyPr/>
          <a:lstStyle>
            <a:lvl1pPr marL="0" indent="0">
              <a:buFont typeface="Arial" panose="020B0604020202020204" pitchFamily="34" charset="0"/>
              <a:buNone/>
              <a:defRPr sz="1500" b="0" i="1">
                <a:solidFill>
                  <a:schemeClr val="bg1"/>
                </a:solidFill>
                <a:latin typeface="Times New Roman" panose="02020603050405020304" pitchFamily="18" charset="0"/>
                <a:cs typeface="Times New Roman" panose="02020603050405020304" pitchFamily="18" charset="0"/>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12" name="Text Placeholder 5"/>
          <p:cNvSpPr>
            <a:spLocks noGrp="1"/>
          </p:cNvSpPr>
          <p:nvPr>
            <p:ph type="body" sz="quarter" idx="19"/>
          </p:nvPr>
        </p:nvSpPr>
        <p:spPr>
          <a:xfrm>
            <a:off x="34185" y="2493802"/>
            <a:ext cx="3418316" cy="287354"/>
          </a:xfrm>
          <a:noFill/>
        </p:spPr>
        <p:txBody>
          <a:bodyPr tIns="0" rIns="36000" bIns="36000"/>
          <a:lstStyle>
            <a:lvl1pPr marL="0" indent="0">
              <a:spcAft>
                <a:spcPts val="0"/>
              </a:spcAft>
              <a:buFont typeface="Arial" panose="020B0604020202020204" pitchFamily="34" charset="0"/>
              <a:buNone/>
              <a:defRPr sz="675">
                <a:solidFill>
                  <a:schemeClr val="bg1"/>
                </a:solidFill>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9" name="Slide Number Placeholder 5"/>
          <p:cNvSpPr>
            <a:spLocks noGrp="1"/>
          </p:cNvSpPr>
          <p:nvPr>
            <p:ph type="sldNum" sz="quarter" idx="20"/>
          </p:nvPr>
        </p:nvSpPr>
        <p:spPr/>
        <p:txBody>
          <a:bodyPr/>
          <a:lstStyle>
            <a:lvl1pPr algn="r">
              <a:defRPr lang="en-GB" sz="750" b="0">
                <a:solidFill>
                  <a:schemeClr val="tx1"/>
                </a:solidFill>
                <a:latin typeface="+mn-lt"/>
                <a:ea typeface="+mn-ea"/>
              </a:defRPr>
            </a:lvl1pPr>
          </a:lstStyle>
          <a:p>
            <a:pPr>
              <a:defRPr/>
            </a:pPr>
            <a:fld id="{EBDAA5C9-E673-403A-91F2-815C068E0212}" type="slidenum">
              <a:rPr/>
              <a:pPr>
                <a:defRPr/>
              </a:pPr>
              <a:t>‹#›</a:t>
            </a:fld>
            <a:endParaRPr dirty="0"/>
          </a:p>
        </p:txBody>
      </p:sp>
    </p:spTree>
    <p:extLst>
      <p:ext uri="{BB962C8B-B14F-4D97-AF65-F5344CB8AC3E}">
        <p14:creationId xmlns:p14="http://schemas.microsoft.com/office/powerpoint/2010/main" val="95417865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Divider_georgia quotes">
    <p:spTree>
      <p:nvGrpSpPr>
        <p:cNvPr id="1" name=""/>
        <p:cNvGrpSpPr/>
        <p:nvPr/>
      </p:nvGrpSpPr>
      <p:grpSpPr>
        <a:xfrm>
          <a:off x="0" y="0"/>
          <a:ext cx="0" cy="0"/>
          <a:chOff x="0" y="0"/>
          <a:chExt cx="0" cy="0"/>
        </a:xfrm>
      </p:grpSpPr>
      <p:pic>
        <p:nvPicPr>
          <p:cNvPr id="8"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p:cNvSpPr>
            <a:spLocks noGrp="1"/>
          </p:cNvSpPr>
          <p:nvPr>
            <p:ph type="body" sz="quarter" idx="11"/>
          </p:nvPr>
        </p:nvSpPr>
        <p:spPr>
          <a:xfrm>
            <a:off x="358346" y="3873950"/>
            <a:ext cx="8330042" cy="1118717"/>
          </a:xfrm>
          <a:prstGeom prst="rect">
            <a:avLst/>
          </a:prstGeom>
        </p:spPr>
        <p:txBody>
          <a:bodyPr lIns="72000" tIns="36000" rIns="0" bIns="0"/>
          <a:lstStyle>
            <a:lvl1pPr marL="257175" indent="-257175">
              <a:buFont typeface="Arial" panose="020B0604020202020204" pitchFamily="34" charset="0"/>
              <a:buNone/>
              <a:defRPr lang="en-US" sz="1500" baseline="0" dirty="0">
                <a:solidFill>
                  <a:schemeClr val="tx2"/>
                </a:solidFill>
                <a:latin typeface="+mn-lt"/>
                <a:ea typeface="+mn-ea"/>
                <a:cs typeface="+mn-cs"/>
              </a:defRPr>
            </a:lvl1pPr>
          </a:lstStyle>
          <a:p>
            <a:pPr lvl="0"/>
            <a:r>
              <a:rPr lang="en-US"/>
              <a:t>Edit Master text styles</a:t>
            </a:r>
          </a:p>
        </p:txBody>
      </p:sp>
      <p:sp>
        <p:nvSpPr>
          <p:cNvPr id="10" name="Picture Placeholder 12"/>
          <p:cNvSpPr>
            <a:spLocks noGrp="1"/>
          </p:cNvSpPr>
          <p:nvPr>
            <p:ph type="pic" sz="quarter" idx="16"/>
          </p:nvPr>
        </p:nvSpPr>
        <p:spPr>
          <a:xfrm>
            <a:off x="0" y="1280483"/>
            <a:ext cx="9144000" cy="2493294"/>
          </a:xfrm>
        </p:spPr>
        <p:txBody>
          <a:bodyPr>
            <a:normAutofit/>
          </a:bodyPr>
          <a:lstStyle>
            <a:lvl1pPr marL="0" indent="0">
              <a:buNone/>
              <a:defRPr sz="675"/>
            </a:lvl1p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7" name="Picture Placeholder 2"/>
          <p:cNvSpPr>
            <a:spLocks noGrp="1"/>
          </p:cNvSpPr>
          <p:nvPr>
            <p:ph type="pic" sz="quarter" idx="18"/>
          </p:nvPr>
        </p:nvSpPr>
        <p:spPr>
          <a:xfrm>
            <a:off x="7033364" y="2768996"/>
            <a:ext cx="1347949" cy="1004780"/>
          </a:xfrm>
        </p:spPr>
        <p:txBody>
          <a:bodyPr/>
          <a:lstStyle>
            <a:lvl1pPr marL="0" indent="0">
              <a:buFont typeface="Arial" panose="020B0604020202020204" pitchFamily="34" charset="0"/>
              <a:buNone/>
              <a:defRPr sz="600"/>
            </a:lvl1pPr>
          </a:lstStyle>
          <a:p>
            <a:pPr lvl="0"/>
            <a:r>
              <a:rPr lang="en-US" noProof="0"/>
              <a:t>Click icon to add picture</a:t>
            </a:r>
            <a:endParaRPr lang="en-GB" noProof="0" dirty="0"/>
          </a:p>
        </p:txBody>
      </p:sp>
      <p:sp>
        <p:nvSpPr>
          <p:cNvPr id="11" name="Text Placeholder 5"/>
          <p:cNvSpPr>
            <a:spLocks noGrp="1"/>
          </p:cNvSpPr>
          <p:nvPr>
            <p:ph type="body" sz="quarter" idx="12"/>
          </p:nvPr>
        </p:nvSpPr>
        <p:spPr>
          <a:xfrm>
            <a:off x="34185" y="1279554"/>
            <a:ext cx="3418316" cy="1161000"/>
          </a:xfrm>
          <a:noFill/>
        </p:spPr>
        <p:txBody>
          <a:bodyPr/>
          <a:lstStyle>
            <a:lvl1pPr marL="0" indent="0">
              <a:buFont typeface="Arial" panose="020B0604020202020204" pitchFamily="34" charset="0"/>
              <a:buNone/>
              <a:defRPr sz="1500" b="0" i="1">
                <a:solidFill>
                  <a:schemeClr val="bg1"/>
                </a:solidFill>
                <a:latin typeface="Georgia" panose="02040502050405020303" pitchFamily="18" charset="0"/>
                <a:cs typeface="Times New Roman" panose="02020603050405020304" pitchFamily="18" charset="0"/>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12" name="Text Placeholder 5"/>
          <p:cNvSpPr>
            <a:spLocks noGrp="1"/>
          </p:cNvSpPr>
          <p:nvPr>
            <p:ph type="body" sz="quarter" idx="19"/>
          </p:nvPr>
        </p:nvSpPr>
        <p:spPr>
          <a:xfrm>
            <a:off x="34185" y="2493802"/>
            <a:ext cx="3418316" cy="287354"/>
          </a:xfrm>
          <a:noFill/>
        </p:spPr>
        <p:txBody>
          <a:bodyPr tIns="0" rIns="36000" bIns="36000"/>
          <a:lstStyle>
            <a:lvl1pPr marL="0" indent="0">
              <a:spcAft>
                <a:spcPts val="0"/>
              </a:spcAft>
              <a:buFont typeface="Arial" panose="020B0604020202020204" pitchFamily="34" charset="0"/>
              <a:buNone/>
              <a:defRPr sz="675">
                <a:solidFill>
                  <a:schemeClr val="bg1"/>
                </a:solidFill>
              </a:defRPr>
            </a:lvl1pPr>
            <a:lvl2pPr marL="70241" indent="0">
              <a:buFont typeface="Arial" panose="020B0604020202020204" pitchFamily="34" charset="0"/>
              <a:buNone/>
              <a:defRPr/>
            </a:lvl2pPr>
            <a:lvl3pPr marL="266672" indent="0">
              <a:buFont typeface="Arial" panose="020B0604020202020204" pitchFamily="34" charset="0"/>
              <a:buNone/>
              <a:defRPr/>
            </a:lvl3pPr>
            <a:lvl4pPr marL="470252" indent="0">
              <a:buFont typeface="Arial" panose="020B0604020202020204" pitchFamily="34" charset="0"/>
              <a:buNone/>
              <a:defRPr/>
            </a:lvl4pPr>
            <a:lvl5pPr marL="672636" indent="0">
              <a:buFont typeface="Arial" panose="020B0604020202020204" pitchFamily="34" charset="0"/>
              <a:buNone/>
              <a:defRPr/>
            </a:lvl5pPr>
          </a:lstStyle>
          <a:p>
            <a:pPr lvl="0"/>
            <a:r>
              <a:rPr lang="en-US"/>
              <a:t>Edit Master text styles</a:t>
            </a:r>
          </a:p>
        </p:txBody>
      </p:sp>
      <p:sp>
        <p:nvSpPr>
          <p:cNvPr id="9" name="Slide Number Placeholder 5"/>
          <p:cNvSpPr>
            <a:spLocks noGrp="1"/>
          </p:cNvSpPr>
          <p:nvPr>
            <p:ph type="sldNum" sz="quarter" idx="20"/>
          </p:nvPr>
        </p:nvSpPr>
        <p:spPr/>
        <p:txBody>
          <a:bodyPr/>
          <a:lstStyle>
            <a:lvl1pPr algn="r">
              <a:defRPr lang="en-GB" sz="750" b="0">
                <a:solidFill>
                  <a:schemeClr val="tx1"/>
                </a:solidFill>
                <a:latin typeface="+mn-lt"/>
                <a:ea typeface="+mn-ea"/>
              </a:defRPr>
            </a:lvl1pPr>
          </a:lstStyle>
          <a:p>
            <a:pPr>
              <a:defRPr/>
            </a:pPr>
            <a:fld id="{998EE82E-B3D4-4BD5-A466-B1BB19C32890}" type="slidenum">
              <a:rPr/>
              <a:pPr>
                <a:defRPr/>
              </a:pPr>
              <a:t>‹#›</a:t>
            </a:fld>
            <a:endParaRPr dirty="0"/>
          </a:p>
        </p:txBody>
      </p:sp>
    </p:spTree>
    <p:extLst>
      <p:ext uri="{BB962C8B-B14F-4D97-AF65-F5344CB8AC3E}">
        <p14:creationId xmlns:p14="http://schemas.microsoft.com/office/powerpoint/2010/main" val="27929874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Divider_slide_4">
    <p:spTree>
      <p:nvGrpSpPr>
        <p:cNvPr id="1" name=""/>
        <p:cNvGrpSpPr/>
        <p:nvPr/>
      </p:nvGrpSpPr>
      <p:grpSpPr>
        <a:xfrm>
          <a:off x="0" y="0"/>
          <a:ext cx="0" cy="0"/>
          <a:chOff x="0" y="0"/>
          <a:chExt cx="0" cy="0"/>
        </a:xfrm>
      </p:grpSpPr>
      <p:pic>
        <p:nvPicPr>
          <p:cNvPr id="6"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p:cNvSpPr>
            <a:spLocks noGrp="1"/>
          </p:cNvSpPr>
          <p:nvPr>
            <p:ph type="body" sz="quarter" idx="11"/>
          </p:nvPr>
        </p:nvSpPr>
        <p:spPr>
          <a:xfrm>
            <a:off x="358346" y="3873950"/>
            <a:ext cx="8330042" cy="1118717"/>
          </a:xfrm>
          <a:prstGeom prst="rect">
            <a:avLst/>
          </a:prstGeom>
        </p:spPr>
        <p:txBody>
          <a:bodyPr lIns="72000" tIns="36000" rIns="0" bIns="0"/>
          <a:lstStyle>
            <a:lvl1pPr marL="257175" indent="-257175">
              <a:buFont typeface="Arial" panose="020B0604020202020204" pitchFamily="34" charset="0"/>
              <a:buNone/>
              <a:defRPr lang="en-US" sz="1500" baseline="0" dirty="0">
                <a:solidFill>
                  <a:schemeClr val="tx2"/>
                </a:solidFill>
                <a:latin typeface="+mn-lt"/>
                <a:ea typeface="+mn-ea"/>
                <a:cs typeface="+mn-cs"/>
              </a:defRPr>
            </a:lvl1pPr>
          </a:lstStyle>
          <a:p>
            <a:pPr lvl="0"/>
            <a:r>
              <a:rPr lang="en-US"/>
              <a:t>Edit Master text styles</a:t>
            </a:r>
          </a:p>
        </p:txBody>
      </p:sp>
      <p:sp>
        <p:nvSpPr>
          <p:cNvPr id="10" name="Picture Placeholder 12"/>
          <p:cNvSpPr>
            <a:spLocks noGrp="1"/>
          </p:cNvSpPr>
          <p:nvPr>
            <p:ph type="pic" sz="quarter" idx="16"/>
          </p:nvPr>
        </p:nvSpPr>
        <p:spPr>
          <a:xfrm>
            <a:off x="0" y="1280483"/>
            <a:ext cx="9144000" cy="2493294"/>
          </a:xfrm>
        </p:spPr>
        <p:txBody>
          <a:bodyPr>
            <a:normAutofit/>
          </a:bodyPr>
          <a:lstStyle>
            <a:lvl1pPr marL="0" indent="0">
              <a:buNone/>
              <a:defRPr sz="675"/>
            </a:lvl1p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7" name="Picture Placeholder 2"/>
          <p:cNvSpPr>
            <a:spLocks noGrp="1"/>
          </p:cNvSpPr>
          <p:nvPr>
            <p:ph type="pic" sz="quarter" idx="18"/>
          </p:nvPr>
        </p:nvSpPr>
        <p:spPr>
          <a:xfrm>
            <a:off x="7561110" y="1280483"/>
            <a:ext cx="1582891" cy="1179909"/>
          </a:xfrm>
        </p:spPr>
        <p:txBody>
          <a:bodyPr/>
          <a:lstStyle>
            <a:lvl1pPr marL="0" indent="0">
              <a:buFont typeface="Arial" panose="020B0604020202020204" pitchFamily="34" charset="0"/>
              <a:buNone/>
              <a:defRPr sz="600"/>
            </a:lvl1pPr>
          </a:lstStyle>
          <a:p>
            <a:pPr lvl="0"/>
            <a:r>
              <a:rPr lang="en-US" noProof="0"/>
              <a:t>Click icon to add picture</a:t>
            </a:r>
            <a:endParaRPr lang="en-GB" noProof="0" dirty="0"/>
          </a:p>
        </p:txBody>
      </p:sp>
      <p:sp>
        <p:nvSpPr>
          <p:cNvPr id="8" name="Slide Number Placeholder 5"/>
          <p:cNvSpPr>
            <a:spLocks noGrp="1"/>
          </p:cNvSpPr>
          <p:nvPr>
            <p:ph type="sldNum" sz="quarter" idx="19"/>
          </p:nvPr>
        </p:nvSpPr>
        <p:spPr/>
        <p:txBody>
          <a:bodyPr/>
          <a:lstStyle>
            <a:lvl1pPr algn="r">
              <a:defRPr lang="en-GB" sz="750" b="0">
                <a:solidFill>
                  <a:schemeClr val="tx1"/>
                </a:solidFill>
                <a:latin typeface="+mn-lt"/>
                <a:ea typeface="+mn-ea"/>
              </a:defRPr>
            </a:lvl1pPr>
          </a:lstStyle>
          <a:p>
            <a:pPr>
              <a:defRPr/>
            </a:pPr>
            <a:fld id="{F35CB2D9-43AD-472D-B06A-BF63DD10F8E6}" type="slidenum">
              <a:rPr/>
              <a:pPr>
                <a:defRPr/>
              </a:pPr>
              <a:t>‹#›</a:t>
            </a:fld>
            <a:endParaRPr dirty="0"/>
          </a:p>
        </p:txBody>
      </p:sp>
    </p:spTree>
    <p:extLst>
      <p:ext uri="{BB962C8B-B14F-4D97-AF65-F5344CB8AC3E}">
        <p14:creationId xmlns:p14="http://schemas.microsoft.com/office/powerpoint/2010/main" val="26213283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ivider slide with images 4">
    <p:spTree>
      <p:nvGrpSpPr>
        <p:cNvPr id="1" name=""/>
        <p:cNvGrpSpPr/>
        <p:nvPr/>
      </p:nvGrpSpPr>
      <p:grpSpPr>
        <a:xfrm>
          <a:off x="0" y="0"/>
          <a:ext cx="0" cy="0"/>
          <a:chOff x="0" y="0"/>
          <a:chExt cx="0" cy="0"/>
        </a:xfrm>
      </p:grpSpPr>
      <p:pic>
        <p:nvPicPr>
          <p:cNvPr id="9"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icture Placeholder 5"/>
          <p:cNvSpPr>
            <a:spLocks noGrp="1"/>
          </p:cNvSpPr>
          <p:nvPr>
            <p:ph type="pic" sz="quarter" idx="11"/>
          </p:nvPr>
        </p:nvSpPr>
        <p:spPr>
          <a:xfrm>
            <a:off x="5129533" y="1282757"/>
            <a:ext cx="1962000" cy="2492100"/>
          </a:xfrm>
        </p:spPr>
        <p:txBody>
          <a:bodyPr/>
          <a:lstStyle>
            <a:lvl1pPr marL="0" indent="0">
              <a:buFont typeface="Arial" panose="020B0604020202020204" pitchFamily="34" charset="0"/>
              <a:buNone/>
              <a:defRPr sz="750">
                <a:solidFill>
                  <a:schemeClr val="tx1"/>
                </a:solidFill>
              </a:defRPr>
            </a:lvl1pPr>
          </a:lstStyle>
          <a:p>
            <a:pPr lvl="0"/>
            <a:r>
              <a:rPr lang="en-US" noProof="0"/>
              <a:t>Click icon to add picture</a:t>
            </a:r>
          </a:p>
        </p:txBody>
      </p:sp>
      <p:sp>
        <p:nvSpPr>
          <p:cNvPr id="43023" name="Rectangle 15"/>
          <p:cNvSpPr>
            <a:spLocks noGrp="1" noChangeArrowheads="1"/>
          </p:cNvSpPr>
          <p:nvPr>
            <p:ph type="subTitle" sz="quarter" idx="1"/>
          </p:nvPr>
        </p:nvSpPr>
        <p:spPr>
          <a:xfrm>
            <a:off x="439942" y="3838229"/>
            <a:ext cx="8246858" cy="377428"/>
          </a:xfr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57175" indent="-257175">
              <a:buFont typeface="Arial" panose="020B0604020202020204" pitchFamily="34" charset="0"/>
              <a:buNone/>
              <a:defRPr lang="en-US" baseline="0" noProof="0" dirty="0">
                <a:solidFill>
                  <a:schemeClr val="tx2"/>
                </a:solidFill>
              </a:defRPr>
            </a:lvl1pPr>
          </a:lstStyle>
          <a:p>
            <a:pPr lvl="0"/>
            <a:r>
              <a:rPr lang="en-US" noProof="0"/>
              <a:t>Click to edit Master subtitle style</a:t>
            </a:r>
            <a:endParaRPr lang="en-US" noProof="0" dirty="0"/>
          </a:p>
        </p:txBody>
      </p:sp>
      <p:sp>
        <p:nvSpPr>
          <p:cNvPr id="6" name="Picture Placeholder 5"/>
          <p:cNvSpPr>
            <a:spLocks noGrp="1"/>
          </p:cNvSpPr>
          <p:nvPr>
            <p:ph type="pic" sz="quarter" idx="10"/>
          </p:nvPr>
        </p:nvSpPr>
        <p:spPr>
          <a:xfrm>
            <a:off x="-1" y="1282757"/>
            <a:ext cx="3308514" cy="2492100"/>
          </a:xfrm>
        </p:spPr>
        <p:txBody>
          <a:bodyPr/>
          <a:lstStyle>
            <a:lvl1pPr marL="0" indent="0">
              <a:buFont typeface="Arial" panose="020B0604020202020204" pitchFamily="34" charset="0"/>
              <a:buNone/>
              <a:defRPr sz="750">
                <a:solidFill>
                  <a:schemeClr val="tx1"/>
                </a:solidFill>
              </a:defRPr>
            </a:lvl1pPr>
          </a:lstStyle>
          <a:p>
            <a:pPr lvl="0"/>
            <a:r>
              <a:rPr lang="en-US" noProof="0"/>
              <a:t>Click icon to add picture</a:t>
            </a:r>
            <a:endParaRPr lang="en-US" noProof="0" dirty="0"/>
          </a:p>
        </p:txBody>
      </p:sp>
      <p:sp>
        <p:nvSpPr>
          <p:cNvPr id="20" name="Picture Placeholder 5"/>
          <p:cNvSpPr>
            <a:spLocks noGrp="1"/>
          </p:cNvSpPr>
          <p:nvPr>
            <p:ph type="pic" sz="quarter" idx="13"/>
          </p:nvPr>
        </p:nvSpPr>
        <p:spPr>
          <a:xfrm>
            <a:off x="3409887" y="2594653"/>
            <a:ext cx="1620000" cy="1184396"/>
          </a:xfrm>
        </p:spPr>
        <p:txBody>
          <a:bodyPr/>
          <a:lstStyle>
            <a:lvl1pPr marL="0" indent="0">
              <a:buFont typeface="Arial" panose="020B0604020202020204" pitchFamily="34" charset="0"/>
              <a:buNone/>
              <a:defRPr sz="750">
                <a:solidFill>
                  <a:schemeClr val="tx1"/>
                </a:solidFill>
              </a:defRPr>
            </a:lvl1pPr>
          </a:lstStyle>
          <a:p>
            <a:pPr lvl="0"/>
            <a:r>
              <a:rPr lang="en-US" noProof="0"/>
              <a:t>Click icon to add picture</a:t>
            </a:r>
            <a:endParaRPr lang="en-US" noProof="0" dirty="0"/>
          </a:p>
        </p:txBody>
      </p:sp>
      <p:sp>
        <p:nvSpPr>
          <p:cNvPr id="14" name="Picture Placeholder 5"/>
          <p:cNvSpPr>
            <a:spLocks noGrp="1"/>
          </p:cNvSpPr>
          <p:nvPr>
            <p:ph type="pic" sz="quarter" idx="14"/>
          </p:nvPr>
        </p:nvSpPr>
        <p:spPr>
          <a:xfrm>
            <a:off x="3409882" y="1282757"/>
            <a:ext cx="1620000" cy="1242000"/>
          </a:xfrm>
        </p:spPr>
        <p:txBody>
          <a:bodyPr/>
          <a:lstStyle>
            <a:lvl1pPr marL="0" indent="0">
              <a:buFont typeface="Arial" panose="020B0604020202020204" pitchFamily="34" charset="0"/>
              <a:buNone/>
              <a:defRPr sz="750">
                <a:solidFill>
                  <a:schemeClr val="tx1"/>
                </a:solidFill>
              </a:defRPr>
            </a:lvl1pPr>
          </a:lstStyle>
          <a:p>
            <a:pPr lvl="0"/>
            <a:r>
              <a:rPr lang="en-US" noProof="0"/>
              <a:t>Click icon to add picture</a:t>
            </a:r>
            <a:endParaRPr lang="en-US" noProof="0" dirty="0"/>
          </a:p>
        </p:txBody>
      </p:sp>
      <p:sp>
        <p:nvSpPr>
          <p:cNvPr id="13" name="Picture Placeholder 5"/>
          <p:cNvSpPr>
            <a:spLocks noGrp="1"/>
          </p:cNvSpPr>
          <p:nvPr>
            <p:ph type="pic" sz="quarter" idx="15"/>
          </p:nvPr>
        </p:nvSpPr>
        <p:spPr>
          <a:xfrm>
            <a:off x="7184313" y="1282757"/>
            <a:ext cx="1962000" cy="2492100"/>
          </a:xfrm>
        </p:spPr>
        <p:txBody>
          <a:bodyPr/>
          <a:lstStyle>
            <a:lvl1pPr marL="0" indent="0">
              <a:buFont typeface="Arial" panose="020B0604020202020204" pitchFamily="34" charset="0"/>
              <a:buNone/>
              <a:defRPr sz="750">
                <a:solidFill>
                  <a:schemeClr val="tx1"/>
                </a:solidFill>
              </a:defRPr>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10" name="Slide Number Placeholder 5"/>
          <p:cNvSpPr>
            <a:spLocks noGrp="1"/>
          </p:cNvSpPr>
          <p:nvPr>
            <p:ph type="sldNum" sz="quarter" idx="16"/>
          </p:nvPr>
        </p:nvSpPr>
        <p:spPr/>
        <p:txBody>
          <a:bodyPr/>
          <a:lstStyle>
            <a:lvl1pPr algn="r">
              <a:defRPr lang="en-GB" sz="750" b="0">
                <a:solidFill>
                  <a:schemeClr val="tx1"/>
                </a:solidFill>
                <a:latin typeface="+mn-lt"/>
                <a:ea typeface="+mn-ea"/>
              </a:defRPr>
            </a:lvl1pPr>
          </a:lstStyle>
          <a:p>
            <a:pPr>
              <a:defRPr/>
            </a:pPr>
            <a:fld id="{18B0A135-0C25-44AD-8D90-10B3622B3BAC}" type="slidenum">
              <a:rPr/>
              <a:pPr>
                <a:defRPr/>
              </a:pPr>
              <a:t>‹#›</a:t>
            </a:fld>
            <a:endParaRPr dirty="0"/>
          </a:p>
        </p:txBody>
      </p:sp>
    </p:spTree>
    <p:extLst>
      <p:ext uri="{BB962C8B-B14F-4D97-AF65-F5344CB8AC3E}">
        <p14:creationId xmlns:p14="http://schemas.microsoft.com/office/powerpoint/2010/main" val="30234551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no images">
    <p:spTree>
      <p:nvGrpSpPr>
        <p:cNvPr id="1" name=""/>
        <p:cNvGrpSpPr/>
        <p:nvPr/>
      </p:nvGrpSpPr>
      <p:grpSpPr>
        <a:xfrm>
          <a:off x="0" y="0"/>
          <a:ext cx="0" cy="0"/>
          <a:chOff x="0" y="0"/>
          <a:chExt cx="0" cy="0"/>
        </a:xfrm>
      </p:grpSpPr>
      <p:sp>
        <p:nvSpPr>
          <p:cNvPr id="43022" name="Rectangle 14"/>
          <p:cNvSpPr>
            <a:spLocks noGrp="1" noChangeArrowheads="1"/>
          </p:cNvSpPr>
          <p:nvPr>
            <p:ph type="ctrTitle" sz="quarter"/>
          </p:nvPr>
        </p:nvSpPr>
        <p:spPr>
          <a:xfrm>
            <a:off x="413502" y="1113575"/>
            <a:ext cx="8331153" cy="57708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lstStyle>
            <a:lvl1pPr marL="0" indent="0">
              <a:lnSpc>
                <a:spcPts val="4500"/>
              </a:lnSpc>
              <a:buFont typeface="Arial" panose="020B0604020202020204" pitchFamily="34" charset="0"/>
              <a:buNone/>
              <a:defRPr sz="4050">
                <a:solidFill>
                  <a:schemeClr val="bg2"/>
                </a:solidFill>
              </a:defRPr>
            </a:lvl1pPr>
          </a:lstStyle>
          <a:p>
            <a:pPr lvl="0"/>
            <a:r>
              <a:rPr lang="en-US" noProof="0"/>
              <a:t>Click to edit Master title style</a:t>
            </a:r>
            <a:endParaRPr lang="en-US" noProof="0" dirty="0"/>
          </a:p>
        </p:txBody>
      </p:sp>
      <p:sp>
        <p:nvSpPr>
          <p:cNvPr id="43023" name="Rectangle 15"/>
          <p:cNvSpPr>
            <a:spLocks noGrp="1" noChangeArrowheads="1"/>
          </p:cNvSpPr>
          <p:nvPr>
            <p:ph type="subTitle" sz="quarter" idx="1"/>
          </p:nvPr>
        </p:nvSpPr>
        <p:spPr>
          <a:xfrm>
            <a:off x="439942" y="3838229"/>
            <a:ext cx="8256586" cy="377428"/>
          </a:xfr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lang="en-US" baseline="0" noProof="0" dirty="0">
                <a:solidFill>
                  <a:schemeClr val="tx2"/>
                </a:solidFill>
              </a:defRPr>
            </a:lvl1pPr>
          </a:lstStyle>
          <a:p>
            <a:pPr lvl="0"/>
            <a:r>
              <a:rPr lang="en-US" noProof="0"/>
              <a:t>Click to edit Master subtitle style</a:t>
            </a:r>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227B43F1-FA5D-4905-B770-0D61A8A314AE}" type="slidenum">
              <a:rPr/>
              <a:pPr>
                <a:defRPr/>
              </a:pPr>
              <a:t>‹#›</a:t>
            </a:fld>
            <a:endParaRPr dirty="0"/>
          </a:p>
        </p:txBody>
      </p:sp>
    </p:spTree>
    <p:extLst>
      <p:ext uri="{BB962C8B-B14F-4D97-AF65-F5344CB8AC3E}">
        <p14:creationId xmlns:p14="http://schemas.microsoft.com/office/powerpoint/2010/main" val="32199536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Master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buClr>
                <a:srgbClr val="0061A8"/>
              </a:buClr>
              <a:defRPr/>
            </a:lvl1pPr>
            <a:lvl2pPr>
              <a:buClr>
                <a:srgbClr val="0061A8"/>
              </a:buClr>
              <a:defRPr/>
            </a:lvl2pPr>
            <a:lvl3pPr>
              <a:buClr>
                <a:srgbClr val="0061A8"/>
              </a:buClr>
              <a:defRPr/>
            </a:lvl3pPr>
            <a:lvl4pPr>
              <a:buClr>
                <a:srgbClr val="0061A8"/>
              </a:buClr>
              <a:defRPr/>
            </a:lvl4pPr>
            <a:lvl5pPr marL="876212" indent="-203577">
              <a:buClr>
                <a:srgbClr val="0061A8"/>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10"/>
          </p:nvPr>
        </p:nvSpPr>
        <p:spPr/>
        <p:txBody>
          <a:bodyPr/>
          <a:lstStyle>
            <a:lvl1pPr>
              <a:defRPr/>
            </a:lvl1pPr>
          </a:lstStyle>
          <a:p>
            <a:pPr>
              <a:defRPr/>
            </a:pPr>
            <a:fld id="{ADE96BA6-E91B-4FF7-A4B0-60E56F2EAFC5}" type="slidenum">
              <a:rPr/>
              <a:pPr>
                <a:defRPr/>
              </a:pPr>
              <a:t>‹#›</a:t>
            </a:fld>
            <a:endParaRPr dirty="0"/>
          </a:p>
        </p:txBody>
      </p:sp>
    </p:spTree>
    <p:extLst>
      <p:ext uri="{BB962C8B-B14F-4D97-AF65-F5344CB8AC3E}">
        <p14:creationId xmlns:p14="http://schemas.microsoft.com/office/powerpoint/2010/main" val="8302717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with Caption -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542" y="1117795"/>
            <a:ext cx="4629150" cy="3514725"/>
          </a:xfrm>
        </p:spPr>
        <p:txBody>
          <a:bodyPr lIns="91440" tIns="45720" rIns="91440" bIns="45720" rtlCol="0">
            <a:normAutofit/>
          </a:bodyPr>
          <a:lstStyle>
            <a:lvl1pPr>
              <a:buClr>
                <a:srgbClr val="0061A8"/>
              </a:buClr>
              <a:defRPr lang="en-US" sz="1500" dirty="0" smtClean="0"/>
            </a:lvl1pPr>
            <a:lvl2pPr>
              <a:buClr>
                <a:srgbClr val="0061A8"/>
              </a:buClr>
              <a:defRPr lang="en-US" sz="1350" dirty="0" smtClean="0"/>
            </a:lvl2pPr>
            <a:lvl3pPr>
              <a:buClr>
                <a:srgbClr val="0061A8"/>
              </a:buClr>
              <a:defRPr lang="en-US" sz="1350" dirty="0" smtClean="0"/>
            </a:lvl3pPr>
            <a:lvl4pPr>
              <a:buClr>
                <a:srgbClr val="0061A8"/>
              </a:buClr>
              <a:defRPr lang="en-US" sz="1050" dirty="0" smtClean="0"/>
            </a:lvl4pPr>
            <a:lvl5pPr>
              <a:buClr>
                <a:srgbClr val="0061A8"/>
              </a:buClr>
              <a:defRPr lang="en-US" sz="900" dirty="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9526" y="1115539"/>
            <a:ext cx="3347449" cy="3520939"/>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10"/>
          </p:nvPr>
        </p:nvSpPr>
        <p:spPr/>
        <p:txBody>
          <a:bodyPr/>
          <a:lstStyle>
            <a:lvl1pPr>
              <a:defRPr/>
            </a:lvl1pPr>
          </a:lstStyle>
          <a:p>
            <a:pPr>
              <a:defRPr/>
            </a:pPr>
            <a:fld id="{A2A4F635-F63F-49DB-A755-C7E6EFF44570}" type="slidenum">
              <a:rPr/>
              <a:pPr>
                <a:defRPr/>
              </a:pPr>
              <a:t>‹#›</a:t>
            </a:fld>
            <a:endParaRPr dirty="0"/>
          </a:p>
        </p:txBody>
      </p:sp>
    </p:spTree>
    <p:extLst>
      <p:ext uri="{BB962C8B-B14F-4D97-AF65-F5344CB8AC3E}">
        <p14:creationId xmlns:p14="http://schemas.microsoft.com/office/powerpoint/2010/main" val="17359963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2" name="Picture 27" descr="National_Grid_logo_blu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14625" y="2116931"/>
            <a:ext cx="3714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lgn="r">
              <a:defRPr lang="en-GB" sz="750" b="0">
                <a:solidFill>
                  <a:schemeClr val="tx1"/>
                </a:solidFill>
                <a:latin typeface="+mn-lt"/>
                <a:ea typeface="+mn-ea"/>
              </a:defRPr>
            </a:lvl1pPr>
          </a:lstStyle>
          <a:p>
            <a:pPr>
              <a:defRPr/>
            </a:pPr>
            <a:fld id="{532D9640-CD5D-43CB-8106-24BF2544060A}" type="slidenum">
              <a:rPr/>
              <a:pPr>
                <a:defRPr/>
              </a:pPr>
              <a:t>‹#›</a:t>
            </a:fld>
            <a:endParaRPr dirty="0"/>
          </a:p>
        </p:txBody>
      </p:sp>
    </p:spTree>
    <p:extLst>
      <p:ext uri="{BB962C8B-B14F-4D97-AF65-F5344CB8AC3E}">
        <p14:creationId xmlns:p14="http://schemas.microsoft.com/office/powerpoint/2010/main" val="29035417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endParaRPr lang="fr-FR" dirty="0"/>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6880238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4" y="1062039"/>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1" y="1062500"/>
            <a:ext cx="2592239"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endParaRPr lang="fr-FR" dirty="0"/>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6" y="2140327"/>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24803623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endParaRPr lang="fr-FR" dirty="0"/>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068388"/>
            <a:ext cx="5544621" cy="1877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0302180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1"/>
            <a:ext cx="8496000" cy="3453938"/>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endParaRPr lang="fr-FR" dirty="0"/>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422443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l="7480" t="27066" r="32612"/>
          <a:stretch/>
        </p:blipFill>
        <p:spPr>
          <a:xfrm flipV="1">
            <a:off x="4000500" y="1392110"/>
            <a:ext cx="5143500" cy="3751391"/>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Tree>
    <p:extLst>
      <p:ext uri="{BB962C8B-B14F-4D97-AF65-F5344CB8AC3E}">
        <p14:creationId xmlns:p14="http://schemas.microsoft.com/office/powerpoint/2010/main" val="148436477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9"/>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1"/>
            <a:ext cx="2598742" cy="1769715"/>
          </a:xfrm>
        </p:spPr>
        <p:txBody>
          <a:bodyPr anchor="b" anchorCtr="0"/>
          <a:lstStyle>
            <a:lvl1pPr>
              <a:defRPr sz="11500">
                <a:solidFill>
                  <a:schemeClr val="bg1"/>
                </a:solidFill>
              </a:defRPr>
            </a:lvl1pPr>
          </a:lstStyle>
          <a:p>
            <a:pPr lvl="0"/>
            <a:r>
              <a:rPr lang="en-US" dirty="0"/>
              <a:t>1</a:t>
            </a:r>
            <a:endParaRPr lang="en-GB" dirty="0"/>
          </a:p>
        </p:txBody>
      </p:sp>
      <p:pic>
        <p:nvPicPr>
          <p:cNvPr id="14" name="Picture 13"/>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391574" y="2078324"/>
            <a:ext cx="4752427" cy="3065177"/>
          </a:xfrm>
          <a:prstGeom prst="rect">
            <a:avLst/>
          </a:prstGeom>
        </p:spPr>
      </p:pic>
    </p:spTree>
    <p:extLst>
      <p:ext uri="{BB962C8B-B14F-4D97-AF65-F5344CB8AC3E}">
        <p14:creationId xmlns:p14="http://schemas.microsoft.com/office/powerpoint/2010/main" val="21998788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6" y="4778376"/>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41078329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6" y="1"/>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a:stretch>
            <a:fillRect/>
          </a:stretch>
        </p:blipFill>
        <p:spPr>
          <a:xfrm>
            <a:off x="-2378" y="208022"/>
            <a:ext cx="1736469" cy="514017"/>
          </a:xfrm>
          <a:prstGeom prst="rect">
            <a:avLst/>
          </a:prstGeom>
        </p:spPr>
      </p:pic>
    </p:spTree>
    <p:extLst>
      <p:ext uri="{BB962C8B-B14F-4D97-AF65-F5344CB8AC3E}">
        <p14:creationId xmlns:p14="http://schemas.microsoft.com/office/powerpoint/2010/main" val="4850745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 Gas Transmission | Richmond induction</a:t>
            </a:r>
          </a:p>
        </p:txBody>
      </p:sp>
      <p:sp>
        <p:nvSpPr>
          <p:cNvPr id="4" name="Slide Number Placeholder 3"/>
          <p:cNvSpPr>
            <a:spLocks noGrp="1"/>
          </p:cNvSpPr>
          <p:nvPr>
            <p:ph type="sldNum" sz="quarter" idx="12"/>
          </p:nvPr>
        </p:nvSpPr>
        <p:spPr/>
        <p:txBody>
          <a:bodyPr/>
          <a:lstStyle>
            <a:lvl1pPr>
              <a:defRPr/>
            </a:lvl1pPr>
          </a:lstStyle>
          <a:p>
            <a:fld id="{B4819A6A-C7DE-4CDD-8607-A5A55F4283F8}" type="slidenum">
              <a:rPr lang="en-US"/>
              <a:pPr/>
              <a:t>‹#›</a:t>
            </a:fld>
            <a:endParaRPr lang="en-US"/>
          </a:p>
        </p:txBody>
      </p:sp>
    </p:spTree>
    <p:extLst>
      <p:ext uri="{BB962C8B-B14F-4D97-AF65-F5344CB8AC3E}">
        <p14:creationId xmlns:p14="http://schemas.microsoft.com/office/powerpoint/2010/main" val="22352988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Blue background + 4 images">
    <p:spTree>
      <p:nvGrpSpPr>
        <p:cNvPr id="1" name=""/>
        <p:cNvGrpSpPr/>
        <p:nvPr/>
      </p:nvGrpSpPr>
      <p:grpSpPr>
        <a:xfrm>
          <a:off x="0" y="0"/>
          <a:ext cx="0" cy="0"/>
          <a:chOff x="0" y="0"/>
          <a:chExt cx="0" cy="0"/>
        </a:xfrm>
      </p:grpSpPr>
      <p:sp>
        <p:nvSpPr>
          <p:cNvPr id="11" name="Rectangle 10"/>
          <p:cNvSpPr/>
          <p:nvPr userDrawn="1"/>
        </p:nvSpPr>
        <p:spPr>
          <a:xfrm>
            <a:off x="0" y="0"/>
            <a:ext cx="9144000" cy="4624074"/>
          </a:xfrm>
          <a:prstGeom prst="rect">
            <a:avLst/>
          </a:prstGeom>
          <a:solidFill>
            <a:srgbClr val="213A59"/>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endParaRPr lang="en-US" sz="1225" dirty="0"/>
          </a:p>
        </p:txBody>
      </p:sp>
      <p:pic>
        <p:nvPicPr>
          <p:cNvPr id="5"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30" y="4809091"/>
            <a:ext cx="572432" cy="138287"/>
          </a:xfrm>
          <a:prstGeom prst="rect">
            <a:avLst/>
          </a:prstGeom>
          <a:noFill/>
        </p:spPr>
      </p:pic>
      <p:sp>
        <p:nvSpPr>
          <p:cNvPr id="6" name="Picture Placeholder 13"/>
          <p:cNvSpPr>
            <a:spLocks noGrp="1"/>
          </p:cNvSpPr>
          <p:nvPr>
            <p:ph type="pic" sz="quarter" idx="10" hasCustomPrompt="1"/>
          </p:nvPr>
        </p:nvSpPr>
        <p:spPr>
          <a:xfrm>
            <a:off x="395028"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7" name="Picture Placeholder 13"/>
          <p:cNvSpPr>
            <a:spLocks noGrp="1"/>
          </p:cNvSpPr>
          <p:nvPr>
            <p:ph type="pic" sz="quarter" idx="11" hasCustomPrompt="1"/>
          </p:nvPr>
        </p:nvSpPr>
        <p:spPr>
          <a:xfrm>
            <a:off x="2503880"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9" name="Picture Placeholder 13"/>
          <p:cNvSpPr>
            <a:spLocks noGrp="1"/>
          </p:cNvSpPr>
          <p:nvPr>
            <p:ph type="pic" sz="quarter" idx="12" hasCustomPrompt="1"/>
          </p:nvPr>
        </p:nvSpPr>
        <p:spPr>
          <a:xfrm>
            <a:off x="4612732"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10" name="Picture Placeholder 13"/>
          <p:cNvSpPr>
            <a:spLocks noGrp="1"/>
          </p:cNvSpPr>
          <p:nvPr>
            <p:ph type="pic" sz="quarter" idx="13" hasCustomPrompt="1"/>
          </p:nvPr>
        </p:nvSpPr>
        <p:spPr>
          <a:xfrm>
            <a:off x="6721584"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12" name="Text Placeholder 18"/>
          <p:cNvSpPr>
            <a:spLocks noGrp="1"/>
          </p:cNvSpPr>
          <p:nvPr>
            <p:ph type="body" sz="quarter" idx="14" hasCustomPrompt="1"/>
          </p:nvPr>
        </p:nvSpPr>
        <p:spPr>
          <a:xfrm>
            <a:off x="1" y="1952435"/>
            <a:ext cx="4573358" cy="416247"/>
          </a:xfrm>
          <a:prstGeom prst="rect">
            <a:avLst/>
          </a:prstGeom>
        </p:spPr>
        <p:txBody>
          <a:bodyPr lIns="468000" tIns="0" rIns="0" bIns="0"/>
          <a:lstStyle>
            <a:lvl1pPr marL="0" indent="0">
              <a:buNone/>
              <a:defRPr sz="1225">
                <a:solidFill>
                  <a:schemeClr val="bg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cover title</a:t>
            </a:r>
          </a:p>
        </p:txBody>
      </p:sp>
      <p:sp>
        <p:nvSpPr>
          <p:cNvPr id="13" name="Text Placeholder 21"/>
          <p:cNvSpPr>
            <a:spLocks noGrp="1"/>
          </p:cNvSpPr>
          <p:nvPr>
            <p:ph type="body" sz="quarter" idx="15" hasCustomPrompt="1"/>
          </p:nvPr>
        </p:nvSpPr>
        <p:spPr>
          <a:xfrm>
            <a:off x="1" y="2373296"/>
            <a:ext cx="4573358" cy="355283"/>
          </a:xfrm>
          <a:prstGeom prst="rect">
            <a:avLst/>
          </a:prstGeom>
        </p:spPr>
        <p:txBody>
          <a:bodyPr lIns="468000" tIns="0" rIns="0" bIns="0"/>
          <a:lstStyle>
            <a:lvl1pPr marL="0" indent="0">
              <a:buNone/>
              <a:defRPr sz="816">
                <a:solidFill>
                  <a:schemeClr val="accent1"/>
                </a:solidFill>
                <a:latin typeface="Times" pitchFamily="18" charset="0"/>
              </a:defRPr>
            </a:lvl1pPr>
            <a:lvl2pPr>
              <a:defRPr sz="953">
                <a:solidFill>
                  <a:schemeClr val="accent2"/>
                </a:solidFill>
              </a:defRPr>
            </a:lvl2pPr>
            <a:lvl3pPr>
              <a:defRPr sz="953">
                <a:solidFill>
                  <a:schemeClr val="accent2"/>
                </a:solidFill>
              </a:defRPr>
            </a:lvl3pPr>
            <a:lvl4pPr>
              <a:defRPr sz="953">
                <a:solidFill>
                  <a:schemeClr val="accent2"/>
                </a:solidFill>
              </a:defRPr>
            </a:lvl4pPr>
            <a:lvl5pPr>
              <a:defRPr sz="953">
                <a:solidFill>
                  <a:schemeClr val="accent2"/>
                </a:solidFill>
              </a:defRPr>
            </a:lvl5pPr>
          </a:lstStyle>
          <a:p>
            <a:pPr lvl="0"/>
            <a:r>
              <a:rPr lang="en-US"/>
              <a:t>Click to add date</a:t>
            </a:r>
          </a:p>
        </p:txBody>
      </p:sp>
      <p:sp>
        <p:nvSpPr>
          <p:cNvPr id="14" name="Picture Placeholder 23"/>
          <p:cNvSpPr>
            <a:spLocks noGrp="1"/>
          </p:cNvSpPr>
          <p:nvPr>
            <p:ph type="pic" sz="quarter" idx="16" hasCustomPrompt="1"/>
          </p:nvPr>
        </p:nvSpPr>
        <p:spPr>
          <a:xfrm>
            <a:off x="1119924" y="4773095"/>
            <a:ext cx="1360197" cy="215978"/>
          </a:xfrm>
          <a:prstGeom prst="rect">
            <a:avLst/>
          </a:prstGeom>
        </p:spPr>
        <p:txBody>
          <a:bodyPr lIns="0" tIns="0" rIns="0" bIns="0" anchor="ctr" anchorCtr="0"/>
          <a:lstStyle>
            <a:lvl1pPr marL="0" indent="0">
              <a:lnSpc>
                <a:spcPct val="100000"/>
              </a:lnSpc>
              <a:buNone/>
              <a:defRPr sz="680">
                <a:latin typeface="Times New Roman" panose="02020603050405020304" pitchFamily="18" charset="0"/>
                <a:cs typeface="Times New Roman" panose="02020603050405020304" pitchFamily="18" charset="0"/>
              </a:defRPr>
            </a:lvl1pPr>
          </a:lstStyle>
          <a:p>
            <a:r>
              <a:rPr lang="en-GB" dirty="0"/>
              <a:t>Click to add client logo</a:t>
            </a:r>
            <a:endParaRPr lang="en-US" dirty="0"/>
          </a:p>
        </p:txBody>
      </p:sp>
    </p:spTree>
    <p:extLst>
      <p:ext uri="{BB962C8B-B14F-4D97-AF65-F5344CB8AC3E}">
        <p14:creationId xmlns:p14="http://schemas.microsoft.com/office/powerpoint/2010/main" val="4169832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Dark grey background + 4 images">
    <p:spTree>
      <p:nvGrpSpPr>
        <p:cNvPr id="1" name=""/>
        <p:cNvGrpSpPr/>
        <p:nvPr/>
      </p:nvGrpSpPr>
      <p:grpSpPr>
        <a:xfrm>
          <a:off x="0" y="0"/>
          <a:ext cx="0" cy="0"/>
          <a:chOff x="0" y="0"/>
          <a:chExt cx="0" cy="0"/>
        </a:xfrm>
      </p:grpSpPr>
      <p:sp>
        <p:nvSpPr>
          <p:cNvPr id="11" name="Rectangle 10"/>
          <p:cNvSpPr/>
          <p:nvPr userDrawn="1"/>
        </p:nvSpPr>
        <p:spPr>
          <a:xfrm>
            <a:off x="0" y="1"/>
            <a:ext cx="9144000" cy="462407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buFontTx/>
              <a:buNone/>
            </a:pPr>
            <a:endParaRPr lang="en-US" sz="1225" dirty="0">
              <a:latin typeface="Times New Roman" panose="02020603050405020304" pitchFamily="18" charset="0"/>
              <a:cs typeface="Times New Roman" panose="02020603050405020304" pitchFamily="18" charset="0"/>
            </a:endParaRPr>
          </a:p>
        </p:txBody>
      </p:sp>
      <p:pic>
        <p:nvPicPr>
          <p:cNvPr id="5"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30" y="4809091"/>
            <a:ext cx="572432" cy="138287"/>
          </a:xfrm>
          <a:prstGeom prst="rect">
            <a:avLst/>
          </a:prstGeom>
          <a:noFill/>
        </p:spPr>
      </p:pic>
      <p:sp>
        <p:nvSpPr>
          <p:cNvPr id="6" name="Picture Placeholder 13"/>
          <p:cNvSpPr>
            <a:spLocks noGrp="1"/>
          </p:cNvSpPr>
          <p:nvPr>
            <p:ph type="pic" sz="quarter" idx="10" hasCustomPrompt="1"/>
          </p:nvPr>
        </p:nvSpPr>
        <p:spPr>
          <a:xfrm>
            <a:off x="395028"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7" name="Picture Placeholder 13"/>
          <p:cNvSpPr>
            <a:spLocks noGrp="1"/>
          </p:cNvSpPr>
          <p:nvPr>
            <p:ph type="pic" sz="quarter" idx="11" hasCustomPrompt="1"/>
          </p:nvPr>
        </p:nvSpPr>
        <p:spPr>
          <a:xfrm>
            <a:off x="2503880"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9" name="Picture Placeholder 13"/>
          <p:cNvSpPr>
            <a:spLocks noGrp="1"/>
          </p:cNvSpPr>
          <p:nvPr>
            <p:ph type="pic" sz="quarter" idx="12" hasCustomPrompt="1"/>
          </p:nvPr>
        </p:nvSpPr>
        <p:spPr>
          <a:xfrm>
            <a:off x="4612732"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10" name="Picture Placeholder 13"/>
          <p:cNvSpPr>
            <a:spLocks noGrp="1"/>
          </p:cNvSpPr>
          <p:nvPr>
            <p:ph type="pic" sz="quarter" idx="13" hasCustomPrompt="1"/>
          </p:nvPr>
        </p:nvSpPr>
        <p:spPr>
          <a:xfrm>
            <a:off x="6721584" y="445997"/>
            <a:ext cx="2031734" cy="1105804"/>
          </a:xfrm>
          <a:prstGeom prst="rect">
            <a:avLst/>
          </a:prstGeom>
        </p:spPr>
        <p:txBody>
          <a:bodyPr/>
          <a:lstStyle>
            <a:lvl1pPr marL="0" indent="0">
              <a:buNone/>
              <a:defRPr sz="1088" baseline="0">
                <a:solidFill>
                  <a:schemeClr val="bg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12" name="Text Placeholder 18"/>
          <p:cNvSpPr>
            <a:spLocks noGrp="1"/>
          </p:cNvSpPr>
          <p:nvPr>
            <p:ph type="body" sz="quarter" idx="14" hasCustomPrompt="1"/>
          </p:nvPr>
        </p:nvSpPr>
        <p:spPr>
          <a:xfrm>
            <a:off x="1" y="1952435"/>
            <a:ext cx="4573358" cy="416247"/>
          </a:xfrm>
          <a:prstGeom prst="rect">
            <a:avLst/>
          </a:prstGeom>
        </p:spPr>
        <p:txBody>
          <a:bodyPr lIns="468000" tIns="0" rIns="0" bIns="0"/>
          <a:lstStyle>
            <a:lvl1pPr marL="0" indent="0">
              <a:buNone/>
              <a:defRPr sz="1225">
                <a:solidFill>
                  <a:schemeClr val="bg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cover title</a:t>
            </a:r>
          </a:p>
        </p:txBody>
      </p:sp>
      <p:sp>
        <p:nvSpPr>
          <p:cNvPr id="13" name="Text Placeholder 21"/>
          <p:cNvSpPr>
            <a:spLocks noGrp="1"/>
          </p:cNvSpPr>
          <p:nvPr>
            <p:ph type="body" sz="quarter" idx="15" hasCustomPrompt="1"/>
          </p:nvPr>
        </p:nvSpPr>
        <p:spPr>
          <a:xfrm>
            <a:off x="1" y="2373296"/>
            <a:ext cx="4573358" cy="355283"/>
          </a:xfrm>
          <a:prstGeom prst="rect">
            <a:avLst/>
          </a:prstGeom>
        </p:spPr>
        <p:txBody>
          <a:bodyPr lIns="468000" tIns="0" rIns="0" bIns="0"/>
          <a:lstStyle>
            <a:lvl1pPr marL="0" indent="0">
              <a:buNone/>
              <a:defRPr sz="816">
                <a:solidFill>
                  <a:schemeClr val="accent1"/>
                </a:solidFill>
                <a:latin typeface="Times" pitchFamily="18" charset="0"/>
              </a:defRPr>
            </a:lvl1pPr>
            <a:lvl2pPr>
              <a:defRPr sz="953">
                <a:solidFill>
                  <a:schemeClr val="accent2"/>
                </a:solidFill>
              </a:defRPr>
            </a:lvl2pPr>
            <a:lvl3pPr>
              <a:defRPr sz="953">
                <a:solidFill>
                  <a:schemeClr val="accent2"/>
                </a:solidFill>
              </a:defRPr>
            </a:lvl3pPr>
            <a:lvl4pPr>
              <a:defRPr sz="953">
                <a:solidFill>
                  <a:schemeClr val="accent2"/>
                </a:solidFill>
              </a:defRPr>
            </a:lvl4pPr>
            <a:lvl5pPr>
              <a:defRPr sz="953">
                <a:solidFill>
                  <a:schemeClr val="accent2"/>
                </a:solidFill>
              </a:defRPr>
            </a:lvl5pPr>
          </a:lstStyle>
          <a:p>
            <a:pPr lvl="0"/>
            <a:r>
              <a:rPr lang="en-US"/>
              <a:t>Click to add date</a:t>
            </a:r>
          </a:p>
        </p:txBody>
      </p:sp>
      <p:sp>
        <p:nvSpPr>
          <p:cNvPr id="14" name="Picture Placeholder 23"/>
          <p:cNvSpPr>
            <a:spLocks noGrp="1"/>
          </p:cNvSpPr>
          <p:nvPr>
            <p:ph type="pic" sz="quarter" idx="16" hasCustomPrompt="1"/>
          </p:nvPr>
        </p:nvSpPr>
        <p:spPr>
          <a:xfrm>
            <a:off x="1119924" y="4773095"/>
            <a:ext cx="1360197" cy="215978"/>
          </a:xfrm>
          <a:prstGeom prst="rect">
            <a:avLst/>
          </a:prstGeom>
        </p:spPr>
        <p:txBody>
          <a:bodyPr lIns="0" tIns="0" rIns="0" bIns="0" anchor="ctr" anchorCtr="0"/>
          <a:lstStyle>
            <a:lvl1pPr marL="0" indent="0">
              <a:lnSpc>
                <a:spcPct val="100000"/>
              </a:lnSpc>
              <a:buNone/>
              <a:defRPr sz="680">
                <a:latin typeface="Times New Roman" panose="02020603050405020304" pitchFamily="18" charset="0"/>
                <a:cs typeface="Times New Roman" panose="02020603050405020304" pitchFamily="18" charset="0"/>
              </a:defRPr>
            </a:lvl1pPr>
          </a:lstStyle>
          <a:p>
            <a:r>
              <a:rPr lang="en-GB" dirty="0"/>
              <a:t>Click to add client logo</a:t>
            </a:r>
            <a:endParaRPr lang="en-US" dirty="0"/>
          </a:p>
        </p:txBody>
      </p:sp>
    </p:spTree>
    <p:extLst>
      <p:ext uri="{BB962C8B-B14F-4D97-AF65-F5344CB8AC3E}">
        <p14:creationId xmlns:p14="http://schemas.microsoft.com/office/powerpoint/2010/main" val="1527593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Blue background - Text only">
    <p:spTree>
      <p:nvGrpSpPr>
        <p:cNvPr id="1" name=""/>
        <p:cNvGrpSpPr/>
        <p:nvPr/>
      </p:nvGrpSpPr>
      <p:grpSpPr>
        <a:xfrm>
          <a:off x="0" y="0"/>
          <a:ext cx="0" cy="0"/>
          <a:chOff x="0" y="0"/>
          <a:chExt cx="0" cy="0"/>
        </a:xfrm>
      </p:grpSpPr>
      <p:sp>
        <p:nvSpPr>
          <p:cNvPr id="6" name="Rectangle 5"/>
          <p:cNvSpPr/>
          <p:nvPr userDrawn="1"/>
        </p:nvSpPr>
        <p:spPr>
          <a:xfrm>
            <a:off x="0" y="0"/>
            <a:ext cx="9144000" cy="4622995"/>
          </a:xfrm>
          <a:prstGeom prst="rect">
            <a:avLst/>
          </a:prstGeom>
          <a:solidFill>
            <a:srgbClr val="213A59"/>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buFontTx/>
              <a:buNone/>
            </a:pPr>
            <a:endParaRPr lang="en-US" sz="1225" dirty="0">
              <a:latin typeface="Times New Roman" panose="02020603050405020304" pitchFamily="18" charset="0"/>
              <a:cs typeface="Times New Roman" panose="02020603050405020304" pitchFamily="18" charset="0"/>
            </a:endParaRPr>
          </a:p>
        </p:txBody>
      </p:sp>
      <p:pic>
        <p:nvPicPr>
          <p:cNvPr id="11"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30" y="4809091"/>
            <a:ext cx="572432" cy="138287"/>
          </a:xfrm>
          <a:prstGeom prst="rect">
            <a:avLst/>
          </a:prstGeom>
          <a:noFill/>
        </p:spPr>
      </p:pic>
      <p:sp>
        <p:nvSpPr>
          <p:cNvPr id="12" name="Text Placeholder 18"/>
          <p:cNvSpPr>
            <a:spLocks noGrp="1"/>
          </p:cNvSpPr>
          <p:nvPr>
            <p:ph type="body" sz="quarter" idx="14" hasCustomPrompt="1"/>
          </p:nvPr>
        </p:nvSpPr>
        <p:spPr>
          <a:xfrm>
            <a:off x="1" y="972979"/>
            <a:ext cx="4573358" cy="476230"/>
          </a:xfrm>
          <a:prstGeom prst="rect">
            <a:avLst/>
          </a:prstGeom>
        </p:spPr>
        <p:txBody>
          <a:bodyPr lIns="468000" tIns="0" rIns="0" bIns="0"/>
          <a:lstStyle>
            <a:lvl1pPr marL="0" indent="0">
              <a:lnSpc>
                <a:spcPts val="1633"/>
              </a:lnSpc>
              <a:spcBef>
                <a:spcPts val="0"/>
              </a:spcBef>
              <a:buFontTx/>
              <a:buNone/>
              <a:defRPr sz="1701">
                <a:solidFill>
                  <a:schemeClr val="bg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cover title</a:t>
            </a:r>
          </a:p>
        </p:txBody>
      </p:sp>
      <p:sp>
        <p:nvSpPr>
          <p:cNvPr id="13" name="Text Placeholder 21"/>
          <p:cNvSpPr>
            <a:spLocks noGrp="1"/>
          </p:cNvSpPr>
          <p:nvPr>
            <p:ph type="body" sz="quarter" idx="15" hasCustomPrompt="1"/>
          </p:nvPr>
        </p:nvSpPr>
        <p:spPr>
          <a:xfrm>
            <a:off x="1" y="1449208"/>
            <a:ext cx="4573358" cy="355283"/>
          </a:xfrm>
          <a:prstGeom prst="rect">
            <a:avLst/>
          </a:prstGeom>
        </p:spPr>
        <p:txBody>
          <a:bodyPr lIns="468000" tIns="0" rIns="0" bIns="0"/>
          <a:lstStyle>
            <a:lvl1pPr marL="0" indent="0">
              <a:buFontTx/>
              <a:buNone/>
              <a:defRPr sz="816">
                <a:solidFill>
                  <a:schemeClr val="accent1"/>
                </a:solidFill>
                <a:latin typeface="Times New Roman" panose="02020603050405020304" pitchFamily="18" charset="0"/>
                <a:cs typeface="Times New Roman" panose="02020603050405020304" pitchFamily="18" charset="0"/>
              </a:defRPr>
            </a:lvl1pPr>
            <a:lvl2pPr>
              <a:defRPr sz="953">
                <a:solidFill>
                  <a:schemeClr val="accent2"/>
                </a:solidFill>
              </a:defRPr>
            </a:lvl2pPr>
            <a:lvl3pPr>
              <a:defRPr sz="953">
                <a:solidFill>
                  <a:schemeClr val="accent2"/>
                </a:solidFill>
              </a:defRPr>
            </a:lvl3pPr>
            <a:lvl4pPr>
              <a:defRPr sz="953">
                <a:solidFill>
                  <a:schemeClr val="accent2"/>
                </a:solidFill>
              </a:defRPr>
            </a:lvl4pPr>
            <a:lvl5pPr>
              <a:defRPr sz="953">
                <a:solidFill>
                  <a:schemeClr val="accent2"/>
                </a:solidFill>
              </a:defRPr>
            </a:lvl5pPr>
          </a:lstStyle>
          <a:p>
            <a:pPr lvl="0"/>
            <a:r>
              <a:rPr lang="en-US"/>
              <a:t>Click to add date</a:t>
            </a:r>
          </a:p>
        </p:txBody>
      </p:sp>
      <p:sp>
        <p:nvSpPr>
          <p:cNvPr id="14" name="Picture Placeholder 23"/>
          <p:cNvSpPr>
            <a:spLocks noGrp="1"/>
          </p:cNvSpPr>
          <p:nvPr>
            <p:ph type="pic" sz="quarter" idx="16" hasCustomPrompt="1"/>
          </p:nvPr>
        </p:nvSpPr>
        <p:spPr>
          <a:xfrm>
            <a:off x="1119924" y="4773095"/>
            <a:ext cx="1360197" cy="215978"/>
          </a:xfrm>
          <a:prstGeom prst="rect">
            <a:avLst/>
          </a:prstGeom>
        </p:spPr>
        <p:txBody>
          <a:bodyPr lIns="0" tIns="0" rIns="0" bIns="0" anchor="ctr" anchorCtr="0"/>
          <a:lstStyle>
            <a:lvl1pPr marL="0" indent="0">
              <a:lnSpc>
                <a:spcPct val="100000"/>
              </a:lnSpc>
              <a:buFontTx/>
              <a:buNone/>
              <a:defRPr sz="680">
                <a:latin typeface="Times New Roman" panose="02020603050405020304" pitchFamily="18" charset="0"/>
                <a:cs typeface="Times New Roman" panose="02020603050405020304" pitchFamily="18" charset="0"/>
              </a:defRPr>
            </a:lvl1pPr>
          </a:lstStyle>
          <a:p>
            <a:r>
              <a:rPr lang="en-GB" dirty="0"/>
              <a:t>Click to add client logo</a:t>
            </a:r>
            <a:endParaRPr lang="en-US" dirty="0"/>
          </a:p>
        </p:txBody>
      </p:sp>
    </p:spTree>
    <p:extLst>
      <p:ext uri="{BB962C8B-B14F-4D97-AF65-F5344CB8AC3E}">
        <p14:creationId xmlns:p14="http://schemas.microsoft.com/office/powerpoint/2010/main" val="968648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 Blue background - Image to top">
    <p:spTree>
      <p:nvGrpSpPr>
        <p:cNvPr id="1" name=""/>
        <p:cNvGrpSpPr/>
        <p:nvPr/>
      </p:nvGrpSpPr>
      <p:grpSpPr>
        <a:xfrm>
          <a:off x="0" y="0"/>
          <a:ext cx="0" cy="0"/>
          <a:chOff x="0" y="0"/>
          <a:chExt cx="0" cy="0"/>
        </a:xfrm>
      </p:grpSpPr>
      <p:sp>
        <p:nvSpPr>
          <p:cNvPr id="7" name="Rectangle 6"/>
          <p:cNvSpPr/>
          <p:nvPr userDrawn="1"/>
        </p:nvSpPr>
        <p:spPr>
          <a:xfrm>
            <a:off x="0" y="1"/>
            <a:ext cx="9144000" cy="5145659"/>
          </a:xfrm>
          <a:prstGeom prst="rect">
            <a:avLst/>
          </a:prstGeom>
          <a:solidFill>
            <a:srgbClr val="213A59"/>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buFontTx/>
              <a:buNone/>
            </a:pPr>
            <a:endParaRPr lang="en-US" sz="1225" dirty="0">
              <a:latin typeface="Times New Roman" panose="02020603050405020304" pitchFamily="18" charset="0"/>
              <a:cs typeface="Times New Roman" panose="02020603050405020304" pitchFamily="18" charset="0"/>
            </a:endParaRPr>
          </a:p>
        </p:txBody>
      </p:sp>
      <p:pic>
        <p:nvPicPr>
          <p:cNvPr id="8"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26" y="4652866"/>
            <a:ext cx="1079720" cy="244888"/>
          </a:xfrm>
          <a:prstGeom prst="rect">
            <a:avLst/>
          </a:prstGeom>
          <a:noFill/>
        </p:spPr>
      </p:pic>
      <p:sp>
        <p:nvSpPr>
          <p:cNvPr id="10" name="Text Placeholder 18"/>
          <p:cNvSpPr>
            <a:spLocks noGrp="1"/>
          </p:cNvSpPr>
          <p:nvPr>
            <p:ph type="body" sz="quarter" idx="14" hasCustomPrompt="1"/>
          </p:nvPr>
        </p:nvSpPr>
        <p:spPr>
          <a:xfrm>
            <a:off x="1" y="1952435"/>
            <a:ext cx="4573358" cy="416247"/>
          </a:xfrm>
          <a:prstGeom prst="rect">
            <a:avLst/>
          </a:prstGeom>
        </p:spPr>
        <p:txBody>
          <a:bodyPr lIns="468000" tIns="0" rIns="0" bIns="0"/>
          <a:lstStyle>
            <a:lvl1pPr marL="0" indent="0">
              <a:buFontTx/>
              <a:buNone/>
              <a:defRPr sz="1225">
                <a:solidFill>
                  <a:schemeClr val="bg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cover title</a:t>
            </a:r>
          </a:p>
        </p:txBody>
      </p:sp>
      <p:sp>
        <p:nvSpPr>
          <p:cNvPr id="15" name="Text Placeholder 21"/>
          <p:cNvSpPr>
            <a:spLocks noGrp="1"/>
          </p:cNvSpPr>
          <p:nvPr>
            <p:ph type="body" sz="quarter" idx="15" hasCustomPrompt="1"/>
          </p:nvPr>
        </p:nvSpPr>
        <p:spPr>
          <a:xfrm>
            <a:off x="1" y="2373296"/>
            <a:ext cx="4573358" cy="355283"/>
          </a:xfrm>
          <a:prstGeom prst="rect">
            <a:avLst/>
          </a:prstGeom>
        </p:spPr>
        <p:txBody>
          <a:bodyPr lIns="468000" tIns="0" rIns="0" bIns="0"/>
          <a:lstStyle>
            <a:lvl1pPr marL="0" indent="0">
              <a:buFontTx/>
              <a:buNone/>
              <a:defRPr sz="816">
                <a:solidFill>
                  <a:schemeClr val="accent1"/>
                </a:solidFill>
                <a:latin typeface="Times New Roman" panose="02020603050405020304" pitchFamily="18" charset="0"/>
                <a:cs typeface="Times New Roman" panose="02020603050405020304" pitchFamily="18" charset="0"/>
              </a:defRPr>
            </a:lvl1pPr>
            <a:lvl2pPr>
              <a:defRPr sz="953">
                <a:solidFill>
                  <a:schemeClr val="accent2"/>
                </a:solidFill>
              </a:defRPr>
            </a:lvl2pPr>
            <a:lvl3pPr>
              <a:defRPr sz="953">
                <a:solidFill>
                  <a:schemeClr val="accent2"/>
                </a:solidFill>
              </a:defRPr>
            </a:lvl3pPr>
            <a:lvl4pPr>
              <a:defRPr sz="953">
                <a:solidFill>
                  <a:schemeClr val="accent2"/>
                </a:solidFill>
              </a:defRPr>
            </a:lvl4pPr>
            <a:lvl5pPr>
              <a:defRPr sz="953">
                <a:solidFill>
                  <a:schemeClr val="accent2"/>
                </a:solidFill>
              </a:defRPr>
            </a:lvl5pPr>
          </a:lstStyle>
          <a:p>
            <a:pPr lvl="0"/>
            <a:r>
              <a:rPr lang="en-US"/>
              <a:t>Click to add date</a:t>
            </a:r>
          </a:p>
        </p:txBody>
      </p:sp>
    </p:spTree>
    <p:extLst>
      <p:ext uri="{BB962C8B-B14F-4D97-AF65-F5344CB8AC3E}">
        <p14:creationId xmlns:p14="http://schemas.microsoft.com/office/powerpoint/2010/main" val="3628087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 Large Image + Grey masthead to top">
    <p:spTree>
      <p:nvGrpSpPr>
        <p:cNvPr id="1" name=""/>
        <p:cNvGrpSpPr/>
        <p:nvPr/>
      </p:nvGrpSpPr>
      <p:grpSpPr>
        <a:xfrm>
          <a:off x="0" y="0"/>
          <a:ext cx="0" cy="0"/>
          <a:chOff x="0" y="0"/>
          <a:chExt cx="0" cy="0"/>
        </a:xfrm>
      </p:grpSpPr>
      <p:sp>
        <p:nvSpPr>
          <p:cNvPr id="11" name="Rectangle 10"/>
          <p:cNvSpPr/>
          <p:nvPr userDrawn="1"/>
        </p:nvSpPr>
        <p:spPr>
          <a:xfrm>
            <a:off x="0" y="0"/>
            <a:ext cx="9144000" cy="172997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buFontTx/>
              <a:buNone/>
            </a:pPr>
            <a:endParaRPr lang="en-US" sz="1225" dirty="0">
              <a:latin typeface="Times New Roman" panose="02020603050405020304" pitchFamily="18" charset="0"/>
              <a:cs typeface="Times New Roman" panose="02020603050405020304" pitchFamily="18" charset="0"/>
            </a:endParaRPr>
          </a:p>
        </p:txBody>
      </p:sp>
      <p:sp>
        <p:nvSpPr>
          <p:cNvPr id="12" name="Picture Placeholder 13"/>
          <p:cNvSpPr>
            <a:spLocks noGrp="1"/>
          </p:cNvSpPr>
          <p:nvPr>
            <p:ph type="pic" sz="quarter" idx="10" hasCustomPrompt="1"/>
          </p:nvPr>
        </p:nvSpPr>
        <p:spPr>
          <a:xfrm>
            <a:off x="0" y="1450289"/>
            <a:ext cx="9144000" cy="3695371"/>
          </a:xfrm>
          <a:prstGeom prst="rect">
            <a:avLst/>
          </a:prstGeom>
          <a:solidFill>
            <a:schemeClr val="bg1">
              <a:lumMod val="95000"/>
            </a:schemeClr>
          </a:solidFill>
        </p:spPr>
        <p:txBody>
          <a:bodyPr lIns="0" tIns="972000" rIns="0" bIns="0"/>
          <a:lstStyle>
            <a:lvl1pPr marL="0" indent="0" algn="ctr">
              <a:buFontTx/>
              <a:buNone/>
              <a:defRPr sz="2177" baseline="0">
                <a:solidFill>
                  <a:schemeClr val="tx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13" name="Text Placeholder 18"/>
          <p:cNvSpPr>
            <a:spLocks noGrp="1"/>
          </p:cNvSpPr>
          <p:nvPr>
            <p:ph type="body" sz="quarter" idx="14" hasCustomPrompt="1"/>
          </p:nvPr>
        </p:nvSpPr>
        <p:spPr>
          <a:xfrm>
            <a:off x="1" y="444423"/>
            <a:ext cx="4573358" cy="359014"/>
          </a:xfrm>
          <a:prstGeom prst="rect">
            <a:avLst/>
          </a:prstGeom>
        </p:spPr>
        <p:txBody>
          <a:bodyPr lIns="468000" tIns="0" rIns="0" bIns="0"/>
          <a:lstStyle>
            <a:lvl1pPr marL="0" indent="0">
              <a:buFontTx/>
              <a:buNone/>
              <a:defRPr sz="1225">
                <a:solidFill>
                  <a:schemeClr val="bg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cover title</a:t>
            </a:r>
          </a:p>
        </p:txBody>
      </p:sp>
      <p:sp>
        <p:nvSpPr>
          <p:cNvPr id="14" name="Text Placeholder 21"/>
          <p:cNvSpPr>
            <a:spLocks noGrp="1"/>
          </p:cNvSpPr>
          <p:nvPr>
            <p:ph type="body" sz="quarter" idx="15" hasCustomPrompt="1"/>
          </p:nvPr>
        </p:nvSpPr>
        <p:spPr>
          <a:xfrm>
            <a:off x="1" y="806675"/>
            <a:ext cx="4573358" cy="355283"/>
          </a:xfrm>
          <a:prstGeom prst="rect">
            <a:avLst/>
          </a:prstGeom>
        </p:spPr>
        <p:txBody>
          <a:bodyPr lIns="468000" tIns="0" rIns="0" bIns="0"/>
          <a:lstStyle>
            <a:lvl1pPr marL="0" indent="0">
              <a:buFontTx/>
              <a:buNone/>
              <a:defRPr sz="816">
                <a:solidFill>
                  <a:schemeClr val="accent1"/>
                </a:solidFill>
                <a:latin typeface="Times New Roman" panose="02020603050405020304" pitchFamily="18" charset="0"/>
                <a:cs typeface="Times New Roman" panose="02020603050405020304" pitchFamily="18" charset="0"/>
              </a:defRPr>
            </a:lvl1pPr>
            <a:lvl2pPr>
              <a:defRPr sz="953">
                <a:solidFill>
                  <a:schemeClr val="accent2"/>
                </a:solidFill>
              </a:defRPr>
            </a:lvl2pPr>
            <a:lvl3pPr>
              <a:defRPr sz="953">
                <a:solidFill>
                  <a:schemeClr val="accent2"/>
                </a:solidFill>
              </a:defRPr>
            </a:lvl3pPr>
            <a:lvl4pPr>
              <a:defRPr sz="953">
                <a:solidFill>
                  <a:schemeClr val="accent2"/>
                </a:solidFill>
              </a:defRPr>
            </a:lvl4pPr>
            <a:lvl5pPr>
              <a:defRPr sz="953">
                <a:solidFill>
                  <a:schemeClr val="accent2"/>
                </a:solidFill>
              </a:defRPr>
            </a:lvl5pPr>
          </a:lstStyle>
          <a:p>
            <a:pPr lvl="0"/>
            <a:r>
              <a:rPr lang="en-US"/>
              <a:t>Click to add date</a:t>
            </a:r>
          </a:p>
        </p:txBody>
      </p:sp>
      <p:sp>
        <p:nvSpPr>
          <p:cNvPr id="17" name="Picture Placeholder 23"/>
          <p:cNvSpPr>
            <a:spLocks noGrp="1"/>
          </p:cNvSpPr>
          <p:nvPr>
            <p:ph type="pic" sz="quarter" idx="16" hasCustomPrompt="1"/>
          </p:nvPr>
        </p:nvSpPr>
        <p:spPr>
          <a:xfrm>
            <a:off x="1119924" y="4773095"/>
            <a:ext cx="1360197" cy="215978"/>
          </a:xfrm>
          <a:prstGeom prst="rect">
            <a:avLst/>
          </a:prstGeom>
        </p:spPr>
        <p:txBody>
          <a:bodyPr lIns="0" tIns="0" rIns="0" bIns="0" anchor="ctr" anchorCtr="0"/>
          <a:lstStyle>
            <a:lvl1pPr marL="0" indent="0">
              <a:lnSpc>
                <a:spcPct val="100000"/>
              </a:lnSpc>
              <a:buFontTx/>
              <a:buNone/>
              <a:defRPr sz="680">
                <a:solidFill>
                  <a:schemeClr val="tx1"/>
                </a:solidFill>
                <a:latin typeface="Times New Roman" panose="02020603050405020304" pitchFamily="18" charset="0"/>
                <a:cs typeface="Times New Roman" panose="02020603050405020304" pitchFamily="18" charset="0"/>
              </a:defRPr>
            </a:lvl1pPr>
          </a:lstStyle>
          <a:p>
            <a:r>
              <a:rPr lang="en-GB" dirty="0"/>
              <a:t>Click to add client logo</a:t>
            </a:r>
            <a:endParaRPr lang="en-US" dirty="0"/>
          </a:p>
        </p:txBody>
      </p:sp>
      <p:pic>
        <p:nvPicPr>
          <p:cNvPr id="18"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30" y="4809091"/>
            <a:ext cx="572432" cy="138287"/>
          </a:xfrm>
          <a:prstGeom prst="rect">
            <a:avLst/>
          </a:prstGeom>
          <a:noFill/>
        </p:spPr>
      </p:pic>
    </p:spTree>
    <p:extLst>
      <p:ext uri="{BB962C8B-B14F-4D97-AF65-F5344CB8AC3E}">
        <p14:creationId xmlns:p14="http://schemas.microsoft.com/office/powerpoint/2010/main" val="2244343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 Large Image + White masthead to top">
    <p:spTree>
      <p:nvGrpSpPr>
        <p:cNvPr id="1" name=""/>
        <p:cNvGrpSpPr/>
        <p:nvPr/>
      </p:nvGrpSpPr>
      <p:grpSpPr>
        <a:xfrm>
          <a:off x="0" y="0"/>
          <a:ext cx="0" cy="0"/>
          <a:chOff x="0" y="0"/>
          <a:chExt cx="0" cy="0"/>
        </a:xfrm>
      </p:grpSpPr>
      <p:sp>
        <p:nvSpPr>
          <p:cNvPr id="12" name="Picture Placeholder 13"/>
          <p:cNvSpPr>
            <a:spLocks noGrp="1"/>
          </p:cNvSpPr>
          <p:nvPr>
            <p:ph type="pic" sz="quarter" idx="10" hasCustomPrompt="1"/>
          </p:nvPr>
        </p:nvSpPr>
        <p:spPr>
          <a:xfrm>
            <a:off x="0" y="1450289"/>
            <a:ext cx="9144000" cy="3695371"/>
          </a:xfrm>
          <a:prstGeom prst="rect">
            <a:avLst/>
          </a:prstGeom>
          <a:solidFill>
            <a:schemeClr val="bg1">
              <a:lumMod val="95000"/>
            </a:schemeClr>
          </a:solidFill>
        </p:spPr>
        <p:txBody>
          <a:bodyPr lIns="0" tIns="972000" rIns="0" bIns="0"/>
          <a:lstStyle>
            <a:lvl1pPr marL="0" indent="0" algn="ctr">
              <a:buFontTx/>
              <a:buNone/>
              <a:defRPr sz="2177" baseline="0">
                <a:solidFill>
                  <a:schemeClr val="tx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sp>
        <p:nvSpPr>
          <p:cNvPr id="13" name="Text Placeholder 18"/>
          <p:cNvSpPr>
            <a:spLocks noGrp="1"/>
          </p:cNvSpPr>
          <p:nvPr>
            <p:ph type="body" sz="quarter" idx="14" hasCustomPrompt="1"/>
          </p:nvPr>
        </p:nvSpPr>
        <p:spPr>
          <a:xfrm>
            <a:off x="1" y="444423"/>
            <a:ext cx="4573358" cy="359014"/>
          </a:xfrm>
          <a:prstGeom prst="rect">
            <a:avLst/>
          </a:prstGeom>
        </p:spPr>
        <p:txBody>
          <a:bodyPr lIns="468000" tIns="0" rIns="0" bIns="0"/>
          <a:lstStyle>
            <a:lvl1pPr marL="0" indent="0">
              <a:buFontTx/>
              <a:buNone/>
              <a:defRPr sz="1225">
                <a:solidFill>
                  <a:schemeClr val="tx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cover title</a:t>
            </a:r>
          </a:p>
        </p:txBody>
      </p:sp>
      <p:sp>
        <p:nvSpPr>
          <p:cNvPr id="14" name="Text Placeholder 21"/>
          <p:cNvSpPr>
            <a:spLocks noGrp="1"/>
          </p:cNvSpPr>
          <p:nvPr>
            <p:ph type="body" sz="quarter" idx="15" hasCustomPrompt="1"/>
          </p:nvPr>
        </p:nvSpPr>
        <p:spPr>
          <a:xfrm>
            <a:off x="1" y="806675"/>
            <a:ext cx="4573358" cy="355283"/>
          </a:xfrm>
          <a:prstGeom prst="rect">
            <a:avLst/>
          </a:prstGeom>
        </p:spPr>
        <p:txBody>
          <a:bodyPr lIns="468000" tIns="0" rIns="0" bIns="0"/>
          <a:lstStyle>
            <a:lvl1pPr marL="0" indent="0">
              <a:buFontTx/>
              <a:buNone/>
              <a:defRPr sz="816">
                <a:solidFill>
                  <a:schemeClr val="accent1"/>
                </a:solidFill>
                <a:latin typeface="Times New Roman" panose="02020603050405020304" pitchFamily="18" charset="0"/>
                <a:cs typeface="Times New Roman" panose="02020603050405020304" pitchFamily="18" charset="0"/>
              </a:defRPr>
            </a:lvl1pPr>
            <a:lvl2pPr>
              <a:defRPr sz="953">
                <a:solidFill>
                  <a:schemeClr val="accent2"/>
                </a:solidFill>
              </a:defRPr>
            </a:lvl2pPr>
            <a:lvl3pPr>
              <a:defRPr sz="953">
                <a:solidFill>
                  <a:schemeClr val="accent2"/>
                </a:solidFill>
              </a:defRPr>
            </a:lvl3pPr>
            <a:lvl4pPr>
              <a:defRPr sz="953">
                <a:solidFill>
                  <a:schemeClr val="accent2"/>
                </a:solidFill>
              </a:defRPr>
            </a:lvl4pPr>
            <a:lvl5pPr>
              <a:defRPr sz="953">
                <a:solidFill>
                  <a:schemeClr val="accent2"/>
                </a:solidFill>
              </a:defRPr>
            </a:lvl5pPr>
          </a:lstStyle>
          <a:p>
            <a:pPr lvl="0"/>
            <a:r>
              <a:rPr lang="en-US"/>
              <a:t>Click to add date</a:t>
            </a:r>
          </a:p>
        </p:txBody>
      </p:sp>
      <p:sp>
        <p:nvSpPr>
          <p:cNvPr id="17" name="Picture Placeholder 23"/>
          <p:cNvSpPr>
            <a:spLocks noGrp="1"/>
          </p:cNvSpPr>
          <p:nvPr>
            <p:ph type="pic" sz="quarter" idx="16" hasCustomPrompt="1"/>
          </p:nvPr>
        </p:nvSpPr>
        <p:spPr>
          <a:xfrm>
            <a:off x="1119924" y="4773095"/>
            <a:ext cx="1360197" cy="215978"/>
          </a:xfrm>
          <a:prstGeom prst="rect">
            <a:avLst/>
          </a:prstGeom>
        </p:spPr>
        <p:txBody>
          <a:bodyPr lIns="0" tIns="0" rIns="0" bIns="0" anchor="ctr" anchorCtr="0"/>
          <a:lstStyle>
            <a:lvl1pPr marL="0" indent="0">
              <a:lnSpc>
                <a:spcPct val="100000"/>
              </a:lnSpc>
              <a:buFontTx/>
              <a:buNone/>
              <a:defRPr sz="680">
                <a:solidFill>
                  <a:schemeClr val="tx1"/>
                </a:solidFill>
                <a:latin typeface="Times New Roman" panose="02020603050405020304" pitchFamily="18" charset="0"/>
                <a:cs typeface="Times New Roman" panose="02020603050405020304" pitchFamily="18" charset="0"/>
              </a:defRPr>
            </a:lvl1pPr>
          </a:lstStyle>
          <a:p>
            <a:r>
              <a:rPr lang="en-GB" dirty="0"/>
              <a:t>Click to add client logo</a:t>
            </a:r>
            <a:endParaRPr lang="en-US" dirty="0"/>
          </a:p>
        </p:txBody>
      </p:sp>
      <p:pic>
        <p:nvPicPr>
          <p:cNvPr id="18"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30" y="4809091"/>
            <a:ext cx="572432" cy="138287"/>
          </a:xfrm>
          <a:prstGeom prst="rect">
            <a:avLst/>
          </a:prstGeom>
          <a:noFill/>
        </p:spPr>
      </p:pic>
    </p:spTree>
    <p:extLst>
      <p:ext uri="{BB962C8B-B14F-4D97-AF65-F5344CB8AC3E}">
        <p14:creationId xmlns:p14="http://schemas.microsoft.com/office/powerpoint/2010/main" val="2297735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 Full page image">
    <p:spTree>
      <p:nvGrpSpPr>
        <p:cNvPr id="1" name=""/>
        <p:cNvGrpSpPr/>
        <p:nvPr/>
      </p:nvGrpSpPr>
      <p:grpSpPr>
        <a:xfrm>
          <a:off x="0" y="0"/>
          <a:ext cx="0" cy="0"/>
          <a:chOff x="0" y="0"/>
          <a:chExt cx="0" cy="0"/>
        </a:xfrm>
      </p:grpSpPr>
      <p:sp>
        <p:nvSpPr>
          <p:cNvPr id="7" name="Picture Placeholder 13"/>
          <p:cNvSpPr>
            <a:spLocks noGrp="1"/>
          </p:cNvSpPr>
          <p:nvPr>
            <p:ph type="pic" sz="quarter" idx="10" hasCustomPrompt="1"/>
          </p:nvPr>
        </p:nvSpPr>
        <p:spPr>
          <a:xfrm>
            <a:off x="0" y="-3141"/>
            <a:ext cx="9144000" cy="4626136"/>
          </a:xfrm>
          <a:prstGeom prst="rect">
            <a:avLst/>
          </a:prstGeom>
          <a:solidFill>
            <a:schemeClr val="bg1">
              <a:lumMod val="95000"/>
            </a:schemeClr>
          </a:solidFill>
        </p:spPr>
        <p:txBody>
          <a:bodyPr lIns="0" tIns="1296000" rIns="0" bIns="0"/>
          <a:lstStyle>
            <a:lvl1pPr marL="0" indent="0" algn="ctr">
              <a:buFontTx/>
              <a:buNone/>
              <a:defRPr sz="2177" baseline="0">
                <a:solidFill>
                  <a:schemeClr val="tx1"/>
                </a:solidFill>
                <a:latin typeface="Times New Roman" panose="02020603050405020304" pitchFamily="18" charset="0"/>
                <a:cs typeface="Times New Roman" panose="02020603050405020304" pitchFamily="18" charset="0"/>
              </a:defRPr>
            </a:lvl1pPr>
          </a:lstStyle>
          <a:p>
            <a:r>
              <a:rPr lang="en-GB" dirty="0"/>
              <a:t>Click to insert picture</a:t>
            </a:r>
            <a:endParaRPr lang="en-US" dirty="0"/>
          </a:p>
        </p:txBody>
      </p:sp>
      <p:pic>
        <p:nvPicPr>
          <p:cNvPr id="8"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30" y="4809091"/>
            <a:ext cx="572432" cy="138287"/>
          </a:xfrm>
          <a:prstGeom prst="rect">
            <a:avLst/>
          </a:prstGeom>
          <a:noFill/>
        </p:spPr>
      </p:pic>
      <p:sp>
        <p:nvSpPr>
          <p:cNvPr id="9" name="Text Placeholder 18"/>
          <p:cNvSpPr>
            <a:spLocks noGrp="1"/>
          </p:cNvSpPr>
          <p:nvPr>
            <p:ph type="body" sz="quarter" idx="14" hasCustomPrompt="1"/>
          </p:nvPr>
        </p:nvSpPr>
        <p:spPr>
          <a:xfrm>
            <a:off x="1" y="1952435"/>
            <a:ext cx="4573358" cy="416247"/>
          </a:xfrm>
          <a:prstGeom prst="rect">
            <a:avLst/>
          </a:prstGeom>
        </p:spPr>
        <p:txBody>
          <a:bodyPr lIns="468000" tIns="0" rIns="0" bIns="0"/>
          <a:lstStyle>
            <a:lvl1pPr marL="0" indent="0">
              <a:buFontTx/>
              <a:buNone/>
              <a:defRPr sz="1225">
                <a:solidFill>
                  <a:schemeClr val="tx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cover title</a:t>
            </a:r>
          </a:p>
        </p:txBody>
      </p:sp>
      <p:sp>
        <p:nvSpPr>
          <p:cNvPr id="10" name="Text Placeholder 21"/>
          <p:cNvSpPr>
            <a:spLocks noGrp="1"/>
          </p:cNvSpPr>
          <p:nvPr>
            <p:ph type="body" sz="quarter" idx="15" hasCustomPrompt="1"/>
          </p:nvPr>
        </p:nvSpPr>
        <p:spPr>
          <a:xfrm>
            <a:off x="1" y="2373296"/>
            <a:ext cx="4573358" cy="355283"/>
          </a:xfrm>
          <a:prstGeom prst="rect">
            <a:avLst/>
          </a:prstGeom>
        </p:spPr>
        <p:txBody>
          <a:bodyPr lIns="468000" tIns="0" rIns="0" bIns="0"/>
          <a:lstStyle>
            <a:lvl1pPr marL="0" indent="0">
              <a:buFontTx/>
              <a:buNone/>
              <a:defRPr sz="816">
                <a:solidFill>
                  <a:schemeClr val="tx1"/>
                </a:solidFill>
                <a:latin typeface="Times New Roman" panose="02020603050405020304" pitchFamily="18" charset="0"/>
                <a:cs typeface="Times New Roman" panose="02020603050405020304" pitchFamily="18" charset="0"/>
              </a:defRPr>
            </a:lvl1pPr>
            <a:lvl2pPr>
              <a:defRPr sz="953">
                <a:solidFill>
                  <a:schemeClr val="accent2"/>
                </a:solidFill>
              </a:defRPr>
            </a:lvl2pPr>
            <a:lvl3pPr>
              <a:defRPr sz="953">
                <a:solidFill>
                  <a:schemeClr val="accent2"/>
                </a:solidFill>
              </a:defRPr>
            </a:lvl3pPr>
            <a:lvl4pPr>
              <a:defRPr sz="953">
                <a:solidFill>
                  <a:schemeClr val="accent2"/>
                </a:solidFill>
              </a:defRPr>
            </a:lvl4pPr>
            <a:lvl5pPr>
              <a:defRPr sz="953">
                <a:solidFill>
                  <a:schemeClr val="accent2"/>
                </a:solidFill>
              </a:defRPr>
            </a:lvl5pPr>
          </a:lstStyle>
          <a:p>
            <a:pPr lvl="0"/>
            <a:r>
              <a:rPr lang="en-US"/>
              <a:t>Click to add date</a:t>
            </a:r>
          </a:p>
        </p:txBody>
      </p:sp>
      <p:sp>
        <p:nvSpPr>
          <p:cNvPr id="11" name="Picture Placeholder 23"/>
          <p:cNvSpPr>
            <a:spLocks noGrp="1"/>
          </p:cNvSpPr>
          <p:nvPr>
            <p:ph type="pic" sz="quarter" idx="16" hasCustomPrompt="1"/>
          </p:nvPr>
        </p:nvSpPr>
        <p:spPr>
          <a:xfrm>
            <a:off x="1119924" y="4773095"/>
            <a:ext cx="1360197" cy="215978"/>
          </a:xfrm>
          <a:prstGeom prst="rect">
            <a:avLst/>
          </a:prstGeom>
        </p:spPr>
        <p:txBody>
          <a:bodyPr lIns="0" tIns="0" rIns="0" bIns="0" anchor="ctr" anchorCtr="0"/>
          <a:lstStyle>
            <a:lvl1pPr marL="0" indent="0">
              <a:lnSpc>
                <a:spcPct val="100000"/>
              </a:lnSpc>
              <a:buFontTx/>
              <a:buNone/>
              <a:defRPr sz="680">
                <a:latin typeface="Times New Roman" panose="02020603050405020304" pitchFamily="18" charset="0"/>
                <a:cs typeface="Times New Roman" panose="02020603050405020304" pitchFamily="18" charset="0"/>
              </a:defRPr>
            </a:lvl1pPr>
          </a:lstStyle>
          <a:p>
            <a:r>
              <a:rPr lang="en-GB" dirty="0"/>
              <a:t>Click to add client logo</a:t>
            </a:r>
            <a:endParaRPr lang="en-US" dirty="0"/>
          </a:p>
        </p:txBody>
      </p:sp>
    </p:spTree>
    <p:extLst>
      <p:ext uri="{BB962C8B-B14F-4D97-AF65-F5344CB8AC3E}">
        <p14:creationId xmlns:p14="http://schemas.microsoft.com/office/powerpoint/2010/main" val="1235431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cover - Blue background">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213A59"/>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buFontTx/>
              <a:buNone/>
            </a:pPr>
            <a:endParaRPr lang="en-US" sz="1225" dirty="0">
              <a:latin typeface="Times New Roman" panose="02020603050405020304" pitchFamily="18" charset="0"/>
              <a:cs typeface="Times New Roman" panose="02020603050405020304" pitchFamily="18" charset="0"/>
            </a:endParaRPr>
          </a:p>
        </p:txBody>
      </p:sp>
      <p:pic>
        <p:nvPicPr>
          <p:cNvPr id="13"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29" y="847353"/>
            <a:ext cx="572432" cy="129831"/>
          </a:xfrm>
          <a:prstGeom prst="rect">
            <a:avLst/>
          </a:prstGeom>
          <a:noFill/>
        </p:spPr>
      </p:pic>
      <p:sp>
        <p:nvSpPr>
          <p:cNvPr id="14" name="Text Placeholder 2"/>
          <p:cNvSpPr>
            <a:spLocks noGrp="1"/>
          </p:cNvSpPr>
          <p:nvPr>
            <p:ph type="body" sz="quarter" idx="10" hasCustomPrompt="1"/>
          </p:nvPr>
        </p:nvSpPr>
        <p:spPr>
          <a:xfrm>
            <a:off x="1" y="1450290"/>
            <a:ext cx="2480120" cy="489131"/>
          </a:xfrm>
          <a:prstGeom prst="rect">
            <a:avLst/>
          </a:prstGeom>
        </p:spPr>
        <p:txBody>
          <a:bodyPr lIns="468000" tIns="180000" rIns="0" bIns="0"/>
          <a:lstStyle>
            <a:lvl1pPr marL="0" indent="0">
              <a:lnSpc>
                <a:spcPct val="100000"/>
              </a:lnSpc>
              <a:spcBef>
                <a:spcPts val="0"/>
              </a:spcBef>
              <a:spcAft>
                <a:spcPts val="136"/>
              </a:spcAft>
              <a:buFontTx/>
              <a:buNone/>
              <a:defRPr sz="545">
                <a:solidFill>
                  <a:schemeClr val="bg1"/>
                </a:solidFill>
                <a:latin typeface="Arial" panose="020B0604020202020204" pitchFamily="34" charset="0"/>
                <a:cs typeface="Arial" panose="020B0604020202020204" pitchFamily="34" charset="0"/>
              </a:defRPr>
            </a:lvl1pPr>
            <a:lvl2pPr>
              <a:defRPr sz="816">
                <a:solidFill>
                  <a:schemeClr val="bg1"/>
                </a:solidFill>
              </a:defRPr>
            </a:lvl2pPr>
            <a:lvl3pPr>
              <a:defRPr sz="816">
                <a:solidFill>
                  <a:schemeClr val="bg1"/>
                </a:solidFill>
              </a:defRPr>
            </a:lvl3pPr>
            <a:lvl4pPr>
              <a:defRPr sz="816">
                <a:solidFill>
                  <a:schemeClr val="bg1"/>
                </a:solidFill>
              </a:defRPr>
            </a:lvl4pPr>
            <a:lvl5pPr>
              <a:defRPr sz="816">
                <a:solidFill>
                  <a:schemeClr val="bg1"/>
                </a:solidFill>
              </a:defRPr>
            </a:lvl5pPr>
          </a:lstStyle>
          <a:p>
            <a:pPr lvl="0"/>
            <a:r>
              <a:rPr lang="en-US"/>
              <a:t>Click to add address details if required</a:t>
            </a:r>
          </a:p>
        </p:txBody>
      </p:sp>
      <p:sp>
        <p:nvSpPr>
          <p:cNvPr id="15" name="TextBox 14"/>
          <p:cNvSpPr txBox="1"/>
          <p:nvPr userDrawn="1"/>
        </p:nvSpPr>
        <p:spPr>
          <a:xfrm>
            <a:off x="-8858" y="1186656"/>
            <a:ext cx="2480120" cy="263633"/>
          </a:xfrm>
          <a:prstGeom prst="rect">
            <a:avLst/>
          </a:prstGeom>
          <a:noFill/>
        </p:spPr>
        <p:txBody>
          <a:bodyPr wrap="square" lIns="318354" tIns="0" rIns="293865" bIns="0" rtlCol="0" anchor="b" anchorCtr="0">
            <a:noAutofit/>
          </a:bodyPr>
          <a:lstStyle/>
          <a:p>
            <a:pPr>
              <a:lnSpc>
                <a:spcPts val="749"/>
              </a:lnSpc>
              <a:buFontTx/>
              <a:buNone/>
            </a:pPr>
            <a:r>
              <a:rPr lang="en-GB" sz="680" dirty="0">
                <a:solidFill>
                  <a:schemeClr val="bg1"/>
                </a:solidFill>
                <a:latin typeface="Times New Roman" panose="02020603050405020304" pitchFamily="18" charset="0"/>
                <a:cs typeface="Times New Roman" panose="02020603050405020304" pitchFamily="18" charset="0"/>
              </a:rPr>
              <a:t>For further information this submission please contact:</a:t>
            </a:r>
            <a:endParaRPr lang="en-US" sz="68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931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 cover - Dark grey backgroun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buFontTx/>
              <a:buNone/>
            </a:pPr>
            <a:endParaRPr lang="en-US" sz="1225" dirty="0">
              <a:latin typeface="Times New Roman" panose="02020603050405020304" pitchFamily="18" charset="0"/>
              <a:cs typeface="Times New Roman" panose="02020603050405020304" pitchFamily="18" charset="0"/>
            </a:endParaRPr>
          </a:p>
        </p:txBody>
      </p:sp>
      <p:pic>
        <p:nvPicPr>
          <p:cNvPr id="13"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29" y="847353"/>
            <a:ext cx="572432" cy="129831"/>
          </a:xfrm>
          <a:prstGeom prst="rect">
            <a:avLst/>
          </a:prstGeom>
          <a:noFill/>
        </p:spPr>
      </p:pic>
      <p:sp>
        <p:nvSpPr>
          <p:cNvPr id="14" name="Text Placeholder 2"/>
          <p:cNvSpPr>
            <a:spLocks noGrp="1"/>
          </p:cNvSpPr>
          <p:nvPr>
            <p:ph type="body" sz="quarter" idx="10" hasCustomPrompt="1"/>
          </p:nvPr>
        </p:nvSpPr>
        <p:spPr>
          <a:xfrm>
            <a:off x="1" y="1450290"/>
            <a:ext cx="2480120" cy="489131"/>
          </a:xfrm>
          <a:prstGeom prst="rect">
            <a:avLst/>
          </a:prstGeom>
        </p:spPr>
        <p:txBody>
          <a:bodyPr lIns="468000" tIns="180000" rIns="0" bIns="0"/>
          <a:lstStyle>
            <a:lvl1pPr marL="0" indent="0">
              <a:lnSpc>
                <a:spcPct val="100000"/>
              </a:lnSpc>
              <a:spcBef>
                <a:spcPts val="0"/>
              </a:spcBef>
              <a:spcAft>
                <a:spcPts val="136"/>
              </a:spcAft>
              <a:buFontTx/>
              <a:buNone/>
              <a:defRPr sz="545">
                <a:solidFill>
                  <a:schemeClr val="bg1"/>
                </a:solidFill>
                <a:latin typeface="Arial" panose="020B0604020202020204" pitchFamily="34" charset="0"/>
                <a:cs typeface="Arial" panose="020B0604020202020204" pitchFamily="34" charset="0"/>
              </a:defRPr>
            </a:lvl1pPr>
            <a:lvl2pPr>
              <a:defRPr sz="816">
                <a:solidFill>
                  <a:schemeClr val="bg1"/>
                </a:solidFill>
              </a:defRPr>
            </a:lvl2pPr>
            <a:lvl3pPr>
              <a:defRPr sz="816">
                <a:solidFill>
                  <a:schemeClr val="bg1"/>
                </a:solidFill>
              </a:defRPr>
            </a:lvl3pPr>
            <a:lvl4pPr>
              <a:defRPr sz="816">
                <a:solidFill>
                  <a:schemeClr val="bg1"/>
                </a:solidFill>
              </a:defRPr>
            </a:lvl4pPr>
            <a:lvl5pPr>
              <a:defRPr sz="816">
                <a:solidFill>
                  <a:schemeClr val="bg1"/>
                </a:solidFill>
              </a:defRPr>
            </a:lvl5pPr>
          </a:lstStyle>
          <a:p>
            <a:pPr lvl="0"/>
            <a:r>
              <a:rPr lang="en-US"/>
              <a:t>Click to add address details if required</a:t>
            </a:r>
          </a:p>
        </p:txBody>
      </p:sp>
      <p:sp>
        <p:nvSpPr>
          <p:cNvPr id="15" name="TextBox 14"/>
          <p:cNvSpPr txBox="1"/>
          <p:nvPr userDrawn="1"/>
        </p:nvSpPr>
        <p:spPr>
          <a:xfrm>
            <a:off x="-8858" y="1186656"/>
            <a:ext cx="2480120" cy="263633"/>
          </a:xfrm>
          <a:prstGeom prst="rect">
            <a:avLst/>
          </a:prstGeom>
          <a:noFill/>
        </p:spPr>
        <p:txBody>
          <a:bodyPr wrap="square" lIns="318354" tIns="0" rIns="293865" bIns="0" rtlCol="0" anchor="b" anchorCtr="0">
            <a:noAutofit/>
          </a:bodyPr>
          <a:lstStyle/>
          <a:p>
            <a:pPr>
              <a:lnSpc>
                <a:spcPts val="749"/>
              </a:lnSpc>
              <a:buFontTx/>
              <a:buNone/>
            </a:pPr>
            <a:r>
              <a:rPr lang="en-GB" sz="680" dirty="0">
                <a:solidFill>
                  <a:schemeClr val="bg1"/>
                </a:solidFill>
                <a:latin typeface="Times New Roman" panose="02020603050405020304" pitchFamily="18" charset="0"/>
                <a:cs typeface="Times New Roman" panose="02020603050405020304" pitchFamily="18" charset="0"/>
              </a:rPr>
              <a:t>For further information this submission please contact:</a:t>
            </a:r>
            <a:endParaRPr lang="en-US" sz="68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73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0"/>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cover - White background">
    <p:spTree>
      <p:nvGrpSpPr>
        <p:cNvPr id="1" name=""/>
        <p:cNvGrpSpPr/>
        <p:nvPr/>
      </p:nvGrpSpPr>
      <p:grpSpPr>
        <a:xfrm>
          <a:off x="0" y="0"/>
          <a:ext cx="0" cy="0"/>
          <a:chOff x="0" y="0"/>
          <a:chExt cx="0" cy="0"/>
        </a:xfrm>
      </p:grpSpPr>
      <p:sp>
        <p:nvSpPr>
          <p:cNvPr id="14" name="Text Placeholder 2"/>
          <p:cNvSpPr>
            <a:spLocks noGrp="1"/>
          </p:cNvSpPr>
          <p:nvPr>
            <p:ph type="body" sz="quarter" idx="10" hasCustomPrompt="1"/>
          </p:nvPr>
        </p:nvSpPr>
        <p:spPr>
          <a:xfrm>
            <a:off x="1" y="1450290"/>
            <a:ext cx="2480120" cy="489131"/>
          </a:xfrm>
          <a:prstGeom prst="rect">
            <a:avLst/>
          </a:prstGeom>
        </p:spPr>
        <p:txBody>
          <a:bodyPr lIns="468000" tIns="180000" rIns="0" bIns="0"/>
          <a:lstStyle>
            <a:lvl1pPr marL="0" indent="0">
              <a:lnSpc>
                <a:spcPct val="100000"/>
              </a:lnSpc>
              <a:spcBef>
                <a:spcPts val="0"/>
              </a:spcBef>
              <a:spcAft>
                <a:spcPts val="136"/>
              </a:spcAft>
              <a:buFontTx/>
              <a:buNone/>
              <a:defRPr sz="545">
                <a:solidFill>
                  <a:schemeClr val="tx1"/>
                </a:solidFill>
                <a:latin typeface="Arial" panose="020B0604020202020204" pitchFamily="34" charset="0"/>
                <a:cs typeface="Arial" panose="020B0604020202020204" pitchFamily="34" charset="0"/>
              </a:defRPr>
            </a:lvl1pPr>
            <a:lvl2pPr>
              <a:defRPr sz="816">
                <a:solidFill>
                  <a:schemeClr val="bg1"/>
                </a:solidFill>
              </a:defRPr>
            </a:lvl2pPr>
            <a:lvl3pPr>
              <a:defRPr sz="816">
                <a:solidFill>
                  <a:schemeClr val="bg1"/>
                </a:solidFill>
              </a:defRPr>
            </a:lvl3pPr>
            <a:lvl4pPr>
              <a:defRPr sz="816">
                <a:solidFill>
                  <a:schemeClr val="bg1"/>
                </a:solidFill>
              </a:defRPr>
            </a:lvl4pPr>
            <a:lvl5pPr>
              <a:defRPr sz="816">
                <a:solidFill>
                  <a:schemeClr val="bg1"/>
                </a:solidFill>
              </a:defRPr>
            </a:lvl5pPr>
          </a:lstStyle>
          <a:p>
            <a:pPr lvl="0"/>
            <a:r>
              <a:rPr lang="en-US"/>
              <a:t>Click to add address details if required</a:t>
            </a:r>
          </a:p>
        </p:txBody>
      </p:sp>
      <p:sp>
        <p:nvSpPr>
          <p:cNvPr id="15" name="TextBox 14"/>
          <p:cNvSpPr txBox="1"/>
          <p:nvPr userDrawn="1"/>
        </p:nvSpPr>
        <p:spPr>
          <a:xfrm>
            <a:off x="-8858" y="1186656"/>
            <a:ext cx="2480120" cy="263633"/>
          </a:xfrm>
          <a:prstGeom prst="rect">
            <a:avLst/>
          </a:prstGeom>
          <a:noFill/>
        </p:spPr>
        <p:txBody>
          <a:bodyPr wrap="square" lIns="318354" tIns="0" rIns="293865" bIns="0" rtlCol="0" anchor="b" anchorCtr="0">
            <a:noAutofit/>
          </a:bodyPr>
          <a:lstStyle/>
          <a:p>
            <a:pPr>
              <a:lnSpc>
                <a:spcPts val="749"/>
              </a:lnSpc>
              <a:buFontTx/>
              <a:buNone/>
            </a:pPr>
            <a:r>
              <a:rPr lang="en-GB" sz="680" dirty="0">
                <a:solidFill>
                  <a:schemeClr val="tx1"/>
                </a:solidFill>
                <a:latin typeface="Times New Roman" panose="02020603050405020304" pitchFamily="18" charset="0"/>
                <a:cs typeface="Times New Roman" panose="02020603050405020304" pitchFamily="18" charset="0"/>
              </a:rPr>
              <a:t>For further information this submission please contact:</a:t>
            </a:r>
            <a:endParaRPr lang="en-US" sz="680" dirty="0">
              <a:solidFill>
                <a:schemeClr val="tx1"/>
              </a:solidFill>
              <a:latin typeface="Times New Roman" panose="02020603050405020304" pitchFamily="18" charset="0"/>
              <a:cs typeface="Times New Roman" panose="02020603050405020304" pitchFamily="18" charset="0"/>
            </a:endParaRPr>
          </a:p>
        </p:txBody>
      </p:sp>
      <p:pic>
        <p:nvPicPr>
          <p:cNvPr id="7"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1815" y="847353"/>
            <a:ext cx="572432" cy="138287"/>
          </a:xfrm>
          <a:prstGeom prst="rect">
            <a:avLst/>
          </a:prstGeom>
          <a:noFill/>
        </p:spPr>
      </p:pic>
    </p:spTree>
    <p:extLst>
      <p:ext uri="{BB962C8B-B14F-4D97-AF65-F5344CB8AC3E}">
        <p14:creationId xmlns:p14="http://schemas.microsoft.com/office/powerpoint/2010/main" val="1864535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1815" y="1449209"/>
            <a:ext cx="2282973" cy="3174867"/>
          </a:xfrm>
          <a:prstGeom prst="rect">
            <a:avLst/>
          </a:prstGeom>
        </p:spPr>
        <p:txBody>
          <a:bodyPr lIns="0" tIns="0" rIns="0" bIns="0" numCol="1" spcCol="162000"/>
          <a:lstStyle>
            <a:lvl1pPr marL="155505" indent="-155505">
              <a:lnSpc>
                <a:spcPts val="735"/>
              </a:lnSpc>
              <a:spcBef>
                <a:spcPts val="0"/>
              </a:spcBef>
              <a:spcAft>
                <a:spcPts val="341"/>
              </a:spcAft>
              <a:buClrTx/>
              <a:buFont typeface="+mj-lt"/>
              <a:buAutoNum type="arabicPeriod"/>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contents list</a:t>
            </a:r>
          </a:p>
          <a:p>
            <a:pPr lvl="0"/>
            <a:r>
              <a:rPr lang="en-GB"/>
              <a:t>This is one column</a:t>
            </a:r>
            <a:endParaRPr lang="en-US"/>
          </a:p>
        </p:txBody>
      </p:sp>
      <p:sp>
        <p:nvSpPr>
          <p:cNvPr id="8" name="TextBox 7"/>
          <p:cNvSpPr txBox="1"/>
          <p:nvPr userDrawn="1"/>
        </p:nvSpPr>
        <p:spPr>
          <a:xfrm>
            <a:off x="401815" y="971897"/>
            <a:ext cx="8340371" cy="317487"/>
          </a:xfrm>
          <a:prstGeom prst="rect">
            <a:avLst/>
          </a:prstGeom>
          <a:noFill/>
        </p:spPr>
        <p:txBody>
          <a:bodyPr wrap="square" lIns="0" tIns="0" rIns="0" bIns="0" rtlCol="0">
            <a:noAutofit/>
          </a:bodyPr>
          <a:lstStyle/>
          <a:p>
            <a:r>
              <a:rPr lang="en-GB" sz="1088">
                <a:solidFill>
                  <a:srgbClr val="000000"/>
                </a:solidFill>
                <a:latin typeface="Times New Roman" panose="02020603050405020304" pitchFamily="18" charset="0"/>
                <a:cs typeface="Times New Roman" panose="02020603050405020304" pitchFamily="18" charset="0"/>
              </a:rPr>
              <a:t>Contents</a:t>
            </a:r>
            <a:endParaRPr lang="en-US" sz="1088">
              <a:solidFill>
                <a:srgbClr val="000000"/>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0" hasCustomPrompt="1"/>
          </p:nvPr>
        </p:nvSpPr>
        <p:spPr>
          <a:xfrm>
            <a:off x="2692188" y="1449209"/>
            <a:ext cx="940579" cy="3174867"/>
          </a:xfrm>
          <a:prstGeom prst="rect">
            <a:avLst/>
          </a:prstGeom>
        </p:spPr>
        <p:txBody>
          <a:bodyPr lIns="0" tIns="0" rIns="0" bIns="0" numCol="1" spcCol="162000"/>
          <a:lstStyle>
            <a:lvl1pPr marL="0" indent="0" algn="r">
              <a:lnSpc>
                <a:spcPts val="735"/>
              </a:lnSpc>
              <a:spcBef>
                <a:spcPts val="0"/>
              </a:spcBef>
              <a:spcAft>
                <a:spcPts val="341"/>
              </a:spcAft>
              <a:buClrTx/>
              <a:buFontTx/>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GB"/>
              <a:t>Add page no</a:t>
            </a:r>
          </a:p>
          <a:p>
            <a:pPr lvl="0"/>
            <a:r>
              <a:rPr lang="en-GB"/>
              <a:t>Add page no</a:t>
            </a:r>
            <a:endParaRPr lang="en-US"/>
          </a:p>
        </p:txBody>
      </p:sp>
    </p:spTree>
    <p:extLst>
      <p:ext uri="{BB962C8B-B14F-4D97-AF65-F5344CB8AC3E}">
        <p14:creationId xmlns:p14="http://schemas.microsoft.com/office/powerpoint/2010/main" val="1935724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ing letter - 1 col + 1 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5" y="1584670"/>
            <a:ext cx="4170185" cy="2255520"/>
          </a:xfrm>
          <a:prstGeom prst="rect">
            <a:avLst/>
          </a:prstGeom>
        </p:spPr>
        <p:txBody>
          <a:bodyPr lIns="0" tIns="108000" rIns="360000" bIns="0" numCol="1" spcCol="162000"/>
          <a:lstStyle>
            <a:lvl1pPr marL="0" indent="0">
              <a:lnSpc>
                <a:spcPts val="653"/>
              </a:lnSpc>
              <a:spcBef>
                <a:spcPts val="0"/>
              </a:spcBef>
              <a:spcAft>
                <a:spcPts val="341"/>
              </a:spcAft>
              <a:buClr>
                <a:schemeClr val="accent1"/>
              </a:buClr>
              <a:buFont typeface="Arial" pitchFamily="34" charset="0"/>
              <a:buNone/>
              <a:defRPr sz="545" baseline="0">
                <a:latin typeface="Arial" pitchFamily="34" charset="0"/>
                <a:cs typeface="Arial" pitchFamily="34" charset="0"/>
              </a:defRPr>
            </a:lvl1pPr>
            <a:lvl2pPr marL="244057" indent="-11986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2pPr>
            <a:lvl3pPr marL="368246" indent="-1241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3pPr>
            <a:lvl4pPr marL="487034" indent="-1187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4pPr>
            <a:lvl5pPr>
              <a:defRPr sz="646">
                <a:latin typeface="Arial" pitchFamily="34" charset="0"/>
                <a:cs typeface="Arial" pitchFamily="34" charset="0"/>
              </a:defRPr>
            </a:lvl5pPr>
          </a:lstStyle>
          <a:p>
            <a:pPr lvl="0"/>
            <a:r>
              <a:rPr lang="en-US"/>
              <a:t>Click to type your letter here. This is a one column layout.</a:t>
            </a:r>
          </a:p>
          <a:p>
            <a:pPr lvl="1"/>
            <a:r>
              <a:rPr lang="en-US"/>
              <a:t>Second level</a:t>
            </a:r>
          </a:p>
          <a:p>
            <a:pPr lvl="2"/>
            <a:r>
              <a:rPr lang="en-US"/>
              <a:t>Third level</a:t>
            </a:r>
          </a:p>
          <a:p>
            <a:pPr lvl="3"/>
            <a:r>
              <a:rPr lang="en-US"/>
              <a:t>Fourth level</a:t>
            </a:r>
          </a:p>
        </p:txBody>
      </p:sp>
      <p:sp>
        <p:nvSpPr>
          <p:cNvPr id="5" name="Sub title"/>
          <p:cNvSpPr>
            <a:spLocks noGrp="1"/>
          </p:cNvSpPr>
          <p:nvPr>
            <p:ph idx="10" hasCustomPrompt="1"/>
          </p:nvPr>
        </p:nvSpPr>
        <p:spPr>
          <a:xfrm>
            <a:off x="400458" y="1447048"/>
            <a:ext cx="4171542" cy="138227"/>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title or salutation here</a:t>
            </a:r>
          </a:p>
        </p:txBody>
      </p:sp>
      <p:sp>
        <p:nvSpPr>
          <p:cNvPr id="6" name="Picture Placeholder 5"/>
          <p:cNvSpPr>
            <a:spLocks noGrp="1"/>
          </p:cNvSpPr>
          <p:nvPr>
            <p:ph type="pic" sz="quarter" idx="11" hasCustomPrompt="1"/>
          </p:nvPr>
        </p:nvSpPr>
        <p:spPr>
          <a:xfrm>
            <a:off x="401815" y="3985322"/>
            <a:ext cx="1734863" cy="339085"/>
          </a:xfrm>
          <a:prstGeom prst="rect">
            <a:avLst/>
          </a:prstGeom>
        </p:spPr>
        <p:txBody>
          <a:bodyPr lIns="0" tIns="0" rIns="0" bIns="0" anchor="ctr" anchorCtr="0"/>
          <a:lstStyle>
            <a:lvl1pPr marL="0" indent="0" algn="l">
              <a:buNone/>
              <a:defRPr sz="816" i="0">
                <a:solidFill>
                  <a:schemeClr val="tx1"/>
                </a:solidFill>
                <a:latin typeface="Times New Roman" panose="02020603050405020304" pitchFamily="18" charset="0"/>
                <a:cs typeface="Times New Roman" panose="02020603050405020304" pitchFamily="18" charset="0"/>
              </a:defRPr>
            </a:lvl1pPr>
          </a:lstStyle>
          <a:p>
            <a:r>
              <a:rPr lang="en-GB"/>
              <a:t>Click to insert signature</a:t>
            </a:r>
            <a:endParaRPr lang="en-US"/>
          </a:p>
        </p:txBody>
      </p:sp>
      <p:sp>
        <p:nvSpPr>
          <p:cNvPr id="9" name="Text Placeholder 8"/>
          <p:cNvSpPr>
            <a:spLocks noGrp="1"/>
          </p:cNvSpPr>
          <p:nvPr>
            <p:ph type="body" sz="quarter" idx="12" hasCustomPrompt="1"/>
          </p:nvPr>
        </p:nvSpPr>
        <p:spPr>
          <a:xfrm>
            <a:off x="401814" y="4326025"/>
            <a:ext cx="4170186" cy="298049"/>
          </a:xfrm>
          <a:prstGeom prst="rect">
            <a:avLst/>
          </a:prstGeom>
        </p:spPr>
        <p:txBody>
          <a:bodyPr lIns="0" tIns="0" rIns="0" bIns="0"/>
          <a:lstStyle>
            <a:lvl1pPr marL="0" indent="0">
              <a:spcBef>
                <a:spcPts val="0"/>
              </a:spcBef>
              <a:buNone/>
              <a:defRPr sz="545">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Type name and role here</a:t>
            </a:r>
          </a:p>
        </p:txBody>
      </p:sp>
      <p:sp>
        <p:nvSpPr>
          <p:cNvPr id="12" name="Picture Placeholder 5"/>
          <p:cNvSpPr>
            <a:spLocks noGrp="1"/>
          </p:cNvSpPr>
          <p:nvPr>
            <p:ph type="pic" sz="quarter" idx="13" hasCustomPrompt="1"/>
          </p:nvPr>
        </p:nvSpPr>
        <p:spPr>
          <a:xfrm>
            <a:off x="4572001" y="1673875"/>
            <a:ext cx="1329863" cy="663646"/>
          </a:xfrm>
          <a:prstGeom prst="rect">
            <a:avLst/>
          </a:prstGeom>
        </p:spPr>
        <p:txBody>
          <a:bodyPr lIns="0" tIns="0" rIns="0" bIns="0" anchor="ctr" anchorCtr="0"/>
          <a:lstStyle>
            <a:lvl1pPr marL="0" indent="0" algn="ctr">
              <a:buNone/>
              <a:defRPr sz="816" i="0" baseline="0">
                <a:solidFill>
                  <a:schemeClr val="tx1"/>
                </a:solidFill>
                <a:latin typeface="Times New Roman" panose="02020603050405020304" pitchFamily="18" charset="0"/>
                <a:cs typeface="Times New Roman" panose="02020603050405020304" pitchFamily="18" charset="0"/>
              </a:defRPr>
            </a:lvl1pPr>
          </a:lstStyle>
          <a:p>
            <a:r>
              <a:rPr lang="en-GB"/>
              <a:t>Click to insert black and white photograph</a:t>
            </a:r>
            <a:endParaRPr lang="en-US"/>
          </a:p>
        </p:txBody>
      </p:sp>
      <p:sp>
        <p:nvSpPr>
          <p:cNvPr id="13" name="Sub title"/>
          <p:cNvSpPr>
            <a:spLocks noGrp="1"/>
          </p:cNvSpPr>
          <p:nvPr>
            <p:ph idx="24" hasCustomPrompt="1"/>
          </p:nvPr>
        </p:nvSpPr>
        <p:spPr>
          <a:xfrm>
            <a:off x="4574021" y="2344109"/>
            <a:ext cx="2087145" cy="192544"/>
          </a:xfrm>
          <a:prstGeom prst="rect">
            <a:avLst/>
          </a:prstGeom>
          <a:noFill/>
        </p:spPr>
        <p:txBody>
          <a:bodyPr wrap="square" lIns="0" tIns="144000" rIns="0" bIns="0">
            <a:noAutofit/>
          </a:bodyPr>
          <a:lstStyle>
            <a:lvl1pPr marL="0" indent="0">
              <a:lnSpc>
                <a:spcPct val="100000"/>
              </a:lnSpc>
              <a:spcBef>
                <a:spcPts val="0"/>
              </a:spcBef>
              <a:spcAft>
                <a:spcPts val="341"/>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name here</a:t>
            </a:r>
          </a:p>
        </p:txBody>
      </p:sp>
      <p:sp>
        <p:nvSpPr>
          <p:cNvPr id="14" name="Sub title"/>
          <p:cNvSpPr>
            <a:spLocks noGrp="1"/>
          </p:cNvSpPr>
          <p:nvPr>
            <p:ph idx="25" hasCustomPrompt="1"/>
          </p:nvPr>
        </p:nvSpPr>
        <p:spPr>
          <a:xfrm>
            <a:off x="4572000" y="2538937"/>
            <a:ext cx="2087145" cy="139721"/>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role here</a:t>
            </a:r>
          </a:p>
        </p:txBody>
      </p:sp>
      <p:sp>
        <p:nvSpPr>
          <p:cNvPr id="15" name="TextBox 14"/>
          <p:cNvSpPr txBox="1"/>
          <p:nvPr userDrawn="1"/>
        </p:nvSpPr>
        <p:spPr>
          <a:xfrm>
            <a:off x="4572000" y="2717105"/>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t</a:t>
            </a:r>
            <a:r>
              <a:rPr lang="en-GB" sz="545">
                <a:solidFill>
                  <a:srgbClr val="28AAE1"/>
                </a:solidFill>
                <a:latin typeface="Arial" pitchFamily="34" charset="0"/>
                <a:cs typeface="Arial" pitchFamily="34" charset="0"/>
              </a:rPr>
              <a:t> </a:t>
            </a:r>
            <a:r>
              <a:rPr lang="en-GB" sz="545">
                <a:solidFill>
                  <a:srgbClr val="000000"/>
                </a:solidFill>
                <a:latin typeface="Arial" pitchFamily="34" charset="0"/>
                <a:cs typeface="Arial" pitchFamily="34" charset="0"/>
              </a:rPr>
              <a:t>	+44</a:t>
            </a:r>
          </a:p>
        </p:txBody>
      </p:sp>
      <p:sp>
        <p:nvSpPr>
          <p:cNvPr id="16" name="TextBox 15"/>
          <p:cNvSpPr txBox="1"/>
          <p:nvPr userDrawn="1"/>
        </p:nvSpPr>
        <p:spPr>
          <a:xfrm>
            <a:off x="4572000" y="2813470"/>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m</a:t>
            </a:r>
            <a:r>
              <a:rPr lang="en-GB" sz="545">
                <a:solidFill>
                  <a:srgbClr val="000000"/>
                </a:solidFill>
                <a:latin typeface="Arial" pitchFamily="34" charset="0"/>
                <a:cs typeface="Arial" pitchFamily="34" charset="0"/>
              </a:rPr>
              <a:t> 	+44</a:t>
            </a:r>
          </a:p>
        </p:txBody>
      </p:sp>
      <p:sp>
        <p:nvSpPr>
          <p:cNvPr id="17" name="TextBox 16"/>
          <p:cNvSpPr txBox="1"/>
          <p:nvPr userDrawn="1"/>
        </p:nvSpPr>
        <p:spPr>
          <a:xfrm>
            <a:off x="4572000" y="2916835"/>
            <a:ext cx="152715"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e</a:t>
            </a:r>
            <a:r>
              <a:rPr lang="en-GB" sz="545">
                <a:solidFill>
                  <a:srgbClr val="000000"/>
                </a:solidFill>
                <a:latin typeface="Arial" pitchFamily="34" charset="0"/>
                <a:cs typeface="Arial" pitchFamily="34" charset="0"/>
              </a:rPr>
              <a:t> 	</a:t>
            </a:r>
          </a:p>
        </p:txBody>
      </p:sp>
      <p:sp>
        <p:nvSpPr>
          <p:cNvPr id="18" name="Sub title"/>
          <p:cNvSpPr>
            <a:spLocks noGrp="1"/>
          </p:cNvSpPr>
          <p:nvPr>
            <p:ph idx="26" hasCustomPrompt="1"/>
          </p:nvPr>
        </p:nvSpPr>
        <p:spPr>
          <a:xfrm>
            <a:off x="4910012" y="2717104"/>
            <a:ext cx="1753061"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landline contact here</a:t>
            </a:r>
          </a:p>
        </p:txBody>
      </p:sp>
      <p:sp>
        <p:nvSpPr>
          <p:cNvPr id="19" name="Sub title"/>
          <p:cNvSpPr>
            <a:spLocks noGrp="1"/>
          </p:cNvSpPr>
          <p:nvPr>
            <p:ph idx="27" hasCustomPrompt="1"/>
          </p:nvPr>
        </p:nvSpPr>
        <p:spPr>
          <a:xfrm>
            <a:off x="4910013" y="2813469"/>
            <a:ext cx="175306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mobile contact here</a:t>
            </a:r>
          </a:p>
        </p:txBody>
      </p:sp>
      <p:sp>
        <p:nvSpPr>
          <p:cNvPr id="20" name="Sub title"/>
          <p:cNvSpPr>
            <a:spLocks noGrp="1"/>
          </p:cNvSpPr>
          <p:nvPr>
            <p:ph idx="28" hasCustomPrompt="1"/>
          </p:nvPr>
        </p:nvSpPr>
        <p:spPr>
          <a:xfrm>
            <a:off x="4724715" y="2917318"/>
            <a:ext cx="193443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email address here</a:t>
            </a:r>
          </a:p>
        </p:txBody>
      </p:sp>
      <p:sp>
        <p:nvSpPr>
          <p:cNvPr id="23" name="Text Placeholder 22"/>
          <p:cNvSpPr>
            <a:spLocks noGrp="1"/>
          </p:cNvSpPr>
          <p:nvPr>
            <p:ph type="body" sz="quarter" idx="29" hasCustomPrompt="1"/>
          </p:nvPr>
        </p:nvSpPr>
        <p:spPr>
          <a:xfrm>
            <a:off x="4572001" y="3052838"/>
            <a:ext cx="2089166" cy="786158"/>
          </a:xfrm>
          <a:prstGeom prst="rect">
            <a:avLst/>
          </a:prstGeom>
        </p:spPr>
        <p:txBody>
          <a:bodyPr lIns="0" tIns="0" rIns="0" bIns="0"/>
          <a:lstStyle>
            <a:lvl1pPr marL="0" indent="0">
              <a:lnSpc>
                <a:spcPts val="653"/>
              </a:lnSpc>
              <a:spcBef>
                <a:spcPts val="0"/>
              </a:spcBef>
              <a:buNone/>
              <a:defRPr sz="545">
                <a:latin typeface="Arial" panose="020B0604020202020204" pitchFamily="34" charset="0"/>
                <a:cs typeface="Arial" panose="020B0604020202020204" pitchFamily="34" charset="0"/>
              </a:defRPr>
            </a:lvl1pPr>
          </a:lstStyle>
          <a:p>
            <a:pPr lvl="0"/>
            <a:r>
              <a:rPr lang="en-US"/>
              <a:t>Add address if required</a:t>
            </a:r>
          </a:p>
        </p:txBody>
      </p:sp>
    </p:spTree>
    <p:extLst>
      <p:ext uri="{BB962C8B-B14F-4D97-AF65-F5344CB8AC3E}">
        <p14:creationId xmlns:p14="http://schemas.microsoft.com/office/powerpoint/2010/main" val="3696531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ing letter - 1 col + 2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5" y="1582999"/>
            <a:ext cx="4170185" cy="2270252"/>
          </a:xfrm>
          <a:prstGeom prst="rect">
            <a:avLst/>
          </a:prstGeom>
        </p:spPr>
        <p:txBody>
          <a:bodyPr lIns="0" tIns="108000" rIns="360000" bIns="0" numCol="1" spcCol="162000"/>
          <a:lstStyle>
            <a:lvl1pPr marL="0" indent="0">
              <a:lnSpc>
                <a:spcPts val="653"/>
              </a:lnSpc>
              <a:spcBef>
                <a:spcPts val="0"/>
              </a:spcBef>
              <a:spcAft>
                <a:spcPts val="341"/>
              </a:spcAft>
              <a:buClr>
                <a:schemeClr val="accent1"/>
              </a:buClr>
              <a:buFont typeface="Arial" pitchFamily="34" charset="0"/>
              <a:buNone/>
              <a:defRPr sz="545" baseline="0">
                <a:latin typeface="Arial" pitchFamily="34" charset="0"/>
                <a:cs typeface="Arial" pitchFamily="34" charset="0"/>
              </a:defRPr>
            </a:lvl1pPr>
            <a:lvl2pPr marL="244057" indent="-11986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2pPr>
            <a:lvl3pPr marL="368246" indent="-1241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3pPr>
            <a:lvl4pPr marL="487034" indent="-1187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4pPr>
            <a:lvl5pPr>
              <a:defRPr sz="646">
                <a:latin typeface="Arial" pitchFamily="34" charset="0"/>
                <a:cs typeface="Arial" pitchFamily="34" charset="0"/>
              </a:defRPr>
            </a:lvl5pPr>
          </a:lstStyle>
          <a:p>
            <a:pPr lvl="0"/>
            <a:r>
              <a:rPr lang="en-US"/>
              <a:t>Click to type your letter here. This is a one column layout.</a:t>
            </a:r>
          </a:p>
          <a:p>
            <a:pPr lvl="1"/>
            <a:r>
              <a:rPr lang="en-US"/>
              <a:t>Second level</a:t>
            </a:r>
          </a:p>
          <a:p>
            <a:pPr lvl="2"/>
            <a:r>
              <a:rPr lang="en-US"/>
              <a:t>Third level</a:t>
            </a:r>
          </a:p>
          <a:p>
            <a:pPr lvl="3"/>
            <a:r>
              <a:rPr lang="en-US"/>
              <a:t>Fourth level</a:t>
            </a:r>
          </a:p>
        </p:txBody>
      </p:sp>
      <p:sp>
        <p:nvSpPr>
          <p:cNvPr id="5" name="Sub title"/>
          <p:cNvSpPr>
            <a:spLocks noGrp="1"/>
          </p:cNvSpPr>
          <p:nvPr>
            <p:ph idx="10" hasCustomPrompt="1"/>
          </p:nvPr>
        </p:nvSpPr>
        <p:spPr>
          <a:xfrm>
            <a:off x="400458" y="1447048"/>
            <a:ext cx="4171542" cy="138227"/>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title or salutation here</a:t>
            </a:r>
          </a:p>
        </p:txBody>
      </p:sp>
      <p:sp>
        <p:nvSpPr>
          <p:cNvPr id="6" name="Picture Placeholder 5"/>
          <p:cNvSpPr>
            <a:spLocks noGrp="1"/>
          </p:cNvSpPr>
          <p:nvPr>
            <p:ph type="pic" sz="quarter" idx="11" hasCustomPrompt="1"/>
          </p:nvPr>
        </p:nvSpPr>
        <p:spPr>
          <a:xfrm>
            <a:off x="401815" y="3985322"/>
            <a:ext cx="1734863" cy="339085"/>
          </a:xfrm>
          <a:prstGeom prst="rect">
            <a:avLst/>
          </a:prstGeom>
        </p:spPr>
        <p:txBody>
          <a:bodyPr lIns="0" tIns="0" rIns="0" bIns="0" anchor="ctr" anchorCtr="0"/>
          <a:lstStyle>
            <a:lvl1pPr marL="0" indent="0" algn="l">
              <a:buNone/>
              <a:defRPr sz="816" i="0">
                <a:solidFill>
                  <a:schemeClr val="tx1"/>
                </a:solidFill>
                <a:latin typeface="Times New Roman" panose="02020603050405020304" pitchFamily="18" charset="0"/>
                <a:cs typeface="Times New Roman" panose="02020603050405020304" pitchFamily="18" charset="0"/>
              </a:defRPr>
            </a:lvl1pPr>
          </a:lstStyle>
          <a:p>
            <a:r>
              <a:rPr lang="en-GB"/>
              <a:t>Click to insert signature</a:t>
            </a:r>
            <a:endParaRPr lang="en-US"/>
          </a:p>
        </p:txBody>
      </p:sp>
      <p:sp>
        <p:nvSpPr>
          <p:cNvPr id="9" name="Text Placeholder 8"/>
          <p:cNvSpPr>
            <a:spLocks noGrp="1"/>
          </p:cNvSpPr>
          <p:nvPr>
            <p:ph type="body" sz="quarter" idx="12" hasCustomPrompt="1"/>
          </p:nvPr>
        </p:nvSpPr>
        <p:spPr>
          <a:xfrm>
            <a:off x="401814" y="4326025"/>
            <a:ext cx="4170186" cy="298049"/>
          </a:xfrm>
          <a:prstGeom prst="rect">
            <a:avLst/>
          </a:prstGeom>
        </p:spPr>
        <p:txBody>
          <a:bodyPr lIns="0" tIns="0" rIns="0" bIns="0"/>
          <a:lstStyle>
            <a:lvl1pPr marL="0" indent="0">
              <a:spcBef>
                <a:spcPts val="0"/>
              </a:spcBef>
              <a:buNone/>
              <a:defRPr sz="545">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Type name and role here</a:t>
            </a:r>
          </a:p>
        </p:txBody>
      </p:sp>
      <p:sp>
        <p:nvSpPr>
          <p:cNvPr id="12" name="Picture Placeholder 5"/>
          <p:cNvSpPr>
            <a:spLocks noGrp="1"/>
          </p:cNvSpPr>
          <p:nvPr>
            <p:ph type="pic" sz="quarter" idx="13" hasCustomPrompt="1"/>
          </p:nvPr>
        </p:nvSpPr>
        <p:spPr>
          <a:xfrm>
            <a:off x="4572001" y="1674956"/>
            <a:ext cx="1329863" cy="663646"/>
          </a:xfrm>
          <a:prstGeom prst="rect">
            <a:avLst/>
          </a:prstGeom>
        </p:spPr>
        <p:txBody>
          <a:bodyPr lIns="0" tIns="0" rIns="0" bIns="0" anchor="ctr" anchorCtr="0"/>
          <a:lstStyle>
            <a:lvl1pPr marL="0" indent="0" algn="l">
              <a:buNone/>
              <a:defRPr sz="816" i="0" baseline="0">
                <a:solidFill>
                  <a:schemeClr val="tx1"/>
                </a:solidFill>
                <a:latin typeface="Times New Roman" panose="02020603050405020304" pitchFamily="18" charset="0"/>
                <a:cs typeface="Times New Roman" panose="02020603050405020304" pitchFamily="18" charset="0"/>
              </a:defRPr>
            </a:lvl1pPr>
          </a:lstStyle>
          <a:p>
            <a:r>
              <a:rPr lang="en-GB"/>
              <a:t>Click to insert black and white photograph</a:t>
            </a:r>
            <a:endParaRPr lang="en-US"/>
          </a:p>
        </p:txBody>
      </p:sp>
      <p:sp>
        <p:nvSpPr>
          <p:cNvPr id="13" name="Sub title"/>
          <p:cNvSpPr>
            <a:spLocks noGrp="1"/>
          </p:cNvSpPr>
          <p:nvPr>
            <p:ph idx="24" hasCustomPrompt="1"/>
          </p:nvPr>
        </p:nvSpPr>
        <p:spPr>
          <a:xfrm>
            <a:off x="4574021" y="2345190"/>
            <a:ext cx="1723895" cy="192544"/>
          </a:xfrm>
          <a:prstGeom prst="rect">
            <a:avLst/>
          </a:prstGeom>
          <a:noFill/>
        </p:spPr>
        <p:txBody>
          <a:bodyPr wrap="square" lIns="0" tIns="144000" rIns="0" bIns="0">
            <a:noAutofit/>
          </a:bodyPr>
          <a:lstStyle>
            <a:lvl1pPr marL="0" indent="0">
              <a:lnSpc>
                <a:spcPct val="100000"/>
              </a:lnSpc>
              <a:spcBef>
                <a:spcPts val="0"/>
              </a:spcBef>
              <a:spcAft>
                <a:spcPts val="341"/>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name here</a:t>
            </a:r>
          </a:p>
        </p:txBody>
      </p:sp>
      <p:sp>
        <p:nvSpPr>
          <p:cNvPr id="14" name="Sub title"/>
          <p:cNvSpPr>
            <a:spLocks noGrp="1"/>
          </p:cNvSpPr>
          <p:nvPr>
            <p:ph idx="25" hasCustomPrompt="1"/>
          </p:nvPr>
        </p:nvSpPr>
        <p:spPr>
          <a:xfrm>
            <a:off x="4572001" y="2540018"/>
            <a:ext cx="1723895" cy="139721"/>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role here</a:t>
            </a:r>
          </a:p>
        </p:txBody>
      </p:sp>
      <p:sp>
        <p:nvSpPr>
          <p:cNvPr id="15" name="TextBox 14"/>
          <p:cNvSpPr txBox="1"/>
          <p:nvPr userDrawn="1"/>
        </p:nvSpPr>
        <p:spPr>
          <a:xfrm>
            <a:off x="4572000" y="2718186"/>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t</a:t>
            </a:r>
            <a:r>
              <a:rPr lang="en-GB" sz="545">
                <a:solidFill>
                  <a:srgbClr val="28AAE1"/>
                </a:solidFill>
                <a:latin typeface="Arial" pitchFamily="34" charset="0"/>
                <a:cs typeface="Arial" pitchFamily="34" charset="0"/>
              </a:rPr>
              <a:t> </a:t>
            </a:r>
            <a:r>
              <a:rPr lang="en-GB" sz="545">
                <a:solidFill>
                  <a:srgbClr val="000000"/>
                </a:solidFill>
                <a:latin typeface="Arial" pitchFamily="34" charset="0"/>
                <a:cs typeface="Arial" pitchFamily="34" charset="0"/>
              </a:rPr>
              <a:t>	+44</a:t>
            </a:r>
          </a:p>
        </p:txBody>
      </p:sp>
      <p:sp>
        <p:nvSpPr>
          <p:cNvPr id="16" name="TextBox 15"/>
          <p:cNvSpPr txBox="1"/>
          <p:nvPr userDrawn="1"/>
        </p:nvSpPr>
        <p:spPr>
          <a:xfrm>
            <a:off x="4572000" y="2814551"/>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m</a:t>
            </a:r>
            <a:r>
              <a:rPr lang="en-GB" sz="545">
                <a:solidFill>
                  <a:srgbClr val="000000"/>
                </a:solidFill>
                <a:latin typeface="Arial" pitchFamily="34" charset="0"/>
                <a:cs typeface="Arial" pitchFamily="34" charset="0"/>
              </a:rPr>
              <a:t> 	+44</a:t>
            </a:r>
          </a:p>
        </p:txBody>
      </p:sp>
      <p:sp>
        <p:nvSpPr>
          <p:cNvPr id="17" name="TextBox 16"/>
          <p:cNvSpPr txBox="1"/>
          <p:nvPr userDrawn="1"/>
        </p:nvSpPr>
        <p:spPr>
          <a:xfrm>
            <a:off x="4572000" y="2917916"/>
            <a:ext cx="152715"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e</a:t>
            </a:r>
            <a:r>
              <a:rPr lang="en-GB" sz="545">
                <a:solidFill>
                  <a:srgbClr val="000000"/>
                </a:solidFill>
                <a:latin typeface="Arial" pitchFamily="34" charset="0"/>
                <a:cs typeface="Arial" pitchFamily="34" charset="0"/>
              </a:rPr>
              <a:t> 	</a:t>
            </a:r>
          </a:p>
        </p:txBody>
      </p:sp>
      <p:sp>
        <p:nvSpPr>
          <p:cNvPr id="18" name="Sub title"/>
          <p:cNvSpPr>
            <a:spLocks noGrp="1"/>
          </p:cNvSpPr>
          <p:nvPr>
            <p:ph idx="26" hasCustomPrompt="1"/>
          </p:nvPr>
        </p:nvSpPr>
        <p:spPr>
          <a:xfrm>
            <a:off x="4910013" y="2718185"/>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landline contact here</a:t>
            </a:r>
          </a:p>
        </p:txBody>
      </p:sp>
      <p:sp>
        <p:nvSpPr>
          <p:cNvPr id="19" name="Sub title"/>
          <p:cNvSpPr>
            <a:spLocks noGrp="1"/>
          </p:cNvSpPr>
          <p:nvPr>
            <p:ph idx="27" hasCustomPrompt="1"/>
          </p:nvPr>
        </p:nvSpPr>
        <p:spPr>
          <a:xfrm>
            <a:off x="4910014" y="2814551"/>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mobile contact here</a:t>
            </a:r>
          </a:p>
        </p:txBody>
      </p:sp>
      <p:sp>
        <p:nvSpPr>
          <p:cNvPr id="20" name="Sub title"/>
          <p:cNvSpPr>
            <a:spLocks noGrp="1"/>
          </p:cNvSpPr>
          <p:nvPr>
            <p:ph idx="28" hasCustomPrompt="1"/>
          </p:nvPr>
        </p:nvSpPr>
        <p:spPr>
          <a:xfrm>
            <a:off x="4724716" y="2918399"/>
            <a:ext cx="1571288"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email address here</a:t>
            </a:r>
          </a:p>
        </p:txBody>
      </p:sp>
      <p:sp>
        <p:nvSpPr>
          <p:cNvPr id="23" name="Text Placeholder 22"/>
          <p:cNvSpPr>
            <a:spLocks noGrp="1"/>
          </p:cNvSpPr>
          <p:nvPr>
            <p:ph type="body" sz="quarter" idx="29" hasCustomPrompt="1"/>
          </p:nvPr>
        </p:nvSpPr>
        <p:spPr>
          <a:xfrm>
            <a:off x="4572001" y="3053919"/>
            <a:ext cx="1728075" cy="786158"/>
          </a:xfrm>
          <a:prstGeom prst="rect">
            <a:avLst/>
          </a:prstGeom>
        </p:spPr>
        <p:txBody>
          <a:bodyPr lIns="0" tIns="0" rIns="0" bIns="0"/>
          <a:lstStyle>
            <a:lvl1pPr marL="0" indent="0">
              <a:lnSpc>
                <a:spcPts val="653"/>
              </a:lnSpc>
              <a:spcBef>
                <a:spcPts val="0"/>
              </a:spcBef>
              <a:buNone/>
              <a:defRPr sz="545">
                <a:latin typeface="Arial" panose="020B0604020202020204" pitchFamily="34" charset="0"/>
                <a:cs typeface="Arial" panose="020B0604020202020204" pitchFamily="34" charset="0"/>
              </a:defRPr>
            </a:lvl1pPr>
          </a:lstStyle>
          <a:p>
            <a:pPr lvl="0"/>
            <a:r>
              <a:rPr lang="en-US"/>
              <a:t>Add address if required</a:t>
            </a:r>
          </a:p>
        </p:txBody>
      </p:sp>
      <p:sp>
        <p:nvSpPr>
          <p:cNvPr id="32" name="Picture Placeholder 5"/>
          <p:cNvSpPr>
            <a:spLocks noGrp="1"/>
          </p:cNvSpPr>
          <p:nvPr>
            <p:ph type="pic" sz="quarter" idx="30" hasCustomPrompt="1"/>
          </p:nvPr>
        </p:nvSpPr>
        <p:spPr>
          <a:xfrm>
            <a:off x="6309495" y="1674956"/>
            <a:ext cx="1329863" cy="663646"/>
          </a:xfrm>
          <a:prstGeom prst="rect">
            <a:avLst/>
          </a:prstGeom>
        </p:spPr>
        <p:txBody>
          <a:bodyPr lIns="0" tIns="0" rIns="0" bIns="0" anchor="ctr" anchorCtr="0"/>
          <a:lstStyle>
            <a:lvl1pPr marL="0" indent="0" algn="l">
              <a:buNone/>
              <a:defRPr sz="816" i="0" baseline="0">
                <a:solidFill>
                  <a:schemeClr val="tx1"/>
                </a:solidFill>
                <a:latin typeface="Times New Roman" panose="02020603050405020304" pitchFamily="18" charset="0"/>
                <a:cs typeface="Times New Roman" panose="02020603050405020304" pitchFamily="18" charset="0"/>
              </a:defRPr>
            </a:lvl1pPr>
          </a:lstStyle>
          <a:p>
            <a:r>
              <a:rPr lang="en-GB"/>
              <a:t>Click to insert black and white photograph</a:t>
            </a:r>
            <a:endParaRPr lang="en-US"/>
          </a:p>
        </p:txBody>
      </p:sp>
      <p:sp>
        <p:nvSpPr>
          <p:cNvPr id="33" name="Sub title"/>
          <p:cNvSpPr>
            <a:spLocks noGrp="1"/>
          </p:cNvSpPr>
          <p:nvPr>
            <p:ph idx="31" hasCustomPrompt="1"/>
          </p:nvPr>
        </p:nvSpPr>
        <p:spPr>
          <a:xfrm>
            <a:off x="6311515" y="2345190"/>
            <a:ext cx="1723895" cy="192544"/>
          </a:xfrm>
          <a:prstGeom prst="rect">
            <a:avLst/>
          </a:prstGeom>
          <a:noFill/>
        </p:spPr>
        <p:txBody>
          <a:bodyPr wrap="square" lIns="0" tIns="144000" rIns="0" bIns="0">
            <a:noAutofit/>
          </a:bodyPr>
          <a:lstStyle>
            <a:lvl1pPr marL="0" indent="0">
              <a:lnSpc>
                <a:spcPct val="100000"/>
              </a:lnSpc>
              <a:spcBef>
                <a:spcPts val="0"/>
              </a:spcBef>
              <a:spcAft>
                <a:spcPts val="341"/>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name here</a:t>
            </a:r>
          </a:p>
        </p:txBody>
      </p:sp>
      <p:sp>
        <p:nvSpPr>
          <p:cNvPr id="34" name="Sub title"/>
          <p:cNvSpPr>
            <a:spLocks noGrp="1"/>
          </p:cNvSpPr>
          <p:nvPr>
            <p:ph idx="32" hasCustomPrompt="1"/>
          </p:nvPr>
        </p:nvSpPr>
        <p:spPr>
          <a:xfrm>
            <a:off x="6309495" y="2540018"/>
            <a:ext cx="1723895" cy="139721"/>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role here</a:t>
            </a:r>
          </a:p>
        </p:txBody>
      </p:sp>
      <p:sp>
        <p:nvSpPr>
          <p:cNvPr id="35" name="TextBox 34"/>
          <p:cNvSpPr txBox="1"/>
          <p:nvPr userDrawn="1"/>
        </p:nvSpPr>
        <p:spPr>
          <a:xfrm>
            <a:off x="6309494" y="2718186"/>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t</a:t>
            </a:r>
            <a:r>
              <a:rPr lang="en-GB" sz="545">
                <a:solidFill>
                  <a:srgbClr val="28AAE1"/>
                </a:solidFill>
                <a:latin typeface="Arial" pitchFamily="34" charset="0"/>
                <a:cs typeface="Arial" pitchFamily="34" charset="0"/>
              </a:rPr>
              <a:t> </a:t>
            </a:r>
            <a:r>
              <a:rPr lang="en-GB" sz="545">
                <a:solidFill>
                  <a:srgbClr val="000000"/>
                </a:solidFill>
                <a:latin typeface="Arial" pitchFamily="34" charset="0"/>
                <a:cs typeface="Arial" pitchFamily="34" charset="0"/>
              </a:rPr>
              <a:t>	+44</a:t>
            </a:r>
          </a:p>
        </p:txBody>
      </p:sp>
      <p:sp>
        <p:nvSpPr>
          <p:cNvPr id="36" name="TextBox 35"/>
          <p:cNvSpPr txBox="1"/>
          <p:nvPr userDrawn="1"/>
        </p:nvSpPr>
        <p:spPr>
          <a:xfrm>
            <a:off x="6309494" y="2814551"/>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m</a:t>
            </a:r>
            <a:r>
              <a:rPr lang="en-GB" sz="545">
                <a:solidFill>
                  <a:srgbClr val="000000"/>
                </a:solidFill>
                <a:latin typeface="Arial" pitchFamily="34" charset="0"/>
                <a:cs typeface="Arial" pitchFamily="34" charset="0"/>
              </a:rPr>
              <a:t> 	+44</a:t>
            </a:r>
          </a:p>
        </p:txBody>
      </p:sp>
      <p:sp>
        <p:nvSpPr>
          <p:cNvPr id="37" name="TextBox 36"/>
          <p:cNvSpPr txBox="1"/>
          <p:nvPr userDrawn="1"/>
        </p:nvSpPr>
        <p:spPr>
          <a:xfrm>
            <a:off x="6309494" y="2917916"/>
            <a:ext cx="152715"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e</a:t>
            </a:r>
            <a:r>
              <a:rPr lang="en-GB" sz="545">
                <a:solidFill>
                  <a:srgbClr val="000000"/>
                </a:solidFill>
                <a:latin typeface="Arial" pitchFamily="34" charset="0"/>
                <a:cs typeface="Arial" pitchFamily="34" charset="0"/>
              </a:rPr>
              <a:t> 	</a:t>
            </a:r>
          </a:p>
        </p:txBody>
      </p:sp>
      <p:sp>
        <p:nvSpPr>
          <p:cNvPr id="38" name="Sub title"/>
          <p:cNvSpPr>
            <a:spLocks noGrp="1"/>
          </p:cNvSpPr>
          <p:nvPr>
            <p:ph idx="33" hasCustomPrompt="1"/>
          </p:nvPr>
        </p:nvSpPr>
        <p:spPr>
          <a:xfrm>
            <a:off x="6647507" y="2718185"/>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landline contact here</a:t>
            </a:r>
          </a:p>
        </p:txBody>
      </p:sp>
      <p:sp>
        <p:nvSpPr>
          <p:cNvPr id="39" name="Sub title"/>
          <p:cNvSpPr>
            <a:spLocks noGrp="1"/>
          </p:cNvSpPr>
          <p:nvPr>
            <p:ph idx="34" hasCustomPrompt="1"/>
          </p:nvPr>
        </p:nvSpPr>
        <p:spPr>
          <a:xfrm>
            <a:off x="6647508" y="2814551"/>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mobile contact here</a:t>
            </a:r>
          </a:p>
        </p:txBody>
      </p:sp>
      <p:sp>
        <p:nvSpPr>
          <p:cNvPr id="40" name="Sub title"/>
          <p:cNvSpPr>
            <a:spLocks noGrp="1"/>
          </p:cNvSpPr>
          <p:nvPr>
            <p:ph idx="35" hasCustomPrompt="1"/>
          </p:nvPr>
        </p:nvSpPr>
        <p:spPr>
          <a:xfrm>
            <a:off x="6462210" y="2918399"/>
            <a:ext cx="1571288"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email address here</a:t>
            </a:r>
          </a:p>
        </p:txBody>
      </p:sp>
      <p:sp>
        <p:nvSpPr>
          <p:cNvPr id="41" name="Text Placeholder 22"/>
          <p:cNvSpPr>
            <a:spLocks noGrp="1"/>
          </p:cNvSpPr>
          <p:nvPr>
            <p:ph type="body" sz="quarter" idx="36" hasCustomPrompt="1"/>
          </p:nvPr>
        </p:nvSpPr>
        <p:spPr>
          <a:xfrm>
            <a:off x="6309495" y="3053919"/>
            <a:ext cx="1728075" cy="786158"/>
          </a:xfrm>
          <a:prstGeom prst="rect">
            <a:avLst/>
          </a:prstGeom>
        </p:spPr>
        <p:txBody>
          <a:bodyPr lIns="0" tIns="0" rIns="0" bIns="0"/>
          <a:lstStyle>
            <a:lvl1pPr marL="0" indent="0">
              <a:lnSpc>
                <a:spcPts val="653"/>
              </a:lnSpc>
              <a:spcBef>
                <a:spcPts val="0"/>
              </a:spcBef>
              <a:buNone/>
              <a:defRPr sz="545">
                <a:latin typeface="Arial" panose="020B0604020202020204" pitchFamily="34" charset="0"/>
                <a:cs typeface="Arial" panose="020B0604020202020204" pitchFamily="34" charset="0"/>
              </a:defRPr>
            </a:lvl1pPr>
          </a:lstStyle>
          <a:p>
            <a:pPr lvl="0"/>
            <a:r>
              <a:rPr lang="en-US"/>
              <a:t>Add address if required</a:t>
            </a:r>
          </a:p>
        </p:txBody>
      </p:sp>
    </p:spTree>
    <p:extLst>
      <p:ext uri="{BB962C8B-B14F-4D97-AF65-F5344CB8AC3E}">
        <p14:creationId xmlns:p14="http://schemas.microsoft.com/office/powerpoint/2010/main" val="980255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ing letter - 2 col + Contact +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4170185" cy="475082"/>
          </a:xfrm>
          <a:prstGeom prst="rect">
            <a:avLst/>
          </a:prstGeom>
        </p:spPr>
        <p:txBody>
          <a:bodyPr lIns="0" tIns="0" rIns="900000" bIns="180000"/>
          <a:lstStyle>
            <a:lvl1pPr algn="l">
              <a:lnSpc>
                <a:spcPts val="1157"/>
              </a:lnSpc>
              <a:defRPr sz="1088" baseline="0">
                <a:latin typeface="Times New Roman" pitchFamily="18" charset="0"/>
                <a:cs typeface="Times New Roman" pitchFamily="18" charset="0"/>
              </a:defRPr>
            </a:lvl1pPr>
          </a:lstStyle>
          <a:p>
            <a:r>
              <a:rPr lang="en-US"/>
              <a:t>Click to add short opening paragraph. We are pleased submit our proposal etc.</a:t>
            </a:r>
            <a:endParaRPr lang="en-GB"/>
          </a:p>
        </p:txBody>
      </p:sp>
      <p:sp>
        <p:nvSpPr>
          <p:cNvPr id="3" name="Content Placeholder 2"/>
          <p:cNvSpPr>
            <a:spLocks noGrp="1"/>
          </p:cNvSpPr>
          <p:nvPr>
            <p:ph idx="1" hasCustomPrompt="1"/>
          </p:nvPr>
        </p:nvSpPr>
        <p:spPr>
          <a:xfrm>
            <a:off x="401815" y="1749417"/>
            <a:ext cx="4170185" cy="2576609"/>
          </a:xfrm>
          <a:prstGeom prst="rect">
            <a:avLst/>
          </a:prstGeom>
        </p:spPr>
        <p:txBody>
          <a:bodyPr lIns="0" tIns="108000" rIns="360000" bIns="0" numCol="2" spcCol="162000"/>
          <a:lstStyle>
            <a:lvl1pPr marL="0" indent="0">
              <a:lnSpc>
                <a:spcPts val="653"/>
              </a:lnSpc>
              <a:spcBef>
                <a:spcPts val="0"/>
              </a:spcBef>
              <a:spcAft>
                <a:spcPts val="341"/>
              </a:spcAft>
              <a:buClr>
                <a:schemeClr val="accent1"/>
              </a:buClr>
              <a:buFont typeface="Arial" pitchFamily="34" charset="0"/>
              <a:buNone/>
              <a:defRPr sz="545" baseline="0">
                <a:latin typeface="Arial" pitchFamily="34" charset="0"/>
                <a:cs typeface="Arial" pitchFamily="34" charset="0"/>
              </a:defRPr>
            </a:lvl1pPr>
            <a:lvl2pPr marL="244057" indent="-11986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2pPr>
            <a:lvl3pPr marL="368246" indent="-1241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3pPr>
            <a:lvl4pPr marL="487034" indent="-1187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4pPr>
            <a:lvl5pPr>
              <a:defRPr sz="646">
                <a:latin typeface="Arial" pitchFamily="34" charset="0"/>
                <a:cs typeface="Arial" pitchFamily="34" charset="0"/>
              </a:defRPr>
            </a:lvl5pPr>
          </a:lstStyle>
          <a:p>
            <a:pPr lvl="0"/>
            <a:r>
              <a:rPr lang="en-US"/>
              <a:t>Click to type your letter here. This is two columns.</a:t>
            </a:r>
          </a:p>
          <a:p>
            <a:pPr lvl="1"/>
            <a:r>
              <a:rPr lang="en-US"/>
              <a:t>Second level</a:t>
            </a:r>
          </a:p>
          <a:p>
            <a:pPr lvl="2"/>
            <a:r>
              <a:rPr lang="en-US"/>
              <a:t>Third level</a:t>
            </a:r>
          </a:p>
          <a:p>
            <a:pPr lvl="3"/>
            <a:r>
              <a:rPr lang="en-US"/>
              <a:t>Fourth level</a:t>
            </a:r>
          </a:p>
        </p:txBody>
      </p:sp>
      <p:sp>
        <p:nvSpPr>
          <p:cNvPr id="5" name="Sub title"/>
          <p:cNvSpPr>
            <a:spLocks noGrp="1"/>
          </p:cNvSpPr>
          <p:nvPr>
            <p:ph idx="10" hasCustomPrompt="1"/>
          </p:nvPr>
        </p:nvSpPr>
        <p:spPr>
          <a:xfrm>
            <a:off x="400458" y="1585274"/>
            <a:ext cx="4171542" cy="1622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title or salutation here</a:t>
            </a:r>
          </a:p>
        </p:txBody>
      </p:sp>
      <p:sp>
        <p:nvSpPr>
          <p:cNvPr id="6" name="Picture Placeholder 5"/>
          <p:cNvSpPr>
            <a:spLocks noGrp="1"/>
          </p:cNvSpPr>
          <p:nvPr>
            <p:ph type="pic" sz="quarter" idx="11" hasCustomPrompt="1"/>
          </p:nvPr>
        </p:nvSpPr>
        <p:spPr>
          <a:xfrm>
            <a:off x="2480121" y="4115340"/>
            <a:ext cx="1734863" cy="339085"/>
          </a:xfrm>
          <a:prstGeom prst="rect">
            <a:avLst/>
          </a:prstGeom>
        </p:spPr>
        <p:txBody>
          <a:bodyPr lIns="0" tIns="0" rIns="0" bIns="0" anchor="ctr" anchorCtr="0"/>
          <a:lstStyle>
            <a:lvl1pPr marL="0" indent="0" algn="l">
              <a:buNone/>
              <a:defRPr sz="816" i="0">
                <a:solidFill>
                  <a:schemeClr val="tx1"/>
                </a:solidFill>
                <a:latin typeface="Times New Roman" panose="02020603050405020304" pitchFamily="18" charset="0"/>
                <a:cs typeface="Times New Roman" panose="02020603050405020304" pitchFamily="18" charset="0"/>
              </a:defRPr>
            </a:lvl1pPr>
          </a:lstStyle>
          <a:p>
            <a:r>
              <a:rPr lang="en-GB"/>
              <a:t>Click to insert signature</a:t>
            </a:r>
            <a:endParaRPr lang="en-US"/>
          </a:p>
        </p:txBody>
      </p:sp>
      <p:sp>
        <p:nvSpPr>
          <p:cNvPr id="9" name="Text Placeholder 8"/>
          <p:cNvSpPr>
            <a:spLocks noGrp="1"/>
          </p:cNvSpPr>
          <p:nvPr>
            <p:ph type="body" sz="quarter" idx="12" hasCustomPrompt="1"/>
          </p:nvPr>
        </p:nvSpPr>
        <p:spPr>
          <a:xfrm>
            <a:off x="2480121" y="4456045"/>
            <a:ext cx="2078306" cy="168030"/>
          </a:xfrm>
          <a:prstGeom prst="rect">
            <a:avLst/>
          </a:prstGeom>
        </p:spPr>
        <p:txBody>
          <a:bodyPr lIns="0" tIns="0" rIns="0" bIns="0"/>
          <a:lstStyle>
            <a:lvl1pPr marL="0" indent="0">
              <a:spcBef>
                <a:spcPts val="0"/>
              </a:spcBef>
              <a:buNone/>
              <a:defRPr sz="545">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Type name and role here</a:t>
            </a:r>
          </a:p>
        </p:txBody>
      </p:sp>
      <p:sp>
        <p:nvSpPr>
          <p:cNvPr id="12" name="Picture Placeholder 5"/>
          <p:cNvSpPr>
            <a:spLocks noGrp="1"/>
          </p:cNvSpPr>
          <p:nvPr>
            <p:ph type="pic" sz="quarter" idx="13" hasCustomPrompt="1"/>
          </p:nvPr>
        </p:nvSpPr>
        <p:spPr>
          <a:xfrm>
            <a:off x="4572001" y="1841050"/>
            <a:ext cx="1329863" cy="663646"/>
          </a:xfrm>
          <a:prstGeom prst="rect">
            <a:avLst/>
          </a:prstGeom>
        </p:spPr>
        <p:txBody>
          <a:bodyPr lIns="0" tIns="0" rIns="0" bIns="0" anchor="ctr" anchorCtr="0"/>
          <a:lstStyle>
            <a:lvl1pPr marL="0" indent="0" algn="l">
              <a:buNone/>
              <a:defRPr sz="816" i="0" baseline="0">
                <a:solidFill>
                  <a:schemeClr val="tx1"/>
                </a:solidFill>
                <a:latin typeface="Times New Roman" panose="02020603050405020304" pitchFamily="18" charset="0"/>
                <a:cs typeface="Times New Roman" panose="02020603050405020304" pitchFamily="18" charset="0"/>
              </a:defRPr>
            </a:lvl1pPr>
          </a:lstStyle>
          <a:p>
            <a:r>
              <a:rPr lang="en-GB"/>
              <a:t>Click to insert black and white photograph</a:t>
            </a:r>
            <a:endParaRPr lang="en-US"/>
          </a:p>
        </p:txBody>
      </p:sp>
      <p:sp>
        <p:nvSpPr>
          <p:cNvPr id="13" name="Sub title"/>
          <p:cNvSpPr>
            <a:spLocks noGrp="1"/>
          </p:cNvSpPr>
          <p:nvPr>
            <p:ph idx="24" hasCustomPrompt="1"/>
          </p:nvPr>
        </p:nvSpPr>
        <p:spPr>
          <a:xfrm>
            <a:off x="4574021" y="2537202"/>
            <a:ext cx="1723895" cy="192544"/>
          </a:xfrm>
          <a:prstGeom prst="rect">
            <a:avLst/>
          </a:prstGeom>
          <a:noFill/>
        </p:spPr>
        <p:txBody>
          <a:bodyPr wrap="square" lIns="0" tIns="144000" rIns="0" bIns="0">
            <a:noAutofit/>
          </a:bodyPr>
          <a:lstStyle>
            <a:lvl1pPr marL="0" indent="0">
              <a:lnSpc>
                <a:spcPct val="100000"/>
              </a:lnSpc>
              <a:spcBef>
                <a:spcPts val="0"/>
              </a:spcBef>
              <a:spcAft>
                <a:spcPts val="341"/>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name here</a:t>
            </a:r>
          </a:p>
        </p:txBody>
      </p:sp>
      <p:sp>
        <p:nvSpPr>
          <p:cNvPr id="14" name="Sub title"/>
          <p:cNvSpPr>
            <a:spLocks noGrp="1"/>
          </p:cNvSpPr>
          <p:nvPr>
            <p:ph idx="25" hasCustomPrompt="1"/>
          </p:nvPr>
        </p:nvSpPr>
        <p:spPr>
          <a:xfrm>
            <a:off x="4572001" y="2732029"/>
            <a:ext cx="1723895" cy="139721"/>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role here</a:t>
            </a:r>
          </a:p>
        </p:txBody>
      </p:sp>
      <p:sp>
        <p:nvSpPr>
          <p:cNvPr id="15" name="TextBox 14"/>
          <p:cNvSpPr txBox="1"/>
          <p:nvPr userDrawn="1"/>
        </p:nvSpPr>
        <p:spPr>
          <a:xfrm>
            <a:off x="4572000" y="2910198"/>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t</a:t>
            </a:r>
            <a:r>
              <a:rPr lang="en-GB" sz="545">
                <a:solidFill>
                  <a:srgbClr val="28AAE1"/>
                </a:solidFill>
                <a:latin typeface="Arial" pitchFamily="34" charset="0"/>
                <a:cs typeface="Arial" pitchFamily="34" charset="0"/>
              </a:rPr>
              <a:t> </a:t>
            </a:r>
            <a:r>
              <a:rPr lang="en-GB" sz="545">
                <a:solidFill>
                  <a:srgbClr val="000000"/>
                </a:solidFill>
                <a:latin typeface="Arial" pitchFamily="34" charset="0"/>
                <a:cs typeface="Arial" pitchFamily="34" charset="0"/>
              </a:rPr>
              <a:t>	+44</a:t>
            </a:r>
          </a:p>
        </p:txBody>
      </p:sp>
      <p:sp>
        <p:nvSpPr>
          <p:cNvPr id="16" name="TextBox 15"/>
          <p:cNvSpPr txBox="1"/>
          <p:nvPr userDrawn="1"/>
        </p:nvSpPr>
        <p:spPr>
          <a:xfrm>
            <a:off x="4572000" y="3006563"/>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m</a:t>
            </a:r>
            <a:r>
              <a:rPr lang="en-GB" sz="545">
                <a:solidFill>
                  <a:srgbClr val="000000"/>
                </a:solidFill>
                <a:latin typeface="Arial" pitchFamily="34" charset="0"/>
                <a:cs typeface="Arial" pitchFamily="34" charset="0"/>
              </a:rPr>
              <a:t> 	+44</a:t>
            </a:r>
          </a:p>
        </p:txBody>
      </p:sp>
      <p:sp>
        <p:nvSpPr>
          <p:cNvPr id="17" name="TextBox 16"/>
          <p:cNvSpPr txBox="1"/>
          <p:nvPr userDrawn="1"/>
        </p:nvSpPr>
        <p:spPr>
          <a:xfrm>
            <a:off x="4572000" y="3109928"/>
            <a:ext cx="152715"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e</a:t>
            </a:r>
            <a:r>
              <a:rPr lang="en-GB" sz="545">
                <a:solidFill>
                  <a:srgbClr val="000000"/>
                </a:solidFill>
                <a:latin typeface="Arial" pitchFamily="34" charset="0"/>
                <a:cs typeface="Arial" pitchFamily="34" charset="0"/>
              </a:rPr>
              <a:t> 	</a:t>
            </a:r>
          </a:p>
        </p:txBody>
      </p:sp>
      <p:sp>
        <p:nvSpPr>
          <p:cNvPr id="18" name="Sub title"/>
          <p:cNvSpPr>
            <a:spLocks noGrp="1"/>
          </p:cNvSpPr>
          <p:nvPr>
            <p:ph idx="26" hasCustomPrompt="1"/>
          </p:nvPr>
        </p:nvSpPr>
        <p:spPr>
          <a:xfrm>
            <a:off x="4910013" y="2910197"/>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landline contact here</a:t>
            </a:r>
          </a:p>
        </p:txBody>
      </p:sp>
      <p:sp>
        <p:nvSpPr>
          <p:cNvPr id="19" name="Sub title"/>
          <p:cNvSpPr>
            <a:spLocks noGrp="1"/>
          </p:cNvSpPr>
          <p:nvPr>
            <p:ph idx="27" hasCustomPrompt="1"/>
          </p:nvPr>
        </p:nvSpPr>
        <p:spPr>
          <a:xfrm>
            <a:off x="4910014" y="3006562"/>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mobile contact here</a:t>
            </a:r>
          </a:p>
        </p:txBody>
      </p:sp>
      <p:sp>
        <p:nvSpPr>
          <p:cNvPr id="20" name="Sub title"/>
          <p:cNvSpPr>
            <a:spLocks noGrp="1"/>
          </p:cNvSpPr>
          <p:nvPr>
            <p:ph idx="28" hasCustomPrompt="1"/>
          </p:nvPr>
        </p:nvSpPr>
        <p:spPr>
          <a:xfrm>
            <a:off x="4724716" y="3110411"/>
            <a:ext cx="1571288"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email address here</a:t>
            </a:r>
          </a:p>
        </p:txBody>
      </p:sp>
      <p:sp>
        <p:nvSpPr>
          <p:cNvPr id="23" name="Text Placeholder 22"/>
          <p:cNvSpPr>
            <a:spLocks noGrp="1"/>
          </p:cNvSpPr>
          <p:nvPr>
            <p:ph type="body" sz="quarter" idx="29" hasCustomPrompt="1"/>
          </p:nvPr>
        </p:nvSpPr>
        <p:spPr>
          <a:xfrm>
            <a:off x="4572001" y="3245931"/>
            <a:ext cx="1728075" cy="786158"/>
          </a:xfrm>
          <a:prstGeom prst="rect">
            <a:avLst/>
          </a:prstGeom>
        </p:spPr>
        <p:txBody>
          <a:bodyPr lIns="0" tIns="0" rIns="0" bIns="0"/>
          <a:lstStyle>
            <a:lvl1pPr marL="0" indent="0">
              <a:spcBef>
                <a:spcPts val="0"/>
              </a:spcBef>
              <a:buNone/>
              <a:defRPr sz="545">
                <a:latin typeface="Arial" panose="020B0604020202020204" pitchFamily="34" charset="0"/>
                <a:cs typeface="Arial" panose="020B0604020202020204" pitchFamily="34" charset="0"/>
              </a:defRPr>
            </a:lvl1pPr>
          </a:lstStyle>
          <a:p>
            <a:pPr lvl="0"/>
            <a:r>
              <a:rPr lang="en-US"/>
              <a:t>Add address if required</a:t>
            </a:r>
          </a:p>
        </p:txBody>
      </p:sp>
    </p:spTree>
    <p:extLst>
      <p:ext uri="{BB962C8B-B14F-4D97-AF65-F5344CB8AC3E}">
        <p14:creationId xmlns:p14="http://schemas.microsoft.com/office/powerpoint/2010/main" val="3255547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xecutive summary - 1 col + 3 col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0121" y="1449209"/>
            <a:ext cx="6262065" cy="3174866"/>
          </a:xfrm>
          <a:prstGeom prst="rect">
            <a:avLst/>
          </a:prstGeom>
        </p:spPr>
        <p:txBody>
          <a:bodyPr lIns="0" tIns="0" rIns="0" bIns="0" numCol="3" spcCol="162000"/>
          <a:lstStyle>
            <a:lvl1pPr marL="0" indent="0">
              <a:lnSpc>
                <a:spcPts val="653"/>
              </a:lnSpc>
              <a:spcBef>
                <a:spcPts val="0"/>
              </a:spcBef>
              <a:spcAft>
                <a:spcPts val="341"/>
              </a:spcAft>
              <a:buClr>
                <a:schemeClr val="accent1"/>
              </a:buClr>
              <a:buFont typeface="Arial" pitchFamily="34" charset="0"/>
              <a:buNone/>
              <a:defRPr sz="545">
                <a:latin typeface="Arial" pitchFamily="34" charset="0"/>
                <a:cs typeface="Arial" pitchFamily="34" charset="0"/>
              </a:defRPr>
            </a:lvl1pPr>
            <a:lvl2pPr marL="244057" indent="-11986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2pPr>
            <a:lvl3pPr marL="368246" indent="-1241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3pPr>
            <a:lvl4pPr marL="487034" indent="-118789">
              <a:lnSpc>
                <a:spcPts val="653"/>
              </a:lnSpc>
              <a:spcBef>
                <a:spcPts val="0"/>
              </a:spcBef>
              <a:spcAft>
                <a:spcPts val="341"/>
              </a:spcAft>
              <a:buClr>
                <a:schemeClr val="accent1"/>
              </a:buClr>
              <a:buFont typeface="Arial" pitchFamily="34" charset="0"/>
              <a:buChar char="•"/>
              <a:defRPr sz="545">
                <a:latin typeface="Arial" pitchFamily="34" charset="0"/>
                <a:cs typeface="Arial" pitchFamily="34" charset="0"/>
              </a:defRPr>
            </a:lvl4pPr>
            <a:lvl5pPr>
              <a:defRPr sz="646">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Box 5"/>
          <p:cNvSpPr txBox="1"/>
          <p:nvPr userDrawn="1"/>
        </p:nvSpPr>
        <p:spPr>
          <a:xfrm>
            <a:off x="401815" y="971897"/>
            <a:ext cx="8340371" cy="317487"/>
          </a:xfrm>
          <a:prstGeom prst="rect">
            <a:avLst/>
          </a:prstGeom>
          <a:noFill/>
        </p:spPr>
        <p:txBody>
          <a:bodyPr wrap="square" lIns="0" tIns="0" rIns="0" bIns="0" rtlCol="0">
            <a:noAutofit/>
          </a:bodyPr>
          <a:lstStyle/>
          <a:p>
            <a:r>
              <a:rPr lang="en-GB" sz="1088">
                <a:solidFill>
                  <a:srgbClr val="000000"/>
                </a:solidFill>
                <a:latin typeface="Times New Roman" panose="02020603050405020304" pitchFamily="18" charset="0"/>
                <a:cs typeface="Times New Roman" panose="02020603050405020304" pitchFamily="18" charset="0"/>
              </a:rPr>
              <a:t>Executive summary</a:t>
            </a:r>
            <a:endParaRPr lang="en-US" sz="1088">
              <a:solidFill>
                <a:srgbClr val="000000"/>
              </a:solidFill>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idx="11" hasCustomPrompt="1"/>
          </p:nvPr>
        </p:nvSpPr>
        <p:spPr>
          <a:xfrm>
            <a:off x="404479" y="1449209"/>
            <a:ext cx="2075642" cy="3174866"/>
          </a:xfrm>
          <a:prstGeom prst="rect">
            <a:avLst/>
          </a:prstGeom>
        </p:spPr>
        <p:txBody>
          <a:bodyPr lIns="0" tIns="0" rIns="216000" bIns="0" numCol="1" spcCol="162000"/>
          <a:lstStyle>
            <a:lvl1pPr marL="0" indent="0">
              <a:lnSpc>
                <a:spcPts val="653"/>
              </a:lnSpc>
              <a:spcBef>
                <a:spcPts val="0"/>
              </a:spcBef>
              <a:spcAft>
                <a:spcPts val="341"/>
              </a:spcAft>
              <a:buClr>
                <a:schemeClr val="accent1"/>
              </a:buClr>
              <a:buFont typeface="Arial" pitchFamily="34" charset="0"/>
              <a:buNone/>
              <a:defRPr sz="545">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an introductory paragraph. This is one column.</a:t>
            </a:r>
          </a:p>
        </p:txBody>
      </p:sp>
      <p:sp>
        <p:nvSpPr>
          <p:cNvPr id="9" name="Text Placeholder 6"/>
          <p:cNvSpPr>
            <a:spLocks noGrp="1"/>
          </p:cNvSpPr>
          <p:nvPr>
            <p:ph type="body" sz="quarter" idx="12"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Tree>
    <p:extLst>
      <p:ext uri="{BB962C8B-B14F-4D97-AF65-F5344CB8AC3E}">
        <p14:creationId xmlns:p14="http://schemas.microsoft.com/office/powerpoint/2010/main" val="2047555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layout - 4 cols +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5" y="1685200"/>
            <a:ext cx="8340371" cy="2965369"/>
          </a:xfrm>
          <a:prstGeom prst="rect">
            <a:avLst/>
          </a:prstGeom>
        </p:spPr>
        <p:txBody>
          <a:bodyPr lIns="0" tIns="0" rIns="0" bIns="0" numCol="4" spcCol="162000"/>
          <a:lstStyle>
            <a:lvl1pPr marL="0" indent="0">
              <a:spcBef>
                <a:spcPts val="0"/>
              </a:spcBef>
              <a:spcAft>
                <a:spcPts val="272"/>
              </a:spcAft>
              <a:buClr>
                <a:schemeClr val="accent1"/>
              </a:buClr>
              <a:buFont typeface="Arial" pitchFamily="34" charset="0"/>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four column layout.</a:t>
            </a:r>
          </a:p>
          <a:p>
            <a:pPr lvl="1"/>
            <a:r>
              <a:rPr lang="en-US"/>
              <a:t>Second level</a:t>
            </a:r>
          </a:p>
          <a:p>
            <a:pPr lvl="2"/>
            <a:r>
              <a:rPr lang="en-US"/>
              <a:t>Third level</a:t>
            </a:r>
          </a:p>
          <a:p>
            <a:pPr lvl="3"/>
            <a:r>
              <a:rPr lang="en-US"/>
              <a:t>Fourth level</a:t>
            </a:r>
          </a:p>
        </p:txBody>
      </p:sp>
      <p:sp>
        <p:nvSpPr>
          <p:cNvPr id="5"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pic>
        <p:nvPicPr>
          <p:cNvPr id="6" name="Picture 5">
            <a:extLst>
              <a:ext uri="{FF2B5EF4-FFF2-40B4-BE49-F238E27FC236}">
                <a16:creationId xmlns:a16="http://schemas.microsoft.com/office/drawing/2014/main" id="{309A3771-2A3C-4F9D-ADFA-4C132BBF571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385275" y="171421"/>
            <a:ext cx="1122884" cy="489776"/>
          </a:xfrm>
          <a:prstGeom prst="rect">
            <a:avLst/>
          </a:prstGeom>
        </p:spPr>
      </p:pic>
    </p:spTree>
    <p:extLst>
      <p:ext uri="{BB962C8B-B14F-4D97-AF65-F5344CB8AC3E}">
        <p14:creationId xmlns:p14="http://schemas.microsoft.com/office/powerpoint/2010/main" val="312071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 layout - 4 cols - N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5" y="1449209"/>
            <a:ext cx="8340371" cy="3174866"/>
          </a:xfrm>
          <a:prstGeom prst="rect">
            <a:avLst/>
          </a:prstGeom>
        </p:spPr>
        <p:txBody>
          <a:bodyPr lIns="0" tIns="0" rIns="0" bIns="0" numCol="4" spcCol="162000"/>
          <a:lstStyle>
            <a:lvl1pPr marL="0" indent="0">
              <a:spcBef>
                <a:spcPts val="0"/>
              </a:spcBef>
              <a:spcAft>
                <a:spcPts val="272"/>
              </a:spcAft>
              <a:buClr>
                <a:schemeClr val="accent1"/>
              </a:buClr>
              <a:buFont typeface="Arial" pitchFamily="34" charset="0"/>
              <a:buNone/>
              <a:defRPr sz="612">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four column layout.</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Tree>
    <p:extLst>
      <p:ext uri="{BB962C8B-B14F-4D97-AF65-F5344CB8AC3E}">
        <p14:creationId xmlns:p14="http://schemas.microsoft.com/office/powerpoint/2010/main" val="679219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layout - 3 cols + Sm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6" name="Picture Placeholder 2"/>
          <p:cNvSpPr>
            <a:spLocks noGrp="1"/>
          </p:cNvSpPr>
          <p:nvPr>
            <p:ph type="pic" sz="quarter" idx="15" hasCustomPrompt="1"/>
          </p:nvPr>
        </p:nvSpPr>
        <p:spPr>
          <a:xfrm>
            <a:off x="6663881" y="1658706"/>
            <a:ext cx="2078305"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8" name="Text Placeholder 4"/>
          <p:cNvSpPr>
            <a:spLocks noGrp="1"/>
          </p:cNvSpPr>
          <p:nvPr>
            <p:ph type="body" sz="quarter" idx="16" hasCustomPrompt="1"/>
          </p:nvPr>
        </p:nvSpPr>
        <p:spPr>
          <a:xfrm>
            <a:off x="6663881" y="2850254"/>
            <a:ext cx="2078305" cy="381200"/>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9"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10" name="Content Placeholder 2"/>
          <p:cNvSpPr>
            <a:spLocks noGrp="1"/>
          </p:cNvSpPr>
          <p:nvPr>
            <p:ph idx="1" hasCustomPrompt="1"/>
          </p:nvPr>
        </p:nvSpPr>
        <p:spPr>
          <a:xfrm>
            <a:off x="401816" y="1658706"/>
            <a:ext cx="6259351" cy="2965369"/>
          </a:xfrm>
          <a:prstGeom prst="rect">
            <a:avLst/>
          </a:prstGeom>
        </p:spPr>
        <p:txBody>
          <a:bodyPr lIns="0" tIns="0" rIns="0" bIns="0" numCol="3" spcCol="162000"/>
          <a:lstStyle>
            <a:lvl1pPr marL="0" indent="0">
              <a:spcBef>
                <a:spcPts val="0"/>
              </a:spcBef>
              <a:spcAft>
                <a:spcPts val="272"/>
              </a:spcAft>
              <a:buClr>
                <a:schemeClr val="accent1"/>
              </a:buClr>
              <a:buFont typeface="Arial" pitchFamily="34" charset="0"/>
              <a:buNone/>
              <a:defRPr sz="612">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three column layout.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9436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ard layout - 2 cols + Lg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6" name="Picture Placeholder 2"/>
          <p:cNvSpPr>
            <a:spLocks noGrp="1"/>
          </p:cNvSpPr>
          <p:nvPr>
            <p:ph type="pic" sz="quarter" idx="15" hasCustomPrompt="1"/>
          </p:nvPr>
        </p:nvSpPr>
        <p:spPr>
          <a:xfrm>
            <a:off x="4572001" y="1658706"/>
            <a:ext cx="4170185" cy="2585249"/>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8" name="Text Placeholder 4"/>
          <p:cNvSpPr>
            <a:spLocks noGrp="1"/>
          </p:cNvSpPr>
          <p:nvPr>
            <p:ph type="body" sz="quarter" idx="16" hasCustomPrompt="1"/>
          </p:nvPr>
        </p:nvSpPr>
        <p:spPr>
          <a:xfrm>
            <a:off x="6663881" y="4250434"/>
            <a:ext cx="2078305" cy="373641"/>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9"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10" name="Content Placeholder 2"/>
          <p:cNvSpPr>
            <a:spLocks noGrp="1"/>
          </p:cNvSpPr>
          <p:nvPr>
            <p:ph idx="1" hasCustomPrompt="1"/>
          </p:nvPr>
        </p:nvSpPr>
        <p:spPr>
          <a:xfrm>
            <a:off x="401816" y="1658706"/>
            <a:ext cx="4170185" cy="2965369"/>
          </a:xfrm>
          <a:prstGeom prst="rect">
            <a:avLst/>
          </a:prstGeom>
        </p:spPr>
        <p:txBody>
          <a:bodyPr lIns="0" tIns="0" rIns="0" bIns="0" numCol="2" spcCol="162000"/>
          <a:lstStyle>
            <a:lvl1pPr marL="0" indent="0">
              <a:spcBef>
                <a:spcPts val="0"/>
              </a:spcBef>
              <a:spcAft>
                <a:spcPts val="272"/>
              </a:spcAft>
              <a:buClr>
                <a:schemeClr val="accent1"/>
              </a:buClr>
              <a:buFont typeface="Arial" pitchFamily="34" charset="0"/>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two column layout.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577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l="7480" t="27066" r="32612"/>
          <a:stretch/>
        </p:blipFill>
        <p:spPr>
          <a:xfrm flipV="1">
            <a:off x="4000500" y="1392109"/>
            <a:ext cx="5143500" cy="3751391"/>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Tree>
    <p:extLst>
      <p:ext uri="{BB962C8B-B14F-4D97-AF65-F5344CB8AC3E}">
        <p14:creationId xmlns:p14="http://schemas.microsoft.com/office/powerpoint/2010/main" val="391757155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ndard layout - 1 col + 3 co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6" name="Picture Placeholder 2"/>
          <p:cNvSpPr>
            <a:spLocks noGrp="1"/>
          </p:cNvSpPr>
          <p:nvPr>
            <p:ph type="pic" sz="quarter" idx="15" hasCustomPrompt="1"/>
          </p:nvPr>
        </p:nvSpPr>
        <p:spPr>
          <a:xfrm>
            <a:off x="2480121" y="1658706"/>
            <a:ext cx="6262065" cy="2585249"/>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8" name="Text Placeholder 4"/>
          <p:cNvSpPr>
            <a:spLocks noGrp="1"/>
          </p:cNvSpPr>
          <p:nvPr>
            <p:ph type="body" sz="quarter" idx="16" hasCustomPrompt="1"/>
          </p:nvPr>
        </p:nvSpPr>
        <p:spPr>
          <a:xfrm>
            <a:off x="6663881" y="4250434"/>
            <a:ext cx="2078305" cy="373641"/>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9"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10" name="Content Placeholder 2"/>
          <p:cNvSpPr>
            <a:spLocks noGrp="1"/>
          </p:cNvSpPr>
          <p:nvPr>
            <p:ph idx="1" hasCustomPrompt="1"/>
          </p:nvPr>
        </p:nvSpPr>
        <p:spPr>
          <a:xfrm>
            <a:off x="401816" y="1658706"/>
            <a:ext cx="2078305" cy="2965369"/>
          </a:xfrm>
          <a:prstGeom prst="rect">
            <a:avLst/>
          </a:prstGeom>
        </p:spPr>
        <p:txBody>
          <a:bodyPr lIns="0" tIns="0" rIns="0" bIns="0" numCol="1" spcCol="162000"/>
          <a:lstStyle>
            <a:lvl1pPr marL="0" indent="0">
              <a:spcBef>
                <a:spcPts val="0"/>
              </a:spcBef>
              <a:spcAft>
                <a:spcPts val="272"/>
              </a:spcAft>
              <a:buClr>
                <a:schemeClr val="accent1"/>
              </a:buClr>
              <a:buFont typeface="Arial" pitchFamily="34" charset="0"/>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two column layout.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37245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ndard layout - 3 cols + Supporti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8" name="Text Placeholder 4"/>
          <p:cNvSpPr>
            <a:spLocks noGrp="1"/>
          </p:cNvSpPr>
          <p:nvPr>
            <p:ph type="body" sz="quarter" idx="16" hasCustomPrompt="1"/>
          </p:nvPr>
        </p:nvSpPr>
        <p:spPr>
          <a:xfrm>
            <a:off x="6663881" y="1659787"/>
            <a:ext cx="2078305" cy="1232150"/>
          </a:xfrm>
          <a:prstGeom prst="rect">
            <a:avLst/>
          </a:prstGeom>
        </p:spPr>
        <p:txBody>
          <a:bodyPr lIns="0" tIns="144000" bIns="0"/>
          <a:lstStyle>
            <a:lvl1pPr marL="0" indent="0">
              <a:lnSpc>
                <a:spcPts val="667"/>
              </a:lnSpc>
              <a:spcBef>
                <a:spcPts val="0"/>
              </a:spcBef>
              <a:spcAft>
                <a:spcPts val="136"/>
              </a:spcAft>
              <a:buNone/>
              <a:defRPr sz="545">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supporting content</a:t>
            </a:r>
          </a:p>
        </p:txBody>
      </p:sp>
      <p:cxnSp>
        <p:nvCxnSpPr>
          <p:cNvPr id="9" name="Straight Connector 8"/>
          <p:cNvCxnSpPr/>
          <p:nvPr userDrawn="1"/>
        </p:nvCxnSpPr>
        <p:spPr>
          <a:xfrm>
            <a:off x="6663881" y="1659786"/>
            <a:ext cx="207830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5" hasCustomPrompt="1"/>
          </p:nvPr>
        </p:nvSpPr>
        <p:spPr>
          <a:xfrm>
            <a:off x="6663881" y="2891721"/>
            <a:ext cx="2078305"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 if required</a:t>
            </a:r>
            <a:endParaRPr lang="en-US"/>
          </a:p>
        </p:txBody>
      </p:sp>
      <p:sp>
        <p:nvSpPr>
          <p:cNvPr id="11"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12" name="Content Placeholder 2"/>
          <p:cNvSpPr>
            <a:spLocks noGrp="1"/>
          </p:cNvSpPr>
          <p:nvPr>
            <p:ph idx="1" hasCustomPrompt="1"/>
          </p:nvPr>
        </p:nvSpPr>
        <p:spPr>
          <a:xfrm>
            <a:off x="401815" y="1658706"/>
            <a:ext cx="6262065" cy="2965369"/>
          </a:xfrm>
          <a:prstGeom prst="rect">
            <a:avLst/>
          </a:prstGeom>
        </p:spPr>
        <p:txBody>
          <a:bodyPr lIns="0" tIns="0" rIns="180000" bIns="0" numCol="3" spcCol="162000"/>
          <a:lstStyle>
            <a:lvl1pPr marL="0" indent="0">
              <a:spcBef>
                <a:spcPts val="0"/>
              </a:spcBef>
              <a:spcAft>
                <a:spcPts val="272"/>
              </a:spcAft>
              <a:buClr>
                <a:schemeClr val="accent1"/>
              </a:buClr>
              <a:buFont typeface="Arial" pitchFamily="34" charset="0"/>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three column layout.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3593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layout - 2 cols + Supporting content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8" name="Text Placeholder 4"/>
          <p:cNvSpPr>
            <a:spLocks noGrp="1"/>
          </p:cNvSpPr>
          <p:nvPr>
            <p:ph type="body" sz="quarter" idx="16" hasCustomPrompt="1"/>
          </p:nvPr>
        </p:nvSpPr>
        <p:spPr>
          <a:xfrm>
            <a:off x="4572001" y="1659787"/>
            <a:ext cx="4170185" cy="291569"/>
          </a:xfrm>
          <a:prstGeom prst="rect">
            <a:avLst/>
          </a:prstGeom>
        </p:spPr>
        <p:txBody>
          <a:bodyPr lIns="0" tIns="144000" bIns="0"/>
          <a:lstStyle>
            <a:lvl1pPr marL="0" indent="0">
              <a:lnSpc>
                <a:spcPts val="667"/>
              </a:lnSpc>
              <a:spcBef>
                <a:spcPts val="0"/>
              </a:spcBef>
              <a:spcAft>
                <a:spcPts val="136"/>
              </a:spcAft>
              <a:buNone/>
              <a:defRPr sz="816">
                <a:latin typeface="Times New Roman" panose="02020603050405020304" pitchFamily="18" charset="0"/>
                <a:cs typeface="Times New Roman" panose="02020603050405020304" pitchFamily="18"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supporting content title</a:t>
            </a:r>
          </a:p>
        </p:txBody>
      </p:sp>
      <p:cxnSp>
        <p:nvCxnSpPr>
          <p:cNvPr id="9" name="Straight Connector 8"/>
          <p:cNvCxnSpPr/>
          <p:nvPr userDrawn="1"/>
        </p:nvCxnSpPr>
        <p:spPr>
          <a:xfrm>
            <a:off x="4572001" y="1659786"/>
            <a:ext cx="417018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5" hasCustomPrompt="1"/>
          </p:nvPr>
        </p:nvSpPr>
        <p:spPr>
          <a:xfrm>
            <a:off x="4572001" y="1951356"/>
            <a:ext cx="4170185" cy="1300580"/>
          </a:xfrm>
          <a:prstGeom prst="rect">
            <a:avLst/>
          </a:prstGeom>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insert graph or illustration</a:t>
            </a:r>
            <a:endParaRPr lang="en-US"/>
          </a:p>
        </p:txBody>
      </p:sp>
      <p:sp>
        <p:nvSpPr>
          <p:cNvPr id="12" name="Picture Placeholder 2"/>
          <p:cNvSpPr>
            <a:spLocks noGrp="1"/>
          </p:cNvSpPr>
          <p:nvPr>
            <p:ph type="pic" sz="quarter" idx="17" hasCustomPrompt="1"/>
          </p:nvPr>
        </p:nvSpPr>
        <p:spPr>
          <a:xfrm>
            <a:off x="4572001" y="3273763"/>
            <a:ext cx="4170185" cy="1343732"/>
          </a:xfrm>
          <a:prstGeom prst="rect">
            <a:avLst/>
          </a:prstGeom>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insert graph or illustration</a:t>
            </a:r>
            <a:endParaRPr lang="en-US"/>
          </a:p>
        </p:txBody>
      </p:sp>
      <p:sp>
        <p:nvSpPr>
          <p:cNvPr id="11"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13" name="Content Placeholder 2"/>
          <p:cNvSpPr>
            <a:spLocks noGrp="1"/>
          </p:cNvSpPr>
          <p:nvPr>
            <p:ph idx="1" hasCustomPrompt="1"/>
          </p:nvPr>
        </p:nvSpPr>
        <p:spPr>
          <a:xfrm>
            <a:off x="401816" y="1658706"/>
            <a:ext cx="4170185" cy="2965369"/>
          </a:xfrm>
          <a:prstGeom prst="rect">
            <a:avLst/>
          </a:prstGeom>
        </p:spPr>
        <p:txBody>
          <a:bodyPr lIns="0" tIns="0" rIns="0" bIns="0" numCol="2" spcCol="162000"/>
          <a:lstStyle>
            <a:lvl1pPr marL="0" indent="0">
              <a:spcBef>
                <a:spcPts val="0"/>
              </a:spcBef>
              <a:spcAft>
                <a:spcPts val="272"/>
              </a:spcAft>
              <a:buClr>
                <a:schemeClr val="accent1"/>
              </a:buClr>
              <a:buFont typeface="Arial" pitchFamily="34" charset="0"/>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two column layout.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94705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layout - 2 cols +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11"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13" name="Content Placeholder 2"/>
          <p:cNvSpPr>
            <a:spLocks noGrp="1"/>
          </p:cNvSpPr>
          <p:nvPr>
            <p:ph idx="1" hasCustomPrompt="1"/>
          </p:nvPr>
        </p:nvSpPr>
        <p:spPr>
          <a:xfrm>
            <a:off x="401816" y="1658706"/>
            <a:ext cx="4170185" cy="2965369"/>
          </a:xfrm>
          <a:prstGeom prst="rect">
            <a:avLst/>
          </a:prstGeom>
        </p:spPr>
        <p:txBody>
          <a:bodyPr lIns="0" tIns="0" rIns="0" bIns="0" numCol="2" spcCol="162000"/>
          <a:lstStyle>
            <a:lvl1pPr marL="0" indent="0">
              <a:spcBef>
                <a:spcPts val="0"/>
              </a:spcBef>
              <a:spcAft>
                <a:spcPts val="272"/>
              </a:spcAft>
              <a:buClr>
                <a:schemeClr val="accent1"/>
              </a:buClr>
              <a:buFont typeface="Arial" pitchFamily="34" charset="0"/>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two column layout.</a:t>
            </a:r>
          </a:p>
          <a:p>
            <a:pPr lvl="1"/>
            <a:r>
              <a:rPr lang="en-US"/>
              <a:t>Second level</a:t>
            </a:r>
          </a:p>
          <a:p>
            <a:pPr lvl="2"/>
            <a:r>
              <a:rPr lang="en-US"/>
              <a:t>Third level</a:t>
            </a:r>
          </a:p>
          <a:p>
            <a:pPr lvl="3"/>
            <a:r>
              <a:rPr lang="en-US"/>
              <a:t>Fourth level</a:t>
            </a:r>
          </a:p>
        </p:txBody>
      </p:sp>
      <p:sp>
        <p:nvSpPr>
          <p:cNvPr id="4" name="Table Placeholder 3"/>
          <p:cNvSpPr>
            <a:spLocks noGrp="1"/>
          </p:cNvSpPr>
          <p:nvPr>
            <p:ph type="tbl" sz="quarter" idx="17" hasCustomPrompt="1"/>
          </p:nvPr>
        </p:nvSpPr>
        <p:spPr>
          <a:xfrm>
            <a:off x="4572001" y="1449209"/>
            <a:ext cx="4170185" cy="1660865"/>
          </a:xfrm>
          <a:prstGeom prst="rect">
            <a:avLst/>
          </a:prstGeom>
        </p:spPr>
        <p:txBody>
          <a:bodyPr/>
          <a:lstStyle>
            <a:lvl1pPr marL="0" indent="0">
              <a:buNone/>
              <a:defRPr sz="816">
                <a:latin typeface="Times" pitchFamily="18" charset="0"/>
                <a:cs typeface="Times" pitchFamily="18" charset="0"/>
              </a:defRPr>
            </a:lvl1pPr>
          </a:lstStyle>
          <a:p>
            <a:r>
              <a:rPr lang="en-GB"/>
              <a:t>Click to insert table</a:t>
            </a:r>
            <a:endParaRPr lang="en-US"/>
          </a:p>
        </p:txBody>
      </p:sp>
      <p:sp>
        <p:nvSpPr>
          <p:cNvPr id="14" name="Table Placeholder 3"/>
          <p:cNvSpPr>
            <a:spLocks noGrp="1"/>
          </p:cNvSpPr>
          <p:nvPr>
            <p:ph type="tbl" sz="quarter" idx="18" hasCustomPrompt="1"/>
          </p:nvPr>
        </p:nvSpPr>
        <p:spPr>
          <a:xfrm>
            <a:off x="4576074" y="3181346"/>
            <a:ext cx="4166113" cy="1442729"/>
          </a:xfrm>
          <a:prstGeom prst="rect">
            <a:avLst/>
          </a:prstGeom>
        </p:spPr>
        <p:txBody>
          <a:bodyPr/>
          <a:lstStyle>
            <a:lvl1pPr marL="0" indent="0">
              <a:buNone/>
              <a:defRPr sz="816">
                <a:latin typeface="Times" pitchFamily="18" charset="0"/>
                <a:cs typeface="Times" pitchFamily="18" charset="0"/>
              </a:defRPr>
            </a:lvl1pPr>
          </a:lstStyle>
          <a:p>
            <a:r>
              <a:rPr lang="en-GB"/>
              <a:t>Click to insert table</a:t>
            </a:r>
            <a:endParaRPr lang="en-US"/>
          </a:p>
        </p:txBody>
      </p:sp>
    </p:spTree>
    <p:extLst>
      <p:ext uri="{BB962C8B-B14F-4D97-AF65-F5344CB8AC3E}">
        <p14:creationId xmlns:p14="http://schemas.microsoft.com/office/powerpoint/2010/main" val="2096330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layout - 3 cols + Supporting content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11" name="Text Placeholder 4"/>
          <p:cNvSpPr>
            <a:spLocks noGrp="1"/>
          </p:cNvSpPr>
          <p:nvPr>
            <p:ph type="body" sz="quarter" idx="16" hasCustomPrompt="1"/>
          </p:nvPr>
        </p:nvSpPr>
        <p:spPr>
          <a:xfrm>
            <a:off x="6663881" y="2190101"/>
            <a:ext cx="2078305" cy="1638836"/>
          </a:xfrm>
          <a:prstGeom prst="rect">
            <a:avLst/>
          </a:prstGeom>
        </p:spPr>
        <p:txBody>
          <a:bodyPr lIns="0" tIns="144000" rIns="180000" bIns="144000"/>
          <a:lstStyle>
            <a:lvl1pPr marL="0" indent="0">
              <a:lnSpc>
                <a:spcPts val="953"/>
              </a:lnSpc>
              <a:spcBef>
                <a:spcPts val="0"/>
              </a:spcBef>
              <a:spcAft>
                <a:spcPts val="0"/>
              </a:spcAft>
              <a:buNone/>
              <a:defRPr sz="884" baseline="0">
                <a:latin typeface="Times New Roman" panose="02020603050405020304" pitchFamily="18" charset="0"/>
                <a:cs typeface="Times New Roman" panose="02020603050405020304" pitchFamily="18"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quote text</a:t>
            </a:r>
          </a:p>
        </p:txBody>
      </p:sp>
      <p:sp>
        <p:nvSpPr>
          <p:cNvPr id="12" name="Picture Placeholder 2"/>
          <p:cNvSpPr>
            <a:spLocks noGrp="1"/>
          </p:cNvSpPr>
          <p:nvPr>
            <p:ph type="pic" sz="quarter" idx="17" hasCustomPrompt="1"/>
          </p:nvPr>
        </p:nvSpPr>
        <p:spPr>
          <a:xfrm>
            <a:off x="6663881" y="1657627"/>
            <a:ext cx="992319" cy="523745"/>
          </a:xfrm>
          <a:prstGeom prst="rect">
            <a:avLst/>
          </a:prstGeom>
        </p:spPr>
        <p:txBody>
          <a:bodyPr lIns="0" tIns="0" rIns="0" bIns="0" anchor="ctr" anchorCtr="0"/>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13" name="Text Placeholder 7"/>
          <p:cNvSpPr>
            <a:spLocks noGrp="1"/>
          </p:cNvSpPr>
          <p:nvPr>
            <p:ph type="body" sz="quarter" idx="18" hasCustomPrompt="1"/>
          </p:nvPr>
        </p:nvSpPr>
        <p:spPr>
          <a:xfrm>
            <a:off x="6663881" y="3837576"/>
            <a:ext cx="2078305" cy="488450"/>
          </a:xfrm>
          <a:prstGeom prst="rect">
            <a:avLst/>
          </a:prstGeom>
        </p:spPr>
        <p:txBody>
          <a:bodyPr lIns="0" tIns="72000" rIns="288000" bIns="0"/>
          <a:lstStyle>
            <a:lvl1pPr marL="0" indent="0">
              <a:lnSpc>
                <a:spcPts val="653"/>
              </a:lnSpc>
              <a:spcBef>
                <a:spcPts val="0"/>
              </a:spcBef>
              <a:spcAft>
                <a:spcPts val="0"/>
              </a:spcAft>
              <a:buNone/>
              <a:defRPr sz="545" b="0">
                <a:solidFill>
                  <a:schemeClr val="accent6"/>
                </a:solidFill>
                <a:latin typeface="Arial" panose="020B0604020202020204" pitchFamily="34" charset="0"/>
                <a:cs typeface="Arial" panose="020B0604020202020204" pitchFamily="34" charset="0"/>
              </a:defRPr>
            </a:lvl1pPr>
          </a:lstStyle>
          <a:p>
            <a:pPr lvl="0"/>
            <a:r>
              <a:rPr lang="en-US"/>
              <a:t>Click to add name and role</a:t>
            </a:r>
          </a:p>
        </p:txBody>
      </p:sp>
      <p:sp>
        <p:nvSpPr>
          <p:cNvPr id="9" name="Sub title"/>
          <p:cNvSpPr>
            <a:spLocks noGrp="1"/>
          </p:cNvSpPr>
          <p:nvPr>
            <p:ph idx="10" hasCustomPrompt="1"/>
          </p:nvPr>
        </p:nvSpPr>
        <p:spPr>
          <a:xfrm>
            <a:off x="400458" y="1450287"/>
            <a:ext cx="4171542" cy="206800"/>
          </a:xfrm>
          <a:prstGeom prst="rect">
            <a:avLst/>
          </a:prstGeom>
          <a:noFill/>
        </p:spPr>
        <p:txBody>
          <a:bodyPr wrap="square" lIns="0" tIns="0" rIns="0" bIns="0">
            <a:noAutofit/>
          </a:bodyPr>
          <a:lstStyle>
            <a:lvl1pPr marL="0" indent="0">
              <a:lnSpc>
                <a:spcPct val="100000"/>
              </a:lnSpc>
              <a:spcBef>
                <a:spcPts val="0"/>
              </a:spcBef>
              <a:spcAft>
                <a:spcPts val="136"/>
              </a:spcAft>
              <a:buClr>
                <a:schemeClr val="tx1"/>
              </a:buClr>
              <a:buFontTx/>
              <a:buNone/>
              <a:tabLst/>
              <a:defRPr sz="612"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your sub-title here</a:t>
            </a:r>
          </a:p>
        </p:txBody>
      </p:sp>
      <p:sp>
        <p:nvSpPr>
          <p:cNvPr id="10" name="Content Placeholder 2"/>
          <p:cNvSpPr>
            <a:spLocks noGrp="1"/>
          </p:cNvSpPr>
          <p:nvPr>
            <p:ph idx="1" hasCustomPrompt="1"/>
          </p:nvPr>
        </p:nvSpPr>
        <p:spPr>
          <a:xfrm>
            <a:off x="401815" y="1658706"/>
            <a:ext cx="6262065" cy="2965369"/>
          </a:xfrm>
          <a:prstGeom prst="rect">
            <a:avLst/>
          </a:prstGeom>
        </p:spPr>
        <p:txBody>
          <a:bodyPr lIns="0" tIns="0" rIns="0" bIns="0" numCol="3" spcCol="162000"/>
          <a:lstStyle>
            <a:lvl1pPr marL="0" indent="0">
              <a:spcBef>
                <a:spcPts val="0"/>
              </a:spcBef>
              <a:spcAft>
                <a:spcPts val="272"/>
              </a:spcAft>
              <a:buClr>
                <a:schemeClr val="accent1"/>
              </a:buClr>
              <a:buFont typeface="Arial" pitchFamily="34" charset="0"/>
              <a:buNone/>
              <a:defRPr sz="612" baseline="0">
                <a:latin typeface="Arial" pitchFamily="34" charset="0"/>
                <a:cs typeface="Arial" pitchFamily="34" charset="0"/>
              </a:defRPr>
            </a:lvl1pPr>
            <a:lvl2pPr marL="244057" indent="-119869">
              <a:spcBef>
                <a:spcPts val="0"/>
              </a:spcBef>
              <a:spcAft>
                <a:spcPts val="272"/>
              </a:spcAft>
              <a:buClr>
                <a:schemeClr val="accent1"/>
              </a:buClr>
              <a:buFont typeface="Arial" pitchFamily="34" charset="0"/>
              <a:buChar char="•"/>
              <a:defRPr sz="612">
                <a:latin typeface="Arial" pitchFamily="34" charset="0"/>
                <a:cs typeface="Arial" pitchFamily="34" charset="0"/>
              </a:defRPr>
            </a:lvl2pPr>
            <a:lvl3pPr marL="368246" indent="-124189">
              <a:spcBef>
                <a:spcPts val="0"/>
              </a:spcBef>
              <a:spcAft>
                <a:spcPts val="272"/>
              </a:spcAft>
              <a:buClr>
                <a:schemeClr val="accent1"/>
              </a:buClr>
              <a:buFont typeface="Arial" pitchFamily="34" charset="0"/>
              <a:buChar char="•"/>
              <a:defRPr sz="612">
                <a:latin typeface="Arial" pitchFamily="34" charset="0"/>
                <a:cs typeface="Arial" pitchFamily="34" charset="0"/>
              </a:defRPr>
            </a:lvl3pPr>
            <a:lvl4pPr marL="487034" indent="-118789">
              <a:spcBef>
                <a:spcPts val="0"/>
              </a:spcBef>
              <a:spcAft>
                <a:spcPts val="272"/>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text. This is a three column layout.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63877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layout - Text + Quot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4170185"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6" y="1449208"/>
            <a:ext cx="2078305" cy="3173787"/>
          </a:xfrm>
          <a:prstGeom prst="rect">
            <a:avLst/>
          </a:prstGeom>
        </p:spPr>
        <p:txBody>
          <a:bodyPr lIns="0" tIns="0" rIns="180000" bIns="180000" numCol="1" spcCol="162000"/>
          <a:lstStyle>
            <a:lvl1pPr marL="0" indent="0">
              <a:lnSpc>
                <a:spcPts val="735"/>
              </a:lnSpc>
              <a:spcBef>
                <a:spcPts val="0"/>
              </a:spcBef>
              <a:spcAft>
                <a:spcPts val="341"/>
              </a:spcAft>
              <a:buClr>
                <a:schemeClr val="accent1"/>
              </a:buClr>
              <a:buFont typeface="Arial" pitchFamily="34" charset="0"/>
              <a:buNone/>
              <a:defRPr sz="612">
                <a:latin typeface="Arial" pitchFamily="34" charset="0"/>
                <a:cs typeface="Arial" pitchFamily="34" charset="0"/>
              </a:defRPr>
            </a:lvl1pPr>
            <a:lvl2pPr marL="244057" indent="-11986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2pPr>
            <a:lvl3pPr marL="368246" indent="-1241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3pPr>
            <a:lvl4pPr marL="487034" indent="-1187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introductory paragraph. This is one column.</a:t>
            </a:r>
          </a:p>
        </p:txBody>
      </p:sp>
      <p:sp>
        <p:nvSpPr>
          <p:cNvPr id="7" name="Text Placeholder 6"/>
          <p:cNvSpPr>
            <a:spLocks noGrp="1"/>
          </p:cNvSpPr>
          <p:nvPr>
            <p:ph type="body" sz="quarter" idx="11" hasCustomPrompt="1"/>
          </p:nvPr>
        </p:nvSpPr>
        <p:spPr>
          <a:xfrm>
            <a:off x="401815" y="1118763"/>
            <a:ext cx="4170185"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11" name="Text Placeholder 4"/>
          <p:cNvSpPr>
            <a:spLocks noGrp="1"/>
          </p:cNvSpPr>
          <p:nvPr>
            <p:ph type="body" sz="quarter" idx="16" hasCustomPrompt="1"/>
          </p:nvPr>
        </p:nvSpPr>
        <p:spPr>
          <a:xfrm>
            <a:off x="2487180" y="1981682"/>
            <a:ext cx="2078305" cy="1638836"/>
          </a:xfrm>
          <a:prstGeom prst="rect">
            <a:avLst/>
          </a:prstGeom>
        </p:spPr>
        <p:txBody>
          <a:bodyPr lIns="0" tIns="144000" rIns="180000" bIns="144000"/>
          <a:lstStyle>
            <a:lvl1pPr marL="0" indent="0">
              <a:lnSpc>
                <a:spcPts val="953"/>
              </a:lnSpc>
              <a:spcBef>
                <a:spcPts val="0"/>
              </a:spcBef>
              <a:spcAft>
                <a:spcPts val="0"/>
              </a:spcAft>
              <a:buNone/>
              <a:defRPr sz="884" baseline="0">
                <a:latin typeface="Times New Roman" panose="02020603050405020304" pitchFamily="18" charset="0"/>
                <a:cs typeface="Times New Roman" panose="02020603050405020304" pitchFamily="18"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quote text.”</a:t>
            </a:r>
          </a:p>
        </p:txBody>
      </p:sp>
      <p:sp>
        <p:nvSpPr>
          <p:cNvPr id="12" name="Picture Placeholder 2"/>
          <p:cNvSpPr>
            <a:spLocks noGrp="1"/>
          </p:cNvSpPr>
          <p:nvPr>
            <p:ph type="pic" sz="quarter" idx="17" hasCustomPrompt="1"/>
          </p:nvPr>
        </p:nvSpPr>
        <p:spPr>
          <a:xfrm>
            <a:off x="2487179" y="1449208"/>
            <a:ext cx="992319" cy="523745"/>
          </a:xfrm>
          <a:prstGeom prst="rect">
            <a:avLst/>
          </a:prstGeom>
        </p:spPr>
        <p:txBody>
          <a:bodyPr lIns="0" tIns="0" rIns="0" bIns="0" anchor="ctr" anchorCtr="0"/>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13" name="Text Placeholder 7"/>
          <p:cNvSpPr>
            <a:spLocks noGrp="1"/>
          </p:cNvSpPr>
          <p:nvPr>
            <p:ph type="body" sz="quarter" idx="18" hasCustomPrompt="1"/>
          </p:nvPr>
        </p:nvSpPr>
        <p:spPr>
          <a:xfrm>
            <a:off x="2487180" y="3629157"/>
            <a:ext cx="2078305" cy="556484"/>
          </a:xfrm>
          <a:prstGeom prst="rect">
            <a:avLst/>
          </a:prstGeom>
        </p:spPr>
        <p:txBody>
          <a:bodyPr lIns="0" tIns="72000" rIns="288000" bIns="0"/>
          <a:lstStyle>
            <a:lvl1pPr marL="0" indent="0">
              <a:lnSpc>
                <a:spcPts val="653"/>
              </a:lnSpc>
              <a:spcBef>
                <a:spcPts val="0"/>
              </a:spcBef>
              <a:spcAft>
                <a:spcPts val="0"/>
              </a:spcAft>
              <a:buNone/>
              <a:defRPr sz="545" b="0">
                <a:solidFill>
                  <a:schemeClr val="accent6"/>
                </a:solidFill>
                <a:latin typeface="Arial" panose="020B0604020202020204" pitchFamily="34" charset="0"/>
                <a:cs typeface="Arial" panose="020B0604020202020204" pitchFamily="34" charset="0"/>
              </a:defRPr>
            </a:lvl1pPr>
          </a:lstStyle>
          <a:p>
            <a:pPr lvl="0"/>
            <a:r>
              <a:rPr lang="en-US"/>
              <a:t>Click to add name and role</a:t>
            </a:r>
          </a:p>
        </p:txBody>
      </p:sp>
      <p:sp>
        <p:nvSpPr>
          <p:cNvPr id="15" name="Picture Placeholder 2"/>
          <p:cNvSpPr>
            <a:spLocks noGrp="1"/>
          </p:cNvSpPr>
          <p:nvPr>
            <p:ph type="pic" sz="quarter" idx="15" hasCustomPrompt="1"/>
          </p:nvPr>
        </p:nvSpPr>
        <p:spPr>
          <a:xfrm>
            <a:off x="6689945" y="1449208"/>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16" name="Text Placeholder 4"/>
          <p:cNvSpPr>
            <a:spLocks noGrp="1"/>
          </p:cNvSpPr>
          <p:nvPr>
            <p:ph type="body" sz="quarter" idx="19" hasCustomPrompt="1"/>
          </p:nvPr>
        </p:nvSpPr>
        <p:spPr>
          <a:xfrm>
            <a:off x="6691031" y="3884136"/>
            <a:ext cx="2047126" cy="298049"/>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17" name="Picture Placeholder 2"/>
          <p:cNvSpPr>
            <a:spLocks noGrp="1"/>
          </p:cNvSpPr>
          <p:nvPr>
            <p:ph type="pic" sz="quarter" idx="20" hasCustomPrompt="1"/>
          </p:nvPr>
        </p:nvSpPr>
        <p:spPr>
          <a:xfrm>
            <a:off x="4572000" y="1449208"/>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18" name="Text Placeholder 4"/>
          <p:cNvSpPr>
            <a:spLocks noGrp="1"/>
          </p:cNvSpPr>
          <p:nvPr>
            <p:ph type="body" sz="quarter" idx="21" hasCustomPrompt="1"/>
          </p:nvPr>
        </p:nvSpPr>
        <p:spPr>
          <a:xfrm>
            <a:off x="4572000" y="3884136"/>
            <a:ext cx="2047126" cy="298049"/>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19" name="Picture Placeholder 2"/>
          <p:cNvSpPr>
            <a:spLocks noGrp="1"/>
          </p:cNvSpPr>
          <p:nvPr>
            <p:ph type="pic" sz="quarter" idx="22" hasCustomPrompt="1"/>
          </p:nvPr>
        </p:nvSpPr>
        <p:spPr>
          <a:xfrm>
            <a:off x="6691031" y="2692782"/>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20" name="Picture Placeholder 2"/>
          <p:cNvSpPr>
            <a:spLocks noGrp="1"/>
          </p:cNvSpPr>
          <p:nvPr>
            <p:ph type="pic" sz="quarter" idx="23" hasCustomPrompt="1"/>
          </p:nvPr>
        </p:nvSpPr>
        <p:spPr>
          <a:xfrm>
            <a:off x="4572000" y="2692782"/>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Tree>
    <p:extLst>
      <p:ext uri="{BB962C8B-B14F-4D97-AF65-F5344CB8AC3E}">
        <p14:creationId xmlns:p14="http://schemas.microsoft.com/office/powerpoint/2010/main" val="1883762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tandard layout - Text + Quot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4170185"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6" y="1449208"/>
            <a:ext cx="2009073" cy="3173787"/>
          </a:xfrm>
          <a:prstGeom prst="rect">
            <a:avLst/>
          </a:prstGeom>
        </p:spPr>
        <p:txBody>
          <a:bodyPr lIns="0" tIns="0" rIns="180000" bIns="180000" numCol="1" spcCol="162000"/>
          <a:lstStyle>
            <a:lvl1pPr marL="0" indent="0">
              <a:lnSpc>
                <a:spcPts val="735"/>
              </a:lnSpc>
              <a:spcBef>
                <a:spcPts val="0"/>
              </a:spcBef>
              <a:spcAft>
                <a:spcPts val="341"/>
              </a:spcAft>
              <a:buClr>
                <a:schemeClr val="accent1"/>
              </a:buClr>
              <a:buFont typeface="Arial" pitchFamily="34" charset="0"/>
              <a:buNone/>
              <a:defRPr sz="612">
                <a:latin typeface="Arial" pitchFamily="34" charset="0"/>
                <a:cs typeface="Arial" pitchFamily="34" charset="0"/>
              </a:defRPr>
            </a:lvl1pPr>
            <a:lvl2pPr marL="244057" indent="-11986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2pPr>
            <a:lvl3pPr marL="368246" indent="-1241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3pPr>
            <a:lvl4pPr marL="487034" indent="-1187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introductory paragraph. This is one column.</a:t>
            </a:r>
          </a:p>
        </p:txBody>
      </p:sp>
      <p:sp>
        <p:nvSpPr>
          <p:cNvPr id="7" name="Text Placeholder 6"/>
          <p:cNvSpPr>
            <a:spLocks noGrp="1"/>
          </p:cNvSpPr>
          <p:nvPr>
            <p:ph type="body" sz="quarter" idx="11" hasCustomPrompt="1"/>
          </p:nvPr>
        </p:nvSpPr>
        <p:spPr>
          <a:xfrm>
            <a:off x="401815" y="1118763"/>
            <a:ext cx="4170185"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15" name="Picture Placeholder 2"/>
          <p:cNvSpPr>
            <a:spLocks noGrp="1"/>
          </p:cNvSpPr>
          <p:nvPr>
            <p:ph type="pic" sz="quarter" idx="15" hasCustomPrompt="1"/>
          </p:nvPr>
        </p:nvSpPr>
        <p:spPr>
          <a:xfrm>
            <a:off x="6689945" y="1449208"/>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16" name="Text Placeholder 4"/>
          <p:cNvSpPr>
            <a:spLocks noGrp="1"/>
          </p:cNvSpPr>
          <p:nvPr>
            <p:ph type="body" sz="quarter" idx="19" hasCustomPrompt="1"/>
          </p:nvPr>
        </p:nvSpPr>
        <p:spPr>
          <a:xfrm>
            <a:off x="6691031" y="3884136"/>
            <a:ext cx="2047126" cy="298049"/>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17" name="Picture Placeholder 2"/>
          <p:cNvSpPr>
            <a:spLocks noGrp="1"/>
          </p:cNvSpPr>
          <p:nvPr>
            <p:ph type="pic" sz="quarter" idx="20" hasCustomPrompt="1"/>
          </p:nvPr>
        </p:nvSpPr>
        <p:spPr>
          <a:xfrm>
            <a:off x="4572000" y="1449208"/>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18" name="Text Placeholder 4"/>
          <p:cNvSpPr>
            <a:spLocks noGrp="1"/>
          </p:cNvSpPr>
          <p:nvPr>
            <p:ph type="body" sz="quarter" idx="21" hasCustomPrompt="1"/>
          </p:nvPr>
        </p:nvSpPr>
        <p:spPr>
          <a:xfrm>
            <a:off x="4572000" y="3884136"/>
            <a:ext cx="2047126" cy="298049"/>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19" name="Picture Placeholder 2"/>
          <p:cNvSpPr>
            <a:spLocks noGrp="1"/>
          </p:cNvSpPr>
          <p:nvPr>
            <p:ph type="pic" sz="quarter" idx="22" hasCustomPrompt="1"/>
          </p:nvPr>
        </p:nvSpPr>
        <p:spPr>
          <a:xfrm>
            <a:off x="6691031" y="2692782"/>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20" name="Picture Placeholder 2"/>
          <p:cNvSpPr>
            <a:spLocks noGrp="1"/>
          </p:cNvSpPr>
          <p:nvPr>
            <p:ph type="pic" sz="quarter" idx="23" hasCustomPrompt="1"/>
          </p:nvPr>
        </p:nvSpPr>
        <p:spPr>
          <a:xfrm>
            <a:off x="4572000" y="2692782"/>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14" name="Picture Placeholder 2"/>
          <p:cNvSpPr>
            <a:spLocks noGrp="1"/>
          </p:cNvSpPr>
          <p:nvPr>
            <p:ph type="pic" sz="quarter" idx="24" hasCustomPrompt="1"/>
          </p:nvPr>
        </p:nvSpPr>
        <p:spPr>
          <a:xfrm>
            <a:off x="2454328" y="1455688"/>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
        <p:nvSpPr>
          <p:cNvPr id="21" name="Text Placeholder 4"/>
          <p:cNvSpPr>
            <a:spLocks noGrp="1"/>
          </p:cNvSpPr>
          <p:nvPr>
            <p:ph type="body" sz="quarter" idx="25" hasCustomPrompt="1"/>
          </p:nvPr>
        </p:nvSpPr>
        <p:spPr>
          <a:xfrm>
            <a:off x="2454328" y="3890615"/>
            <a:ext cx="2047126" cy="298049"/>
          </a:xfrm>
          <a:prstGeom prst="rect">
            <a:avLst/>
          </a:prstGeom>
        </p:spPr>
        <p:txBody>
          <a:bodyPr lIns="0" tIns="108000" bIns="0"/>
          <a:lstStyle>
            <a:lvl1pPr marL="0" indent="0">
              <a:lnSpc>
                <a:spcPts val="612"/>
              </a:lnSpc>
              <a:spcBef>
                <a:spcPts val="0"/>
              </a:spcBef>
              <a:spcAft>
                <a:spcPts val="136"/>
              </a:spcAft>
              <a:buNone/>
              <a:defRPr sz="51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22" name="Picture Placeholder 2"/>
          <p:cNvSpPr>
            <a:spLocks noGrp="1"/>
          </p:cNvSpPr>
          <p:nvPr>
            <p:ph type="pic" sz="quarter" idx="26" hasCustomPrompt="1"/>
          </p:nvPr>
        </p:nvSpPr>
        <p:spPr>
          <a:xfrm>
            <a:off x="2454328" y="2699262"/>
            <a:ext cx="2047126" cy="1188955"/>
          </a:xfrm>
          <a:prstGeom prst="rect">
            <a:avLst/>
          </a:prstGeom>
        </p:spPr>
        <p:txBody>
          <a:bodyPr lIns="0" tIns="0" rIns="0" bIns="0" anchor="ctr" anchorCtr="0"/>
          <a:lstStyle>
            <a:lvl1pPr marL="0" indent="0" algn="ctr">
              <a:buNone/>
              <a:defRPr sz="816">
                <a:latin typeface="Times New Roman" panose="02020603050405020304" pitchFamily="18" charset="0"/>
                <a:cs typeface="Times New Roman" panose="02020603050405020304" pitchFamily="18" charset="0"/>
              </a:defRPr>
            </a:lvl1pPr>
          </a:lstStyle>
          <a:p>
            <a:r>
              <a:rPr lang="en-GB"/>
              <a:t>Click to insert image</a:t>
            </a:r>
            <a:endParaRPr lang="en-US"/>
          </a:p>
        </p:txBody>
      </p:sp>
    </p:spTree>
    <p:extLst>
      <p:ext uri="{BB962C8B-B14F-4D97-AF65-F5344CB8AC3E}">
        <p14:creationId xmlns:p14="http://schemas.microsoft.com/office/powerpoint/2010/main" val="2641938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eople - 1 col + 3 bi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6" y="1449104"/>
            <a:ext cx="2078305" cy="3173787"/>
          </a:xfrm>
          <a:prstGeom prst="rect">
            <a:avLst/>
          </a:prstGeom>
        </p:spPr>
        <p:txBody>
          <a:bodyPr lIns="0" tIns="0" rIns="180000" bIns="180000" numCol="1" spcCol="162000"/>
          <a:lstStyle>
            <a:lvl1pPr marL="0" indent="0">
              <a:lnSpc>
                <a:spcPts val="735"/>
              </a:lnSpc>
              <a:spcBef>
                <a:spcPts val="0"/>
              </a:spcBef>
              <a:spcAft>
                <a:spcPts val="341"/>
              </a:spcAft>
              <a:buClr>
                <a:schemeClr val="accent1"/>
              </a:buClr>
              <a:buFont typeface="Arial" pitchFamily="34" charset="0"/>
              <a:buNone/>
              <a:defRPr sz="612" baseline="0">
                <a:latin typeface="Arial" pitchFamily="34" charset="0"/>
                <a:cs typeface="Arial" pitchFamily="34" charset="0"/>
              </a:defRPr>
            </a:lvl1pPr>
            <a:lvl2pPr marL="244057" indent="-11986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2pPr>
            <a:lvl3pPr marL="368246" indent="-1241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3pPr>
            <a:lvl4pPr marL="487034" indent="-1187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introductory paragraph. This is one column.</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9" name="Picture Placeholder 3"/>
          <p:cNvSpPr>
            <a:spLocks noGrp="1"/>
          </p:cNvSpPr>
          <p:nvPr>
            <p:ph type="pic" sz="quarter" idx="19" hasCustomPrompt="1"/>
          </p:nvPr>
        </p:nvSpPr>
        <p:spPr>
          <a:xfrm>
            <a:off x="2480120" y="1522640"/>
            <a:ext cx="954310" cy="489189"/>
          </a:xfrm>
          <a:prstGeom prst="rect">
            <a:avLst/>
          </a:prstGeom>
        </p:spPr>
        <p:txBody>
          <a:bodyPr/>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10" name="Text Placeholder 4"/>
          <p:cNvSpPr>
            <a:spLocks noGrp="1"/>
          </p:cNvSpPr>
          <p:nvPr>
            <p:ph type="body" sz="quarter" idx="20" hasCustomPrompt="1"/>
          </p:nvPr>
        </p:nvSpPr>
        <p:spPr>
          <a:xfrm>
            <a:off x="2480121" y="2332555"/>
            <a:ext cx="2093237" cy="2290440"/>
          </a:xfrm>
          <a:prstGeom prst="rect">
            <a:avLst/>
          </a:prstGeom>
        </p:spPr>
        <p:txBody>
          <a:bodyPr lIns="0" tIns="72000" rIns="180000" bIns="0"/>
          <a:lstStyle>
            <a:lvl1pPr marL="0" indent="0">
              <a:lnSpc>
                <a:spcPts val="653"/>
              </a:lnSpc>
              <a:spcBef>
                <a:spcPts val="0"/>
              </a:spcBef>
              <a:spcAft>
                <a:spcPts val="204"/>
              </a:spcAft>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14" name="Straight Connector 13"/>
          <p:cNvCxnSpPr/>
          <p:nvPr userDrawn="1"/>
        </p:nvCxnSpPr>
        <p:spPr>
          <a:xfrm>
            <a:off x="2480120"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21" hasCustomPrompt="1"/>
          </p:nvPr>
        </p:nvSpPr>
        <p:spPr>
          <a:xfrm>
            <a:off x="2480121" y="2018311"/>
            <a:ext cx="2093237" cy="305606"/>
          </a:xfrm>
          <a:prstGeom prst="rect">
            <a:avLst/>
          </a:prstGeom>
        </p:spPr>
        <p:txBody>
          <a:bodyPr lIns="0" tIns="144000" rIns="144000" bIns="36000"/>
          <a:lstStyle>
            <a:lvl1pPr marL="0" indent="0">
              <a:lnSpc>
                <a:spcPts val="653"/>
              </a:lnSpc>
              <a:spcBef>
                <a:spcPts val="0"/>
              </a:spcBef>
              <a:spcAft>
                <a:spcPts val="0"/>
              </a:spcAft>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16" name="Picture Placeholder 3"/>
          <p:cNvSpPr>
            <a:spLocks noGrp="1"/>
          </p:cNvSpPr>
          <p:nvPr>
            <p:ph type="pic" sz="quarter" idx="22" hasCustomPrompt="1"/>
          </p:nvPr>
        </p:nvSpPr>
        <p:spPr>
          <a:xfrm>
            <a:off x="4572211" y="1522640"/>
            <a:ext cx="954310" cy="489189"/>
          </a:xfrm>
          <a:prstGeom prst="rect">
            <a:avLst/>
          </a:prstGeom>
        </p:spPr>
        <p:txBody>
          <a:bodyPr/>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17" name="Text Placeholder 4"/>
          <p:cNvSpPr>
            <a:spLocks noGrp="1"/>
          </p:cNvSpPr>
          <p:nvPr>
            <p:ph type="body" sz="quarter" idx="23" hasCustomPrompt="1"/>
          </p:nvPr>
        </p:nvSpPr>
        <p:spPr>
          <a:xfrm>
            <a:off x="4572212" y="2332555"/>
            <a:ext cx="2093237" cy="2290440"/>
          </a:xfrm>
          <a:prstGeom prst="rect">
            <a:avLst/>
          </a:prstGeom>
        </p:spPr>
        <p:txBody>
          <a:bodyPr lIns="0" tIns="72000" rIns="180000" bIns="0"/>
          <a:lstStyle>
            <a:lvl1pPr marL="0" indent="0">
              <a:lnSpc>
                <a:spcPts val="653"/>
              </a:lnSpc>
              <a:spcBef>
                <a:spcPts val="0"/>
              </a:spcBef>
              <a:spcAft>
                <a:spcPts val="204"/>
              </a:spcAft>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18" name="Straight Connector 17"/>
          <p:cNvCxnSpPr/>
          <p:nvPr userDrawn="1"/>
        </p:nvCxnSpPr>
        <p:spPr>
          <a:xfrm>
            <a:off x="4572212"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7"/>
          <p:cNvSpPr>
            <a:spLocks noGrp="1"/>
          </p:cNvSpPr>
          <p:nvPr>
            <p:ph type="body" sz="quarter" idx="24" hasCustomPrompt="1"/>
          </p:nvPr>
        </p:nvSpPr>
        <p:spPr>
          <a:xfrm>
            <a:off x="4572212" y="2018311"/>
            <a:ext cx="2093237" cy="305606"/>
          </a:xfrm>
          <a:prstGeom prst="rect">
            <a:avLst/>
          </a:prstGeom>
        </p:spPr>
        <p:txBody>
          <a:bodyPr lIns="0" tIns="144000" rIns="144000" bIns="36000"/>
          <a:lstStyle>
            <a:lvl1pPr marL="0" indent="0">
              <a:lnSpc>
                <a:spcPts val="653"/>
              </a:lnSpc>
              <a:spcBef>
                <a:spcPts val="0"/>
              </a:spcBef>
              <a:spcAft>
                <a:spcPts val="0"/>
              </a:spcAft>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20" name="Picture Placeholder 3"/>
          <p:cNvSpPr>
            <a:spLocks noGrp="1"/>
          </p:cNvSpPr>
          <p:nvPr>
            <p:ph type="pic" sz="quarter" idx="25" hasCustomPrompt="1"/>
          </p:nvPr>
        </p:nvSpPr>
        <p:spPr>
          <a:xfrm>
            <a:off x="6662277" y="1522640"/>
            <a:ext cx="954310" cy="489189"/>
          </a:xfrm>
          <a:prstGeom prst="rect">
            <a:avLst/>
          </a:prstGeom>
        </p:spPr>
        <p:txBody>
          <a:bodyPr/>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21" name="Text Placeholder 4"/>
          <p:cNvSpPr>
            <a:spLocks noGrp="1"/>
          </p:cNvSpPr>
          <p:nvPr>
            <p:ph type="body" sz="quarter" idx="26" hasCustomPrompt="1"/>
          </p:nvPr>
        </p:nvSpPr>
        <p:spPr>
          <a:xfrm>
            <a:off x="6662277" y="2332555"/>
            <a:ext cx="2079909" cy="2290440"/>
          </a:xfrm>
          <a:prstGeom prst="rect">
            <a:avLst/>
          </a:prstGeom>
        </p:spPr>
        <p:txBody>
          <a:bodyPr lIns="0" tIns="72000" rIns="180000" bIns="0"/>
          <a:lstStyle>
            <a:lvl1pPr marL="0" indent="0">
              <a:lnSpc>
                <a:spcPts val="653"/>
              </a:lnSpc>
              <a:spcBef>
                <a:spcPts val="0"/>
              </a:spcBef>
              <a:spcAft>
                <a:spcPts val="204"/>
              </a:spcAft>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22" name="Straight Connector 21"/>
          <p:cNvCxnSpPr/>
          <p:nvPr userDrawn="1"/>
        </p:nvCxnSpPr>
        <p:spPr>
          <a:xfrm>
            <a:off x="6662276"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 Placeholder 7"/>
          <p:cNvSpPr>
            <a:spLocks noGrp="1"/>
          </p:cNvSpPr>
          <p:nvPr>
            <p:ph type="body" sz="quarter" idx="27" hasCustomPrompt="1"/>
          </p:nvPr>
        </p:nvSpPr>
        <p:spPr>
          <a:xfrm>
            <a:off x="6662277" y="2018311"/>
            <a:ext cx="2079909" cy="305606"/>
          </a:xfrm>
          <a:prstGeom prst="rect">
            <a:avLst/>
          </a:prstGeom>
        </p:spPr>
        <p:txBody>
          <a:bodyPr lIns="0" tIns="144000" rIns="144000" bIns="36000"/>
          <a:lstStyle>
            <a:lvl1pPr marL="0" indent="0">
              <a:lnSpc>
                <a:spcPts val="653"/>
              </a:lnSpc>
              <a:spcBef>
                <a:spcPts val="0"/>
              </a:spcBef>
              <a:spcAft>
                <a:spcPts val="0"/>
              </a:spcAft>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Tree>
    <p:extLst>
      <p:ext uri="{BB962C8B-B14F-4D97-AF65-F5344CB8AC3E}">
        <p14:creationId xmlns:p14="http://schemas.microsoft.com/office/powerpoint/2010/main" val="3974532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eople - 4 bi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9" name="Picture Placeholder 3"/>
          <p:cNvSpPr>
            <a:spLocks noGrp="1"/>
          </p:cNvSpPr>
          <p:nvPr>
            <p:ph type="pic" sz="quarter" idx="19" hasCustomPrompt="1"/>
          </p:nvPr>
        </p:nvSpPr>
        <p:spPr>
          <a:xfrm>
            <a:off x="2480120" y="1522640"/>
            <a:ext cx="954310" cy="489189"/>
          </a:xfrm>
          <a:prstGeom prst="rect">
            <a:avLst/>
          </a:prstGeom>
        </p:spPr>
        <p:txBody>
          <a:bodyPr/>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10" name="Text Placeholder 4"/>
          <p:cNvSpPr>
            <a:spLocks noGrp="1"/>
          </p:cNvSpPr>
          <p:nvPr>
            <p:ph type="body" sz="quarter" idx="20" hasCustomPrompt="1"/>
          </p:nvPr>
        </p:nvSpPr>
        <p:spPr>
          <a:xfrm>
            <a:off x="2480121" y="2332555"/>
            <a:ext cx="2093237" cy="2290440"/>
          </a:xfrm>
          <a:prstGeom prst="rect">
            <a:avLst/>
          </a:prstGeom>
        </p:spPr>
        <p:txBody>
          <a:bodyPr lIns="0" tIns="72000" rIns="180000" bIns="0"/>
          <a:lstStyle>
            <a:lvl1pPr marL="0" indent="0">
              <a:lnSpc>
                <a:spcPts val="653"/>
              </a:lnSpc>
              <a:spcBef>
                <a:spcPts val="0"/>
              </a:spcBef>
              <a:spcAft>
                <a:spcPts val="204"/>
              </a:spcAft>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14" name="Straight Connector 13"/>
          <p:cNvCxnSpPr/>
          <p:nvPr userDrawn="1"/>
        </p:nvCxnSpPr>
        <p:spPr>
          <a:xfrm>
            <a:off x="2480120"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21" hasCustomPrompt="1"/>
          </p:nvPr>
        </p:nvSpPr>
        <p:spPr>
          <a:xfrm>
            <a:off x="2480121" y="2018311"/>
            <a:ext cx="2093237" cy="305606"/>
          </a:xfrm>
          <a:prstGeom prst="rect">
            <a:avLst/>
          </a:prstGeom>
        </p:spPr>
        <p:txBody>
          <a:bodyPr lIns="0" tIns="144000" rIns="144000" bIns="36000"/>
          <a:lstStyle>
            <a:lvl1pPr marL="0" indent="0">
              <a:lnSpc>
                <a:spcPts val="653"/>
              </a:lnSpc>
              <a:spcBef>
                <a:spcPts val="0"/>
              </a:spcBef>
              <a:spcAft>
                <a:spcPts val="0"/>
              </a:spcAft>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16" name="Picture Placeholder 3"/>
          <p:cNvSpPr>
            <a:spLocks noGrp="1"/>
          </p:cNvSpPr>
          <p:nvPr>
            <p:ph type="pic" sz="quarter" idx="22" hasCustomPrompt="1"/>
          </p:nvPr>
        </p:nvSpPr>
        <p:spPr>
          <a:xfrm>
            <a:off x="4572211" y="1522640"/>
            <a:ext cx="954310" cy="489189"/>
          </a:xfrm>
          <a:prstGeom prst="rect">
            <a:avLst/>
          </a:prstGeom>
        </p:spPr>
        <p:txBody>
          <a:bodyPr/>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17" name="Text Placeholder 4"/>
          <p:cNvSpPr>
            <a:spLocks noGrp="1"/>
          </p:cNvSpPr>
          <p:nvPr>
            <p:ph type="body" sz="quarter" idx="23" hasCustomPrompt="1"/>
          </p:nvPr>
        </p:nvSpPr>
        <p:spPr>
          <a:xfrm>
            <a:off x="4572212" y="2332555"/>
            <a:ext cx="2093237" cy="2290440"/>
          </a:xfrm>
          <a:prstGeom prst="rect">
            <a:avLst/>
          </a:prstGeom>
        </p:spPr>
        <p:txBody>
          <a:bodyPr lIns="0" tIns="72000" rIns="180000" bIns="0"/>
          <a:lstStyle>
            <a:lvl1pPr marL="0" indent="0">
              <a:lnSpc>
                <a:spcPts val="653"/>
              </a:lnSpc>
              <a:spcBef>
                <a:spcPts val="0"/>
              </a:spcBef>
              <a:spcAft>
                <a:spcPts val="204"/>
              </a:spcAft>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18" name="Straight Connector 17"/>
          <p:cNvCxnSpPr/>
          <p:nvPr userDrawn="1"/>
        </p:nvCxnSpPr>
        <p:spPr>
          <a:xfrm>
            <a:off x="4572212"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7"/>
          <p:cNvSpPr>
            <a:spLocks noGrp="1"/>
          </p:cNvSpPr>
          <p:nvPr>
            <p:ph type="body" sz="quarter" idx="24" hasCustomPrompt="1"/>
          </p:nvPr>
        </p:nvSpPr>
        <p:spPr>
          <a:xfrm>
            <a:off x="4572212" y="2018311"/>
            <a:ext cx="2093237" cy="305606"/>
          </a:xfrm>
          <a:prstGeom prst="rect">
            <a:avLst/>
          </a:prstGeom>
        </p:spPr>
        <p:txBody>
          <a:bodyPr lIns="0" tIns="144000" rIns="144000" bIns="36000"/>
          <a:lstStyle>
            <a:lvl1pPr marL="0" indent="0">
              <a:lnSpc>
                <a:spcPts val="653"/>
              </a:lnSpc>
              <a:spcBef>
                <a:spcPts val="0"/>
              </a:spcBef>
              <a:spcAft>
                <a:spcPts val="0"/>
              </a:spcAft>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20" name="Picture Placeholder 3"/>
          <p:cNvSpPr>
            <a:spLocks noGrp="1"/>
          </p:cNvSpPr>
          <p:nvPr>
            <p:ph type="pic" sz="quarter" idx="25" hasCustomPrompt="1"/>
          </p:nvPr>
        </p:nvSpPr>
        <p:spPr>
          <a:xfrm>
            <a:off x="6662277" y="1522640"/>
            <a:ext cx="954310" cy="489189"/>
          </a:xfrm>
          <a:prstGeom prst="rect">
            <a:avLst/>
          </a:prstGeom>
        </p:spPr>
        <p:txBody>
          <a:bodyPr/>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21" name="Text Placeholder 4"/>
          <p:cNvSpPr>
            <a:spLocks noGrp="1"/>
          </p:cNvSpPr>
          <p:nvPr>
            <p:ph type="body" sz="quarter" idx="26" hasCustomPrompt="1"/>
          </p:nvPr>
        </p:nvSpPr>
        <p:spPr>
          <a:xfrm>
            <a:off x="6662277" y="2332555"/>
            <a:ext cx="2079909" cy="2290440"/>
          </a:xfrm>
          <a:prstGeom prst="rect">
            <a:avLst/>
          </a:prstGeom>
        </p:spPr>
        <p:txBody>
          <a:bodyPr lIns="0" tIns="72000" rIns="180000" bIns="0"/>
          <a:lstStyle>
            <a:lvl1pPr marL="0" indent="0">
              <a:lnSpc>
                <a:spcPts val="653"/>
              </a:lnSpc>
              <a:spcBef>
                <a:spcPts val="0"/>
              </a:spcBef>
              <a:spcAft>
                <a:spcPts val="204"/>
              </a:spcAft>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22" name="Straight Connector 21"/>
          <p:cNvCxnSpPr/>
          <p:nvPr userDrawn="1"/>
        </p:nvCxnSpPr>
        <p:spPr>
          <a:xfrm>
            <a:off x="6662276"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 Placeholder 7"/>
          <p:cNvSpPr>
            <a:spLocks noGrp="1"/>
          </p:cNvSpPr>
          <p:nvPr>
            <p:ph type="body" sz="quarter" idx="27" hasCustomPrompt="1"/>
          </p:nvPr>
        </p:nvSpPr>
        <p:spPr>
          <a:xfrm>
            <a:off x="6662277" y="2018311"/>
            <a:ext cx="2079909" cy="305606"/>
          </a:xfrm>
          <a:prstGeom prst="rect">
            <a:avLst/>
          </a:prstGeom>
        </p:spPr>
        <p:txBody>
          <a:bodyPr lIns="0" tIns="144000" rIns="144000" bIns="36000"/>
          <a:lstStyle>
            <a:lvl1pPr marL="0" indent="0">
              <a:lnSpc>
                <a:spcPts val="653"/>
              </a:lnSpc>
              <a:spcBef>
                <a:spcPts val="0"/>
              </a:spcBef>
              <a:spcAft>
                <a:spcPts val="0"/>
              </a:spcAft>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24" name="Picture Placeholder 3"/>
          <p:cNvSpPr>
            <a:spLocks noGrp="1"/>
          </p:cNvSpPr>
          <p:nvPr>
            <p:ph type="pic" sz="quarter" idx="28" hasCustomPrompt="1"/>
          </p:nvPr>
        </p:nvSpPr>
        <p:spPr>
          <a:xfrm>
            <a:off x="397964" y="1522640"/>
            <a:ext cx="954310" cy="489189"/>
          </a:xfrm>
          <a:prstGeom prst="rect">
            <a:avLst/>
          </a:prstGeom>
        </p:spPr>
        <p:txBody>
          <a:bodyPr/>
          <a:lstStyle>
            <a:lvl1pPr marL="0" indent="0" algn="ctr">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25" name="Text Placeholder 4"/>
          <p:cNvSpPr>
            <a:spLocks noGrp="1"/>
          </p:cNvSpPr>
          <p:nvPr>
            <p:ph type="body" sz="quarter" idx="29" hasCustomPrompt="1"/>
          </p:nvPr>
        </p:nvSpPr>
        <p:spPr>
          <a:xfrm>
            <a:off x="397965" y="2332555"/>
            <a:ext cx="2093237" cy="2290440"/>
          </a:xfrm>
          <a:prstGeom prst="rect">
            <a:avLst/>
          </a:prstGeom>
        </p:spPr>
        <p:txBody>
          <a:bodyPr lIns="0" tIns="72000" rIns="180000" bIns="0"/>
          <a:lstStyle>
            <a:lvl1pPr marL="0" indent="0">
              <a:lnSpc>
                <a:spcPts val="653"/>
              </a:lnSpc>
              <a:spcBef>
                <a:spcPts val="0"/>
              </a:spcBef>
              <a:spcAft>
                <a:spcPts val="204"/>
              </a:spcAft>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26" name="Straight Connector 25"/>
          <p:cNvCxnSpPr/>
          <p:nvPr userDrawn="1"/>
        </p:nvCxnSpPr>
        <p:spPr>
          <a:xfrm>
            <a:off x="397964"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30" hasCustomPrompt="1"/>
          </p:nvPr>
        </p:nvSpPr>
        <p:spPr>
          <a:xfrm>
            <a:off x="397965" y="2018311"/>
            <a:ext cx="2093237" cy="305606"/>
          </a:xfrm>
          <a:prstGeom prst="rect">
            <a:avLst/>
          </a:prstGeom>
        </p:spPr>
        <p:txBody>
          <a:bodyPr lIns="0" tIns="144000" rIns="144000" bIns="36000"/>
          <a:lstStyle>
            <a:lvl1pPr marL="0" indent="0">
              <a:lnSpc>
                <a:spcPts val="653"/>
              </a:lnSpc>
              <a:spcBef>
                <a:spcPts val="0"/>
              </a:spcBef>
              <a:spcAft>
                <a:spcPts val="0"/>
              </a:spcAft>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Tree>
    <p:extLst>
      <p:ext uri="{BB962C8B-B14F-4D97-AF65-F5344CB8AC3E}">
        <p14:creationId xmlns:p14="http://schemas.microsoft.com/office/powerpoint/2010/main" val="1993236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eople - 6 bi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70622"/>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28" name="Picture Placeholder 3"/>
          <p:cNvSpPr>
            <a:spLocks noGrp="1"/>
          </p:cNvSpPr>
          <p:nvPr>
            <p:ph type="pic" sz="quarter" idx="25" hasCustomPrompt="1"/>
          </p:nvPr>
        </p:nvSpPr>
        <p:spPr>
          <a:xfrm>
            <a:off x="401220" y="1522640"/>
            <a:ext cx="954310" cy="489189"/>
          </a:xfrm>
          <a:prstGeom prst="rect">
            <a:avLst/>
          </a:prstGeom>
        </p:spPr>
        <p:txBody>
          <a:bodyPr/>
          <a:lstStyle>
            <a:lvl1pPr marL="0" indent="0">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29" name="Text Placeholder 4"/>
          <p:cNvSpPr>
            <a:spLocks noGrp="1"/>
          </p:cNvSpPr>
          <p:nvPr>
            <p:ph type="body" sz="quarter" idx="26" hasCustomPrompt="1"/>
          </p:nvPr>
        </p:nvSpPr>
        <p:spPr>
          <a:xfrm>
            <a:off x="401221" y="2337739"/>
            <a:ext cx="1292921" cy="2285256"/>
          </a:xfrm>
          <a:prstGeom prst="rect">
            <a:avLst/>
          </a:prstGeom>
        </p:spPr>
        <p:txBody>
          <a:bodyPr lIns="0" tIns="72000" rIns="144000" bIns="0"/>
          <a:lstStyle>
            <a:lvl1pPr marL="0" indent="0">
              <a:lnSpc>
                <a:spcPts val="653"/>
              </a:lnSpc>
              <a:spcBef>
                <a:spcPts val="0"/>
              </a:spcBef>
              <a:spcAft>
                <a:spcPts val="204"/>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sp>
        <p:nvSpPr>
          <p:cNvPr id="30" name="Text Placeholder 7"/>
          <p:cNvSpPr>
            <a:spLocks noGrp="1"/>
          </p:cNvSpPr>
          <p:nvPr>
            <p:ph type="body" sz="quarter" idx="27" hasCustomPrompt="1"/>
          </p:nvPr>
        </p:nvSpPr>
        <p:spPr>
          <a:xfrm>
            <a:off x="401221" y="2018309"/>
            <a:ext cx="1292921" cy="314246"/>
          </a:xfrm>
          <a:prstGeom prst="rect">
            <a:avLst/>
          </a:prstGeom>
        </p:spPr>
        <p:txBody>
          <a:bodyPr lIns="0" tIns="144000" rIns="144000" bIns="36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cxnSp>
        <p:nvCxnSpPr>
          <p:cNvPr id="31" name="Straight Connector 30"/>
          <p:cNvCxnSpPr/>
          <p:nvPr userDrawn="1"/>
        </p:nvCxnSpPr>
        <p:spPr>
          <a:xfrm>
            <a:off x="396385" y="1444784"/>
            <a:ext cx="12929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Picture Placeholder 3"/>
          <p:cNvSpPr>
            <a:spLocks noGrp="1"/>
          </p:cNvSpPr>
          <p:nvPr>
            <p:ph type="pic" sz="quarter" idx="28" hasCustomPrompt="1"/>
          </p:nvPr>
        </p:nvSpPr>
        <p:spPr>
          <a:xfrm>
            <a:off x="1807701" y="1522640"/>
            <a:ext cx="954310" cy="489189"/>
          </a:xfrm>
          <a:prstGeom prst="rect">
            <a:avLst/>
          </a:prstGeom>
        </p:spPr>
        <p:txBody>
          <a:bodyPr/>
          <a:lstStyle>
            <a:lvl1pPr marL="0" indent="0">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33" name="Text Placeholder 4"/>
          <p:cNvSpPr>
            <a:spLocks noGrp="1"/>
          </p:cNvSpPr>
          <p:nvPr>
            <p:ph type="body" sz="quarter" idx="29" hasCustomPrompt="1"/>
          </p:nvPr>
        </p:nvSpPr>
        <p:spPr>
          <a:xfrm>
            <a:off x="1807702" y="2337739"/>
            <a:ext cx="1292921" cy="2285256"/>
          </a:xfrm>
          <a:prstGeom prst="rect">
            <a:avLst/>
          </a:prstGeom>
        </p:spPr>
        <p:txBody>
          <a:bodyPr lIns="0" tIns="72000" rIns="144000" bIns="0"/>
          <a:lstStyle>
            <a:lvl1pPr marL="0" indent="0">
              <a:lnSpc>
                <a:spcPts val="653"/>
              </a:lnSpc>
              <a:spcBef>
                <a:spcPts val="0"/>
              </a:spcBef>
              <a:spcAft>
                <a:spcPts val="204"/>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sp>
        <p:nvSpPr>
          <p:cNvPr id="34" name="Text Placeholder 7"/>
          <p:cNvSpPr>
            <a:spLocks noGrp="1"/>
          </p:cNvSpPr>
          <p:nvPr>
            <p:ph type="body" sz="quarter" idx="30" hasCustomPrompt="1"/>
          </p:nvPr>
        </p:nvSpPr>
        <p:spPr>
          <a:xfrm>
            <a:off x="1807702" y="2018309"/>
            <a:ext cx="1292921" cy="314246"/>
          </a:xfrm>
          <a:prstGeom prst="rect">
            <a:avLst/>
          </a:prstGeom>
        </p:spPr>
        <p:txBody>
          <a:bodyPr lIns="0" tIns="144000" rIns="144000" bIns="36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cxnSp>
        <p:nvCxnSpPr>
          <p:cNvPr id="35" name="Straight Connector 34"/>
          <p:cNvCxnSpPr/>
          <p:nvPr userDrawn="1"/>
        </p:nvCxnSpPr>
        <p:spPr>
          <a:xfrm>
            <a:off x="1807702" y="1444784"/>
            <a:ext cx="12929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Picture Placeholder 3"/>
          <p:cNvSpPr>
            <a:spLocks noGrp="1"/>
          </p:cNvSpPr>
          <p:nvPr>
            <p:ph type="pic" sz="quarter" idx="31" hasCustomPrompt="1"/>
          </p:nvPr>
        </p:nvSpPr>
        <p:spPr>
          <a:xfrm>
            <a:off x="3219018" y="1522640"/>
            <a:ext cx="954310" cy="489189"/>
          </a:xfrm>
          <a:prstGeom prst="rect">
            <a:avLst/>
          </a:prstGeom>
        </p:spPr>
        <p:txBody>
          <a:bodyPr/>
          <a:lstStyle>
            <a:lvl1pPr marL="0" indent="0">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37" name="Text Placeholder 4"/>
          <p:cNvSpPr>
            <a:spLocks noGrp="1"/>
          </p:cNvSpPr>
          <p:nvPr>
            <p:ph type="body" sz="quarter" idx="32" hasCustomPrompt="1"/>
          </p:nvPr>
        </p:nvSpPr>
        <p:spPr>
          <a:xfrm>
            <a:off x="3219019" y="2337739"/>
            <a:ext cx="1292921" cy="2285256"/>
          </a:xfrm>
          <a:prstGeom prst="rect">
            <a:avLst/>
          </a:prstGeom>
        </p:spPr>
        <p:txBody>
          <a:bodyPr lIns="0" tIns="72000" rIns="144000" bIns="0"/>
          <a:lstStyle>
            <a:lvl1pPr marL="0" indent="0">
              <a:lnSpc>
                <a:spcPts val="653"/>
              </a:lnSpc>
              <a:spcBef>
                <a:spcPts val="0"/>
              </a:spcBef>
              <a:spcAft>
                <a:spcPts val="204"/>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sp>
        <p:nvSpPr>
          <p:cNvPr id="38" name="Text Placeholder 7"/>
          <p:cNvSpPr>
            <a:spLocks noGrp="1"/>
          </p:cNvSpPr>
          <p:nvPr>
            <p:ph type="body" sz="quarter" idx="33" hasCustomPrompt="1"/>
          </p:nvPr>
        </p:nvSpPr>
        <p:spPr>
          <a:xfrm>
            <a:off x="3219019" y="2018309"/>
            <a:ext cx="1292921" cy="314246"/>
          </a:xfrm>
          <a:prstGeom prst="rect">
            <a:avLst/>
          </a:prstGeom>
        </p:spPr>
        <p:txBody>
          <a:bodyPr lIns="0" tIns="144000" rIns="144000" bIns="36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cxnSp>
        <p:nvCxnSpPr>
          <p:cNvPr id="39" name="Straight Connector 38"/>
          <p:cNvCxnSpPr/>
          <p:nvPr userDrawn="1"/>
        </p:nvCxnSpPr>
        <p:spPr>
          <a:xfrm>
            <a:off x="3219019" y="1444784"/>
            <a:ext cx="12929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Picture Placeholder 3"/>
          <p:cNvSpPr>
            <a:spLocks noGrp="1"/>
          </p:cNvSpPr>
          <p:nvPr>
            <p:ph type="pic" sz="quarter" idx="34" hasCustomPrompt="1"/>
          </p:nvPr>
        </p:nvSpPr>
        <p:spPr>
          <a:xfrm>
            <a:off x="4630335" y="1522640"/>
            <a:ext cx="954310" cy="489189"/>
          </a:xfrm>
          <a:prstGeom prst="rect">
            <a:avLst/>
          </a:prstGeom>
        </p:spPr>
        <p:txBody>
          <a:bodyPr/>
          <a:lstStyle>
            <a:lvl1pPr marL="0" indent="0">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41" name="Text Placeholder 4"/>
          <p:cNvSpPr>
            <a:spLocks noGrp="1"/>
          </p:cNvSpPr>
          <p:nvPr>
            <p:ph type="body" sz="quarter" idx="35" hasCustomPrompt="1"/>
          </p:nvPr>
        </p:nvSpPr>
        <p:spPr>
          <a:xfrm>
            <a:off x="4630336" y="2337739"/>
            <a:ext cx="1292921" cy="2285256"/>
          </a:xfrm>
          <a:prstGeom prst="rect">
            <a:avLst/>
          </a:prstGeom>
        </p:spPr>
        <p:txBody>
          <a:bodyPr lIns="0" tIns="72000" rIns="144000" bIns="0"/>
          <a:lstStyle>
            <a:lvl1pPr marL="0" indent="0">
              <a:lnSpc>
                <a:spcPts val="653"/>
              </a:lnSpc>
              <a:spcBef>
                <a:spcPts val="0"/>
              </a:spcBef>
              <a:spcAft>
                <a:spcPts val="204"/>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sp>
        <p:nvSpPr>
          <p:cNvPr id="42" name="Text Placeholder 7"/>
          <p:cNvSpPr>
            <a:spLocks noGrp="1"/>
          </p:cNvSpPr>
          <p:nvPr>
            <p:ph type="body" sz="quarter" idx="36" hasCustomPrompt="1"/>
          </p:nvPr>
        </p:nvSpPr>
        <p:spPr>
          <a:xfrm>
            <a:off x="4630336" y="2018309"/>
            <a:ext cx="1292921" cy="314246"/>
          </a:xfrm>
          <a:prstGeom prst="rect">
            <a:avLst/>
          </a:prstGeom>
        </p:spPr>
        <p:txBody>
          <a:bodyPr lIns="0" tIns="144000" rIns="144000" bIns="36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cxnSp>
        <p:nvCxnSpPr>
          <p:cNvPr id="43" name="Straight Connector 42"/>
          <p:cNvCxnSpPr/>
          <p:nvPr userDrawn="1"/>
        </p:nvCxnSpPr>
        <p:spPr>
          <a:xfrm>
            <a:off x="4630336" y="1444784"/>
            <a:ext cx="12929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Picture Placeholder 3"/>
          <p:cNvSpPr>
            <a:spLocks noGrp="1"/>
          </p:cNvSpPr>
          <p:nvPr>
            <p:ph type="pic" sz="quarter" idx="37" hasCustomPrompt="1"/>
          </p:nvPr>
        </p:nvSpPr>
        <p:spPr>
          <a:xfrm>
            <a:off x="6041653" y="1522640"/>
            <a:ext cx="954310" cy="489189"/>
          </a:xfrm>
          <a:prstGeom prst="rect">
            <a:avLst/>
          </a:prstGeom>
        </p:spPr>
        <p:txBody>
          <a:bodyPr/>
          <a:lstStyle>
            <a:lvl1pPr marL="0" indent="0">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45" name="Text Placeholder 4"/>
          <p:cNvSpPr>
            <a:spLocks noGrp="1"/>
          </p:cNvSpPr>
          <p:nvPr>
            <p:ph type="body" sz="quarter" idx="38" hasCustomPrompt="1"/>
          </p:nvPr>
        </p:nvSpPr>
        <p:spPr>
          <a:xfrm>
            <a:off x="6041653" y="2337739"/>
            <a:ext cx="1292921" cy="2285256"/>
          </a:xfrm>
          <a:prstGeom prst="rect">
            <a:avLst/>
          </a:prstGeom>
        </p:spPr>
        <p:txBody>
          <a:bodyPr lIns="0" tIns="72000" rIns="144000" bIns="0"/>
          <a:lstStyle>
            <a:lvl1pPr marL="0" indent="0">
              <a:lnSpc>
                <a:spcPts val="653"/>
              </a:lnSpc>
              <a:spcBef>
                <a:spcPts val="0"/>
              </a:spcBef>
              <a:spcAft>
                <a:spcPts val="204"/>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sp>
        <p:nvSpPr>
          <p:cNvPr id="46" name="Text Placeholder 7"/>
          <p:cNvSpPr>
            <a:spLocks noGrp="1"/>
          </p:cNvSpPr>
          <p:nvPr>
            <p:ph type="body" sz="quarter" idx="39" hasCustomPrompt="1"/>
          </p:nvPr>
        </p:nvSpPr>
        <p:spPr>
          <a:xfrm>
            <a:off x="6041653" y="2018309"/>
            <a:ext cx="1292921" cy="314246"/>
          </a:xfrm>
          <a:prstGeom prst="rect">
            <a:avLst/>
          </a:prstGeom>
        </p:spPr>
        <p:txBody>
          <a:bodyPr lIns="0" tIns="144000" rIns="144000" bIns="36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cxnSp>
        <p:nvCxnSpPr>
          <p:cNvPr id="47" name="Straight Connector 46"/>
          <p:cNvCxnSpPr/>
          <p:nvPr userDrawn="1"/>
        </p:nvCxnSpPr>
        <p:spPr>
          <a:xfrm>
            <a:off x="6041653" y="1444784"/>
            <a:ext cx="12929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Picture Placeholder 3"/>
          <p:cNvSpPr>
            <a:spLocks noGrp="1"/>
          </p:cNvSpPr>
          <p:nvPr>
            <p:ph type="pic" sz="quarter" idx="40" hasCustomPrompt="1"/>
          </p:nvPr>
        </p:nvSpPr>
        <p:spPr>
          <a:xfrm>
            <a:off x="7452972" y="1522640"/>
            <a:ext cx="954310" cy="489189"/>
          </a:xfrm>
          <a:prstGeom prst="rect">
            <a:avLst/>
          </a:prstGeom>
        </p:spPr>
        <p:txBody>
          <a:bodyPr/>
          <a:lstStyle>
            <a:lvl1pPr marL="0" indent="0">
              <a:lnSpc>
                <a:spcPct val="100000"/>
              </a:lnSpc>
              <a:spcBef>
                <a:spcPts val="0"/>
              </a:spcBef>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49" name="Text Placeholder 4"/>
          <p:cNvSpPr>
            <a:spLocks noGrp="1"/>
          </p:cNvSpPr>
          <p:nvPr>
            <p:ph type="body" sz="quarter" idx="41" hasCustomPrompt="1"/>
          </p:nvPr>
        </p:nvSpPr>
        <p:spPr>
          <a:xfrm>
            <a:off x="7452972" y="2337739"/>
            <a:ext cx="1292921" cy="2285256"/>
          </a:xfrm>
          <a:prstGeom prst="rect">
            <a:avLst/>
          </a:prstGeom>
        </p:spPr>
        <p:txBody>
          <a:bodyPr lIns="0" tIns="72000" rIns="144000" bIns="0"/>
          <a:lstStyle>
            <a:lvl1pPr marL="0" indent="0">
              <a:lnSpc>
                <a:spcPts val="653"/>
              </a:lnSpc>
              <a:spcBef>
                <a:spcPts val="0"/>
              </a:spcBef>
              <a:spcAft>
                <a:spcPts val="204"/>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sp>
        <p:nvSpPr>
          <p:cNvPr id="50" name="Text Placeholder 7"/>
          <p:cNvSpPr>
            <a:spLocks noGrp="1"/>
          </p:cNvSpPr>
          <p:nvPr>
            <p:ph type="body" sz="quarter" idx="42" hasCustomPrompt="1"/>
          </p:nvPr>
        </p:nvSpPr>
        <p:spPr>
          <a:xfrm>
            <a:off x="7452972" y="2018309"/>
            <a:ext cx="1292921" cy="314246"/>
          </a:xfrm>
          <a:prstGeom prst="rect">
            <a:avLst/>
          </a:prstGeom>
        </p:spPr>
        <p:txBody>
          <a:bodyPr lIns="0" tIns="144000" rIns="144000" bIns="36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cxnSp>
        <p:nvCxnSpPr>
          <p:cNvPr id="51" name="Straight Connector 50"/>
          <p:cNvCxnSpPr/>
          <p:nvPr userDrawn="1"/>
        </p:nvCxnSpPr>
        <p:spPr>
          <a:xfrm>
            <a:off x="7452972" y="1444784"/>
            <a:ext cx="12929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86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pic>
        <p:nvPicPr>
          <p:cNvPr id="14" name="Picture 13"/>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391573" y="2078323"/>
            <a:ext cx="4752427" cy="3065177"/>
          </a:xfrm>
          <a:prstGeom prst="rect">
            <a:avLst/>
          </a:prstGeom>
        </p:spPr>
      </p:pic>
    </p:spTree>
    <p:extLst>
      <p:ext uri="{BB962C8B-B14F-4D97-AF65-F5344CB8AC3E}">
        <p14:creationId xmlns:p14="http://schemas.microsoft.com/office/powerpoint/2010/main" val="324152572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eople - 1 col + 6 bi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3" name="Content Placeholder 2"/>
          <p:cNvSpPr>
            <a:spLocks noGrp="1"/>
          </p:cNvSpPr>
          <p:nvPr>
            <p:ph idx="1" hasCustomPrompt="1"/>
          </p:nvPr>
        </p:nvSpPr>
        <p:spPr>
          <a:xfrm>
            <a:off x="401816" y="1449104"/>
            <a:ext cx="2078305" cy="3173787"/>
          </a:xfrm>
          <a:prstGeom prst="rect">
            <a:avLst/>
          </a:prstGeom>
        </p:spPr>
        <p:txBody>
          <a:bodyPr lIns="0" tIns="0" rIns="180000" bIns="180000" numCol="1" spcCol="162000"/>
          <a:lstStyle>
            <a:lvl1pPr marL="0" indent="0">
              <a:lnSpc>
                <a:spcPts val="735"/>
              </a:lnSpc>
              <a:spcBef>
                <a:spcPts val="0"/>
              </a:spcBef>
              <a:spcAft>
                <a:spcPts val="341"/>
              </a:spcAft>
              <a:buClr>
                <a:schemeClr val="accent1"/>
              </a:buClr>
              <a:buFont typeface="Arial" pitchFamily="34" charset="0"/>
              <a:buNone/>
              <a:defRPr sz="612">
                <a:latin typeface="Arial" pitchFamily="34" charset="0"/>
                <a:cs typeface="Arial" pitchFamily="34" charset="0"/>
              </a:defRPr>
            </a:lvl1pPr>
            <a:lvl2pPr marL="244057" indent="-11986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2pPr>
            <a:lvl3pPr marL="368246" indent="-1241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3pPr>
            <a:lvl4pPr marL="487034" indent="-1187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introductory paragraph. This is one column.</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24" name="Picture Placeholder 3"/>
          <p:cNvSpPr>
            <a:spLocks noGrp="1"/>
          </p:cNvSpPr>
          <p:nvPr>
            <p:ph type="pic" sz="quarter" idx="17" hasCustomPrompt="1"/>
          </p:nvPr>
        </p:nvSpPr>
        <p:spPr>
          <a:xfrm>
            <a:off x="2480121" y="1522640"/>
            <a:ext cx="954310" cy="489189"/>
          </a:xfrm>
          <a:prstGeom prst="rect">
            <a:avLst/>
          </a:prstGeom>
        </p:spPr>
        <p:txBody>
          <a:bodyPr/>
          <a:lstStyle>
            <a:lvl1pPr marL="0" indent="0" algn="ctr">
              <a:lnSpc>
                <a:spcPct val="100000"/>
              </a:lnSpc>
              <a:spcBef>
                <a:spcPts val="0"/>
              </a:spcBef>
              <a:buFontTx/>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25" name="Text Placeholder 4"/>
          <p:cNvSpPr>
            <a:spLocks noGrp="1"/>
          </p:cNvSpPr>
          <p:nvPr>
            <p:ph type="body" sz="quarter" idx="16" hasCustomPrompt="1"/>
          </p:nvPr>
        </p:nvSpPr>
        <p:spPr>
          <a:xfrm>
            <a:off x="2480122" y="2257145"/>
            <a:ext cx="2093237" cy="772335"/>
          </a:xfrm>
          <a:prstGeom prst="rect">
            <a:avLst/>
          </a:prstGeom>
        </p:spPr>
        <p:txBody>
          <a:bodyPr lIns="0" tIns="108000" rIns="288000" bIns="0"/>
          <a:lstStyle>
            <a:lvl1pPr marL="0" indent="0">
              <a:lnSpc>
                <a:spcPts val="653"/>
              </a:lnSpc>
              <a:spcBef>
                <a:spcPts val="0"/>
              </a:spcBef>
              <a:spcAft>
                <a:spcPts val="136"/>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26" name="Straight Connector 25"/>
          <p:cNvCxnSpPr/>
          <p:nvPr userDrawn="1"/>
        </p:nvCxnSpPr>
        <p:spPr>
          <a:xfrm>
            <a:off x="2482080"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18" hasCustomPrompt="1"/>
          </p:nvPr>
        </p:nvSpPr>
        <p:spPr>
          <a:xfrm>
            <a:off x="2480121" y="2018310"/>
            <a:ext cx="2093237" cy="220943"/>
          </a:xfrm>
          <a:prstGeom prst="rect">
            <a:avLst/>
          </a:prstGeom>
        </p:spPr>
        <p:txBody>
          <a:bodyPr lIns="0" tIns="108000" rIns="144000" bIns="72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28" name="Picture Placeholder 3"/>
          <p:cNvSpPr>
            <a:spLocks noGrp="1"/>
          </p:cNvSpPr>
          <p:nvPr>
            <p:ph type="pic" sz="quarter" idx="19" hasCustomPrompt="1"/>
          </p:nvPr>
        </p:nvSpPr>
        <p:spPr>
          <a:xfrm>
            <a:off x="4574112" y="1522640"/>
            <a:ext cx="954310" cy="489189"/>
          </a:xfrm>
          <a:prstGeom prst="rect">
            <a:avLst/>
          </a:prstGeom>
        </p:spPr>
        <p:txBody>
          <a:bodyPr/>
          <a:lstStyle>
            <a:lvl1pPr marL="0" indent="0" algn="ctr">
              <a:lnSpc>
                <a:spcPct val="100000"/>
              </a:lnSpc>
              <a:spcBef>
                <a:spcPts val="0"/>
              </a:spcBef>
              <a:buFontTx/>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29" name="Text Placeholder 4"/>
          <p:cNvSpPr>
            <a:spLocks noGrp="1"/>
          </p:cNvSpPr>
          <p:nvPr>
            <p:ph type="body" sz="quarter" idx="20" hasCustomPrompt="1"/>
          </p:nvPr>
        </p:nvSpPr>
        <p:spPr>
          <a:xfrm>
            <a:off x="4574113" y="2257145"/>
            <a:ext cx="2093237" cy="772335"/>
          </a:xfrm>
          <a:prstGeom prst="rect">
            <a:avLst/>
          </a:prstGeom>
        </p:spPr>
        <p:txBody>
          <a:bodyPr lIns="0" tIns="108000" rIns="288000" bIns="0"/>
          <a:lstStyle>
            <a:lvl1pPr marL="0" indent="0">
              <a:lnSpc>
                <a:spcPts val="653"/>
              </a:lnSpc>
              <a:spcBef>
                <a:spcPts val="0"/>
              </a:spcBef>
              <a:spcAft>
                <a:spcPts val="136"/>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30" name="Straight Connector 29"/>
          <p:cNvCxnSpPr/>
          <p:nvPr userDrawn="1"/>
        </p:nvCxnSpPr>
        <p:spPr>
          <a:xfrm>
            <a:off x="4574112"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 Placeholder 7"/>
          <p:cNvSpPr>
            <a:spLocks noGrp="1"/>
          </p:cNvSpPr>
          <p:nvPr>
            <p:ph type="body" sz="quarter" idx="21" hasCustomPrompt="1"/>
          </p:nvPr>
        </p:nvSpPr>
        <p:spPr>
          <a:xfrm>
            <a:off x="4574113" y="2018310"/>
            <a:ext cx="2093237" cy="220943"/>
          </a:xfrm>
          <a:prstGeom prst="rect">
            <a:avLst/>
          </a:prstGeom>
        </p:spPr>
        <p:txBody>
          <a:bodyPr lIns="0" tIns="108000" rIns="144000" bIns="72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32" name="Picture Placeholder 3"/>
          <p:cNvSpPr>
            <a:spLocks noGrp="1"/>
          </p:cNvSpPr>
          <p:nvPr>
            <p:ph type="pic" sz="quarter" idx="22" hasCustomPrompt="1"/>
          </p:nvPr>
        </p:nvSpPr>
        <p:spPr>
          <a:xfrm>
            <a:off x="6663575" y="1522640"/>
            <a:ext cx="954310" cy="489189"/>
          </a:xfrm>
          <a:prstGeom prst="rect">
            <a:avLst/>
          </a:prstGeom>
        </p:spPr>
        <p:txBody>
          <a:bodyPr/>
          <a:lstStyle>
            <a:lvl1pPr marL="0" indent="0" algn="ctr">
              <a:lnSpc>
                <a:spcPct val="100000"/>
              </a:lnSpc>
              <a:spcBef>
                <a:spcPts val="0"/>
              </a:spcBef>
              <a:buFontTx/>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33" name="Text Placeholder 4"/>
          <p:cNvSpPr>
            <a:spLocks noGrp="1"/>
          </p:cNvSpPr>
          <p:nvPr>
            <p:ph type="body" sz="quarter" idx="23" hasCustomPrompt="1"/>
          </p:nvPr>
        </p:nvSpPr>
        <p:spPr>
          <a:xfrm>
            <a:off x="6663576" y="2257145"/>
            <a:ext cx="2078611" cy="772335"/>
          </a:xfrm>
          <a:prstGeom prst="rect">
            <a:avLst/>
          </a:prstGeom>
        </p:spPr>
        <p:txBody>
          <a:bodyPr lIns="0" tIns="108000" rIns="252000" bIns="0"/>
          <a:lstStyle>
            <a:lvl1pPr marL="0" indent="0">
              <a:lnSpc>
                <a:spcPts val="653"/>
              </a:lnSpc>
              <a:spcBef>
                <a:spcPts val="0"/>
              </a:spcBef>
              <a:spcAft>
                <a:spcPts val="136"/>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34" name="Straight Connector 33"/>
          <p:cNvCxnSpPr/>
          <p:nvPr userDrawn="1"/>
        </p:nvCxnSpPr>
        <p:spPr>
          <a:xfrm>
            <a:off x="6665534" y="1449103"/>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 Placeholder 7"/>
          <p:cNvSpPr>
            <a:spLocks noGrp="1"/>
          </p:cNvSpPr>
          <p:nvPr>
            <p:ph type="body" sz="quarter" idx="24" hasCustomPrompt="1"/>
          </p:nvPr>
        </p:nvSpPr>
        <p:spPr>
          <a:xfrm>
            <a:off x="6663574" y="2018310"/>
            <a:ext cx="2078612" cy="220943"/>
          </a:xfrm>
          <a:prstGeom prst="rect">
            <a:avLst/>
          </a:prstGeom>
        </p:spPr>
        <p:txBody>
          <a:bodyPr lIns="0" tIns="108000" rIns="144000" bIns="72000"/>
          <a:lstStyle>
            <a:lvl1pPr marL="0" indent="0">
              <a:lnSpc>
                <a:spcPts val="653"/>
              </a:lnSpc>
              <a:spcBef>
                <a:spcPts val="0"/>
              </a:spcBef>
              <a:buFontTx/>
              <a:buNone/>
              <a:tabLst/>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36" name="Picture Placeholder 3"/>
          <p:cNvSpPr>
            <a:spLocks noGrp="1"/>
          </p:cNvSpPr>
          <p:nvPr>
            <p:ph type="pic" sz="quarter" idx="25" hasCustomPrompt="1"/>
          </p:nvPr>
        </p:nvSpPr>
        <p:spPr>
          <a:xfrm>
            <a:off x="2480121" y="3117234"/>
            <a:ext cx="954310" cy="489189"/>
          </a:xfrm>
          <a:prstGeom prst="rect">
            <a:avLst/>
          </a:prstGeom>
        </p:spPr>
        <p:txBody>
          <a:bodyPr/>
          <a:lstStyle>
            <a:lvl1pPr marL="0" indent="0" algn="ctr">
              <a:lnSpc>
                <a:spcPct val="100000"/>
              </a:lnSpc>
              <a:spcBef>
                <a:spcPts val="0"/>
              </a:spcBef>
              <a:buFontTx/>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37" name="Text Placeholder 4"/>
          <p:cNvSpPr>
            <a:spLocks noGrp="1"/>
          </p:cNvSpPr>
          <p:nvPr>
            <p:ph type="body" sz="quarter" idx="26" hasCustomPrompt="1"/>
          </p:nvPr>
        </p:nvSpPr>
        <p:spPr>
          <a:xfrm>
            <a:off x="2480122" y="3851739"/>
            <a:ext cx="2093237" cy="772335"/>
          </a:xfrm>
          <a:prstGeom prst="rect">
            <a:avLst/>
          </a:prstGeom>
        </p:spPr>
        <p:txBody>
          <a:bodyPr lIns="0" tIns="108000" rIns="288000" bIns="0"/>
          <a:lstStyle>
            <a:lvl1pPr marL="0" indent="0">
              <a:lnSpc>
                <a:spcPts val="653"/>
              </a:lnSpc>
              <a:spcBef>
                <a:spcPts val="0"/>
              </a:spcBef>
              <a:spcAft>
                <a:spcPts val="136"/>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38" name="Straight Connector 37"/>
          <p:cNvCxnSpPr/>
          <p:nvPr userDrawn="1"/>
        </p:nvCxnSpPr>
        <p:spPr>
          <a:xfrm>
            <a:off x="2482080" y="3043697"/>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 Placeholder 7"/>
          <p:cNvSpPr>
            <a:spLocks noGrp="1"/>
          </p:cNvSpPr>
          <p:nvPr>
            <p:ph type="body" sz="quarter" idx="27" hasCustomPrompt="1"/>
          </p:nvPr>
        </p:nvSpPr>
        <p:spPr>
          <a:xfrm>
            <a:off x="2480121" y="3612904"/>
            <a:ext cx="2093237" cy="220943"/>
          </a:xfrm>
          <a:prstGeom prst="rect">
            <a:avLst/>
          </a:prstGeom>
        </p:spPr>
        <p:txBody>
          <a:bodyPr lIns="0" tIns="108000" rIns="144000" bIns="72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40" name="Picture Placeholder 3"/>
          <p:cNvSpPr>
            <a:spLocks noGrp="1"/>
          </p:cNvSpPr>
          <p:nvPr>
            <p:ph type="pic" sz="quarter" idx="28" hasCustomPrompt="1"/>
          </p:nvPr>
        </p:nvSpPr>
        <p:spPr>
          <a:xfrm>
            <a:off x="4574112" y="3117234"/>
            <a:ext cx="954310" cy="489189"/>
          </a:xfrm>
          <a:prstGeom prst="rect">
            <a:avLst/>
          </a:prstGeom>
        </p:spPr>
        <p:txBody>
          <a:bodyPr/>
          <a:lstStyle>
            <a:lvl1pPr marL="0" indent="0" algn="ctr">
              <a:lnSpc>
                <a:spcPct val="100000"/>
              </a:lnSpc>
              <a:spcBef>
                <a:spcPts val="0"/>
              </a:spcBef>
              <a:buFontTx/>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41" name="Text Placeholder 4"/>
          <p:cNvSpPr>
            <a:spLocks noGrp="1"/>
          </p:cNvSpPr>
          <p:nvPr>
            <p:ph type="body" sz="quarter" idx="29" hasCustomPrompt="1"/>
          </p:nvPr>
        </p:nvSpPr>
        <p:spPr>
          <a:xfrm>
            <a:off x="4574113" y="3851739"/>
            <a:ext cx="2093237" cy="772335"/>
          </a:xfrm>
          <a:prstGeom prst="rect">
            <a:avLst/>
          </a:prstGeom>
        </p:spPr>
        <p:txBody>
          <a:bodyPr lIns="0" tIns="108000" rIns="288000" bIns="0"/>
          <a:lstStyle>
            <a:lvl1pPr marL="0" indent="0">
              <a:lnSpc>
                <a:spcPts val="653"/>
              </a:lnSpc>
              <a:spcBef>
                <a:spcPts val="0"/>
              </a:spcBef>
              <a:spcAft>
                <a:spcPts val="136"/>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42" name="Straight Connector 41"/>
          <p:cNvCxnSpPr/>
          <p:nvPr userDrawn="1"/>
        </p:nvCxnSpPr>
        <p:spPr>
          <a:xfrm>
            <a:off x="4574112" y="3043697"/>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7"/>
          <p:cNvSpPr>
            <a:spLocks noGrp="1"/>
          </p:cNvSpPr>
          <p:nvPr>
            <p:ph type="body" sz="quarter" idx="30" hasCustomPrompt="1"/>
          </p:nvPr>
        </p:nvSpPr>
        <p:spPr>
          <a:xfrm>
            <a:off x="4574113" y="3612904"/>
            <a:ext cx="2093237" cy="220943"/>
          </a:xfrm>
          <a:prstGeom prst="rect">
            <a:avLst/>
          </a:prstGeom>
        </p:spPr>
        <p:txBody>
          <a:bodyPr lIns="0" tIns="108000" rIns="144000" bIns="72000"/>
          <a:lstStyle>
            <a:lvl1pPr marL="0" indent="0">
              <a:lnSpc>
                <a:spcPts val="653"/>
              </a:lnSpc>
              <a:spcBef>
                <a:spcPts val="0"/>
              </a:spcBef>
              <a:buFontTx/>
              <a:buNone/>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
        <p:nvSpPr>
          <p:cNvPr id="44" name="Picture Placeholder 3"/>
          <p:cNvSpPr>
            <a:spLocks noGrp="1"/>
          </p:cNvSpPr>
          <p:nvPr>
            <p:ph type="pic" sz="quarter" idx="31" hasCustomPrompt="1"/>
          </p:nvPr>
        </p:nvSpPr>
        <p:spPr>
          <a:xfrm>
            <a:off x="6663575" y="3117234"/>
            <a:ext cx="954310" cy="489189"/>
          </a:xfrm>
          <a:prstGeom prst="rect">
            <a:avLst/>
          </a:prstGeom>
        </p:spPr>
        <p:txBody>
          <a:bodyPr/>
          <a:lstStyle>
            <a:lvl1pPr marL="0" indent="0" algn="ctr">
              <a:lnSpc>
                <a:spcPct val="100000"/>
              </a:lnSpc>
              <a:spcBef>
                <a:spcPts val="0"/>
              </a:spcBef>
              <a:buFontTx/>
              <a:buNone/>
              <a:defRPr sz="545" baseline="0">
                <a:latin typeface="Times New Roman" panose="02020603050405020304" pitchFamily="18" charset="0"/>
                <a:cs typeface="Times New Roman" panose="02020603050405020304" pitchFamily="18" charset="0"/>
              </a:defRPr>
            </a:lvl1pPr>
          </a:lstStyle>
          <a:p>
            <a:r>
              <a:rPr lang="en-GB"/>
              <a:t>Click to add black and white photograph</a:t>
            </a:r>
            <a:endParaRPr lang="en-US"/>
          </a:p>
        </p:txBody>
      </p:sp>
      <p:sp>
        <p:nvSpPr>
          <p:cNvPr id="45" name="Text Placeholder 4"/>
          <p:cNvSpPr>
            <a:spLocks noGrp="1"/>
          </p:cNvSpPr>
          <p:nvPr>
            <p:ph type="body" sz="quarter" idx="32" hasCustomPrompt="1"/>
          </p:nvPr>
        </p:nvSpPr>
        <p:spPr>
          <a:xfrm>
            <a:off x="6663576" y="3844214"/>
            <a:ext cx="2078611" cy="772335"/>
          </a:xfrm>
          <a:prstGeom prst="rect">
            <a:avLst/>
          </a:prstGeom>
        </p:spPr>
        <p:txBody>
          <a:bodyPr lIns="0" tIns="108000" rIns="252000" bIns="0"/>
          <a:lstStyle>
            <a:lvl1pPr marL="0" indent="0">
              <a:lnSpc>
                <a:spcPts val="653"/>
              </a:lnSpc>
              <a:spcBef>
                <a:spcPts val="0"/>
              </a:spcBef>
              <a:spcAft>
                <a:spcPts val="136"/>
              </a:spcAft>
              <a:buFontTx/>
              <a:buNone/>
              <a:defRPr sz="545" baseline="0">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biography text.</a:t>
            </a:r>
          </a:p>
        </p:txBody>
      </p:sp>
      <p:cxnSp>
        <p:nvCxnSpPr>
          <p:cNvPr id="46" name="Straight Connector 45"/>
          <p:cNvCxnSpPr/>
          <p:nvPr userDrawn="1"/>
        </p:nvCxnSpPr>
        <p:spPr>
          <a:xfrm>
            <a:off x="6665534" y="3043697"/>
            <a:ext cx="184703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 Placeholder 7"/>
          <p:cNvSpPr>
            <a:spLocks noGrp="1"/>
          </p:cNvSpPr>
          <p:nvPr>
            <p:ph type="body" sz="quarter" idx="33" hasCustomPrompt="1"/>
          </p:nvPr>
        </p:nvSpPr>
        <p:spPr>
          <a:xfrm>
            <a:off x="6663574" y="3612904"/>
            <a:ext cx="2078612" cy="220943"/>
          </a:xfrm>
          <a:prstGeom prst="rect">
            <a:avLst/>
          </a:prstGeom>
        </p:spPr>
        <p:txBody>
          <a:bodyPr lIns="0" tIns="108000" rIns="144000" bIns="72000"/>
          <a:lstStyle>
            <a:lvl1pPr marL="0" indent="0">
              <a:lnSpc>
                <a:spcPts val="653"/>
              </a:lnSpc>
              <a:spcBef>
                <a:spcPts val="0"/>
              </a:spcBef>
              <a:buFontTx/>
              <a:buNone/>
              <a:tabLst/>
              <a:defRPr sz="545" baseline="0">
                <a:solidFill>
                  <a:schemeClr val="accent6"/>
                </a:solidFill>
                <a:latin typeface="Arial" panose="020B0604020202020204" pitchFamily="34" charset="0"/>
                <a:cs typeface="Arial" panose="020B0604020202020204" pitchFamily="34" charset="0"/>
              </a:defRPr>
            </a:lvl1pPr>
            <a:lvl2pPr>
              <a:lnSpc>
                <a:spcPct val="100000"/>
              </a:lnSpc>
              <a:defRPr sz="545">
                <a:solidFill>
                  <a:schemeClr val="accent6"/>
                </a:solidFill>
                <a:latin typeface="Arial" panose="020B0604020202020204" pitchFamily="34" charset="0"/>
                <a:cs typeface="Arial" panose="020B0604020202020204" pitchFamily="34" charset="0"/>
              </a:defRPr>
            </a:lvl2pPr>
            <a:lvl3pPr>
              <a:lnSpc>
                <a:spcPct val="100000"/>
              </a:lnSpc>
              <a:defRPr sz="545">
                <a:solidFill>
                  <a:schemeClr val="accent6"/>
                </a:solidFill>
                <a:latin typeface="Arial" panose="020B0604020202020204" pitchFamily="34" charset="0"/>
                <a:cs typeface="Arial" panose="020B0604020202020204" pitchFamily="34" charset="0"/>
              </a:defRPr>
            </a:lvl3pPr>
            <a:lvl4pPr>
              <a:lnSpc>
                <a:spcPct val="100000"/>
              </a:lnSpc>
              <a:defRPr sz="545">
                <a:solidFill>
                  <a:schemeClr val="accent6"/>
                </a:solidFill>
                <a:latin typeface="Arial" panose="020B0604020202020204" pitchFamily="34" charset="0"/>
                <a:cs typeface="Arial" panose="020B0604020202020204" pitchFamily="34" charset="0"/>
              </a:defRPr>
            </a:lvl4pPr>
            <a:lvl5pPr>
              <a:lnSpc>
                <a:spcPct val="100000"/>
              </a:lnSpc>
              <a:defRPr sz="545">
                <a:solidFill>
                  <a:schemeClr val="accent6"/>
                </a:solidFill>
                <a:latin typeface="Arial" panose="020B0604020202020204" pitchFamily="34" charset="0"/>
                <a:cs typeface="Arial" panose="020B0604020202020204" pitchFamily="34" charset="0"/>
              </a:defRPr>
            </a:lvl5pPr>
          </a:lstStyle>
          <a:p>
            <a:pPr lvl="0"/>
            <a:r>
              <a:rPr lang="en-US"/>
              <a:t>Click to add name and role</a:t>
            </a:r>
          </a:p>
        </p:txBody>
      </p:sp>
    </p:spTree>
    <p:extLst>
      <p:ext uri="{BB962C8B-B14F-4D97-AF65-F5344CB8AC3E}">
        <p14:creationId xmlns:p14="http://schemas.microsoft.com/office/powerpoint/2010/main" val="3378592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ject - 8 projects + client logo">
    <p:spTree>
      <p:nvGrpSpPr>
        <p:cNvPr id="1" name=""/>
        <p:cNvGrpSpPr/>
        <p:nvPr/>
      </p:nvGrpSpPr>
      <p:grpSpPr>
        <a:xfrm>
          <a:off x="0" y="0"/>
          <a:ext cx="0" cy="0"/>
          <a:chOff x="0" y="0"/>
          <a:chExt cx="0" cy="0"/>
        </a:xfrm>
      </p:grpSpPr>
      <p:sp>
        <p:nvSpPr>
          <p:cNvPr id="48" name="Title 8"/>
          <p:cNvSpPr txBox="1">
            <a:spLocks/>
          </p:cNvSpPr>
          <p:nvPr userDrawn="1"/>
        </p:nvSpPr>
        <p:spPr bwMode="auto">
          <a:xfrm>
            <a:off x="400458" y="145028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2" name="Title 8"/>
          <p:cNvSpPr txBox="1">
            <a:spLocks/>
          </p:cNvSpPr>
          <p:nvPr userDrawn="1"/>
        </p:nvSpPr>
        <p:spPr bwMode="auto">
          <a:xfrm>
            <a:off x="6736671" y="145028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6" name="Title 8"/>
          <p:cNvSpPr txBox="1">
            <a:spLocks/>
          </p:cNvSpPr>
          <p:nvPr userDrawn="1"/>
        </p:nvSpPr>
        <p:spPr bwMode="auto">
          <a:xfrm>
            <a:off x="4633575" y="145028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60" name="Title 8"/>
          <p:cNvSpPr txBox="1">
            <a:spLocks/>
          </p:cNvSpPr>
          <p:nvPr userDrawn="1"/>
        </p:nvSpPr>
        <p:spPr bwMode="auto">
          <a:xfrm>
            <a:off x="2526323" y="145028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64" name="Title 8"/>
          <p:cNvSpPr txBox="1">
            <a:spLocks/>
          </p:cNvSpPr>
          <p:nvPr userDrawn="1"/>
        </p:nvSpPr>
        <p:spPr bwMode="auto">
          <a:xfrm>
            <a:off x="400458" y="307479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68" name="Title 8"/>
          <p:cNvSpPr txBox="1">
            <a:spLocks/>
          </p:cNvSpPr>
          <p:nvPr userDrawn="1"/>
        </p:nvSpPr>
        <p:spPr bwMode="auto">
          <a:xfrm>
            <a:off x="6736671" y="307479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72" name="Title 8"/>
          <p:cNvSpPr txBox="1">
            <a:spLocks/>
          </p:cNvSpPr>
          <p:nvPr userDrawn="1"/>
        </p:nvSpPr>
        <p:spPr bwMode="auto">
          <a:xfrm>
            <a:off x="4633575" y="307479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76" name="Title 8"/>
          <p:cNvSpPr txBox="1">
            <a:spLocks/>
          </p:cNvSpPr>
          <p:nvPr userDrawn="1"/>
        </p:nvSpPr>
        <p:spPr bwMode="auto">
          <a:xfrm>
            <a:off x="2526323" y="3074798"/>
            <a:ext cx="2000950" cy="1542792"/>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1" name="Sub title"/>
          <p:cNvSpPr>
            <a:spLocks noGrp="1"/>
          </p:cNvSpPr>
          <p:nvPr>
            <p:ph idx="19" hasCustomPrompt="1"/>
          </p:nvPr>
        </p:nvSpPr>
        <p:spPr>
          <a:xfrm>
            <a:off x="400458" y="221524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55" name="Sub title"/>
          <p:cNvSpPr>
            <a:spLocks noGrp="1"/>
          </p:cNvSpPr>
          <p:nvPr>
            <p:ph idx="22" hasCustomPrompt="1"/>
          </p:nvPr>
        </p:nvSpPr>
        <p:spPr>
          <a:xfrm>
            <a:off x="6736671" y="221524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59" name="Sub title"/>
          <p:cNvSpPr>
            <a:spLocks noGrp="1"/>
          </p:cNvSpPr>
          <p:nvPr>
            <p:ph idx="25" hasCustomPrompt="1"/>
          </p:nvPr>
        </p:nvSpPr>
        <p:spPr>
          <a:xfrm>
            <a:off x="4633575" y="221524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63" name="Sub title"/>
          <p:cNvSpPr>
            <a:spLocks noGrp="1"/>
          </p:cNvSpPr>
          <p:nvPr>
            <p:ph idx="28" hasCustomPrompt="1"/>
          </p:nvPr>
        </p:nvSpPr>
        <p:spPr>
          <a:xfrm>
            <a:off x="2526323" y="221524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67" name="Sub title"/>
          <p:cNvSpPr>
            <a:spLocks noGrp="1"/>
          </p:cNvSpPr>
          <p:nvPr>
            <p:ph idx="31" hasCustomPrompt="1"/>
          </p:nvPr>
        </p:nvSpPr>
        <p:spPr>
          <a:xfrm>
            <a:off x="400458" y="383975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71" name="Sub title"/>
          <p:cNvSpPr>
            <a:spLocks noGrp="1"/>
          </p:cNvSpPr>
          <p:nvPr>
            <p:ph idx="34" hasCustomPrompt="1"/>
          </p:nvPr>
        </p:nvSpPr>
        <p:spPr>
          <a:xfrm>
            <a:off x="6736671" y="383975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75" name="Sub title"/>
          <p:cNvSpPr>
            <a:spLocks noGrp="1"/>
          </p:cNvSpPr>
          <p:nvPr>
            <p:ph idx="37" hasCustomPrompt="1"/>
          </p:nvPr>
        </p:nvSpPr>
        <p:spPr>
          <a:xfrm>
            <a:off x="4633575" y="383975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79" name="Sub title"/>
          <p:cNvSpPr>
            <a:spLocks noGrp="1"/>
          </p:cNvSpPr>
          <p:nvPr>
            <p:ph idx="40" hasCustomPrompt="1"/>
          </p:nvPr>
        </p:nvSpPr>
        <p:spPr>
          <a:xfrm>
            <a:off x="2526323" y="3839755"/>
            <a:ext cx="2000950" cy="777835"/>
          </a:xfrm>
          <a:prstGeom prst="rect">
            <a:avLst/>
          </a:prstGeom>
          <a:noFill/>
        </p:spPr>
        <p:txBody>
          <a:bodyPr wrap="square" lIns="126000" tIns="144000" rIns="144000" bIns="216000">
            <a:noAutofit/>
          </a:bodyPr>
          <a:lstStyle>
            <a:lvl1pPr marL="0" indent="0" algn="l">
              <a:lnSpc>
                <a:spcPts val="653"/>
              </a:lnSpc>
              <a:spcBef>
                <a:spcPts val="0"/>
              </a:spcBef>
              <a:spcAft>
                <a:spcPts val="204"/>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role and project description</a:t>
            </a:r>
          </a:p>
        </p:txBody>
      </p:sp>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50" name="Sub title"/>
          <p:cNvSpPr>
            <a:spLocks noGrp="1"/>
          </p:cNvSpPr>
          <p:nvPr>
            <p:ph idx="18" hasCustomPrompt="1"/>
          </p:nvPr>
        </p:nvSpPr>
        <p:spPr>
          <a:xfrm>
            <a:off x="400458" y="1850152"/>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baseline="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54" name="Sub title"/>
          <p:cNvSpPr>
            <a:spLocks noGrp="1"/>
          </p:cNvSpPr>
          <p:nvPr>
            <p:ph idx="21" hasCustomPrompt="1"/>
          </p:nvPr>
        </p:nvSpPr>
        <p:spPr>
          <a:xfrm>
            <a:off x="6736671" y="1850152"/>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58" name="Sub title"/>
          <p:cNvSpPr>
            <a:spLocks noGrp="1"/>
          </p:cNvSpPr>
          <p:nvPr>
            <p:ph idx="24" hasCustomPrompt="1"/>
          </p:nvPr>
        </p:nvSpPr>
        <p:spPr>
          <a:xfrm>
            <a:off x="4633575" y="1850152"/>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62" name="Sub title"/>
          <p:cNvSpPr>
            <a:spLocks noGrp="1"/>
          </p:cNvSpPr>
          <p:nvPr>
            <p:ph idx="27" hasCustomPrompt="1"/>
          </p:nvPr>
        </p:nvSpPr>
        <p:spPr>
          <a:xfrm>
            <a:off x="2526323" y="1850152"/>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66" name="Sub title"/>
          <p:cNvSpPr>
            <a:spLocks noGrp="1"/>
          </p:cNvSpPr>
          <p:nvPr>
            <p:ph idx="30" hasCustomPrompt="1"/>
          </p:nvPr>
        </p:nvSpPr>
        <p:spPr>
          <a:xfrm>
            <a:off x="400458" y="3474663"/>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70" name="Sub title"/>
          <p:cNvSpPr>
            <a:spLocks noGrp="1"/>
          </p:cNvSpPr>
          <p:nvPr>
            <p:ph idx="33" hasCustomPrompt="1"/>
          </p:nvPr>
        </p:nvSpPr>
        <p:spPr>
          <a:xfrm>
            <a:off x="6736671" y="3474663"/>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74" name="Sub title"/>
          <p:cNvSpPr>
            <a:spLocks noGrp="1"/>
          </p:cNvSpPr>
          <p:nvPr>
            <p:ph idx="36" hasCustomPrompt="1"/>
          </p:nvPr>
        </p:nvSpPr>
        <p:spPr>
          <a:xfrm>
            <a:off x="4633575" y="3474663"/>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78" name="Sub title"/>
          <p:cNvSpPr>
            <a:spLocks noGrp="1"/>
          </p:cNvSpPr>
          <p:nvPr>
            <p:ph idx="39" hasCustomPrompt="1"/>
          </p:nvPr>
        </p:nvSpPr>
        <p:spPr>
          <a:xfrm>
            <a:off x="2526323" y="3474663"/>
            <a:ext cx="2000950" cy="478932"/>
          </a:xfrm>
          <a:prstGeom prst="rect">
            <a:avLst/>
          </a:prstGeom>
          <a:noFill/>
        </p:spPr>
        <p:txBody>
          <a:bodyPr wrap="square" lIns="126000" tIns="216000" rIns="144000" bIns="144000">
            <a:spAutoFit/>
          </a:bodyPr>
          <a:lstStyle>
            <a:lvl1pPr marL="0" indent="0">
              <a:lnSpc>
                <a:spcPts val="884"/>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title and location</a:t>
            </a:r>
          </a:p>
        </p:txBody>
      </p:sp>
      <p:sp>
        <p:nvSpPr>
          <p:cNvPr id="5" name="Picture Placeholder 4"/>
          <p:cNvSpPr>
            <a:spLocks noGrp="1"/>
          </p:cNvSpPr>
          <p:nvPr>
            <p:ph type="pic" sz="quarter" idx="41" hasCustomPrompt="1"/>
          </p:nvPr>
        </p:nvSpPr>
        <p:spPr>
          <a:xfrm>
            <a:off x="500911" y="1523840"/>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
        <p:nvSpPr>
          <p:cNvPr id="80" name="Picture Placeholder 4"/>
          <p:cNvSpPr>
            <a:spLocks noGrp="1"/>
          </p:cNvSpPr>
          <p:nvPr>
            <p:ph type="pic" sz="quarter" idx="42" hasCustomPrompt="1"/>
          </p:nvPr>
        </p:nvSpPr>
        <p:spPr>
          <a:xfrm>
            <a:off x="2627895" y="1523840"/>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
        <p:nvSpPr>
          <p:cNvPr id="81" name="Picture Placeholder 4"/>
          <p:cNvSpPr>
            <a:spLocks noGrp="1"/>
          </p:cNvSpPr>
          <p:nvPr>
            <p:ph type="pic" sz="quarter" idx="43" hasCustomPrompt="1"/>
          </p:nvPr>
        </p:nvSpPr>
        <p:spPr>
          <a:xfrm>
            <a:off x="4740436" y="1523840"/>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
        <p:nvSpPr>
          <p:cNvPr id="83" name="Picture Placeholder 4"/>
          <p:cNvSpPr>
            <a:spLocks noGrp="1"/>
          </p:cNvSpPr>
          <p:nvPr>
            <p:ph type="pic" sz="quarter" idx="44" hasCustomPrompt="1"/>
          </p:nvPr>
        </p:nvSpPr>
        <p:spPr>
          <a:xfrm>
            <a:off x="6840078" y="1523840"/>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
        <p:nvSpPr>
          <p:cNvPr id="85" name="Picture Placeholder 4"/>
          <p:cNvSpPr>
            <a:spLocks noGrp="1"/>
          </p:cNvSpPr>
          <p:nvPr>
            <p:ph type="pic" sz="quarter" idx="45" hasCustomPrompt="1"/>
          </p:nvPr>
        </p:nvSpPr>
        <p:spPr>
          <a:xfrm>
            <a:off x="500911" y="3146846"/>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
        <p:nvSpPr>
          <p:cNvPr id="86" name="Picture Placeholder 4"/>
          <p:cNvSpPr>
            <a:spLocks noGrp="1"/>
          </p:cNvSpPr>
          <p:nvPr>
            <p:ph type="pic" sz="quarter" idx="46" hasCustomPrompt="1"/>
          </p:nvPr>
        </p:nvSpPr>
        <p:spPr>
          <a:xfrm>
            <a:off x="2627895" y="3146846"/>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
        <p:nvSpPr>
          <p:cNvPr id="88" name="Picture Placeholder 4"/>
          <p:cNvSpPr>
            <a:spLocks noGrp="1"/>
          </p:cNvSpPr>
          <p:nvPr>
            <p:ph type="pic" sz="quarter" idx="47" hasCustomPrompt="1"/>
          </p:nvPr>
        </p:nvSpPr>
        <p:spPr>
          <a:xfrm>
            <a:off x="4740436" y="3146846"/>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
        <p:nvSpPr>
          <p:cNvPr id="90" name="Picture Placeholder 4"/>
          <p:cNvSpPr>
            <a:spLocks noGrp="1"/>
          </p:cNvSpPr>
          <p:nvPr>
            <p:ph type="pic" sz="quarter" idx="48" hasCustomPrompt="1"/>
          </p:nvPr>
        </p:nvSpPr>
        <p:spPr>
          <a:xfrm>
            <a:off x="6840078" y="3146846"/>
            <a:ext cx="948881" cy="318354"/>
          </a:xfrm>
          <a:prstGeom prst="rect">
            <a:avLst/>
          </a:prstGeom>
          <a:solidFill>
            <a:schemeClr val="bg1"/>
          </a:solidFill>
        </p:spPr>
        <p:txBody>
          <a:bodyPr lIns="0" tIns="0" rIns="0" bIns="0" anchor="ctr" anchorCtr="0"/>
          <a:lstStyle>
            <a:lvl1pPr marL="0" indent="0" algn="ctr">
              <a:buNone/>
              <a:defRPr sz="680">
                <a:latin typeface="Times New Roman" panose="02020603050405020304" pitchFamily="18" charset="0"/>
                <a:cs typeface="Times New Roman" panose="02020603050405020304" pitchFamily="18" charset="0"/>
              </a:defRPr>
            </a:lvl1pPr>
          </a:lstStyle>
          <a:p>
            <a:r>
              <a:rPr lang="en-GB"/>
              <a:t>Click to add client logo</a:t>
            </a:r>
            <a:endParaRPr lang="en-US"/>
          </a:p>
        </p:txBody>
      </p:sp>
    </p:spTree>
    <p:extLst>
      <p:ext uri="{BB962C8B-B14F-4D97-AF65-F5344CB8AC3E}">
        <p14:creationId xmlns:p14="http://schemas.microsoft.com/office/powerpoint/2010/main" val="1915043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ject - 4 projects">
    <p:spTree>
      <p:nvGrpSpPr>
        <p:cNvPr id="1" name=""/>
        <p:cNvGrpSpPr/>
        <p:nvPr/>
      </p:nvGrpSpPr>
      <p:grpSpPr>
        <a:xfrm>
          <a:off x="0" y="0"/>
          <a:ext cx="0" cy="0"/>
          <a:chOff x="0" y="0"/>
          <a:chExt cx="0" cy="0"/>
        </a:xfrm>
      </p:grpSpPr>
      <p:sp>
        <p:nvSpPr>
          <p:cNvPr id="37" name="Title 8"/>
          <p:cNvSpPr txBox="1">
            <a:spLocks/>
          </p:cNvSpPr>
          <p:nvPr userDrawn="1"/>
        </p:nvSpPr>
        <p:spPr bwMode="auto">
          <a:xfrm>
            <a:off x="2515724" y="1450288"/>
            <a:ext cx="2000950"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1" name="Title 8"/>
          <p:cNvSpPr txBox="1">
            <a:spLocks/>
          </p:cNvSpPr>
          <p:nvPr userDrawn="1"/>
        </p:nvSpPr>
        <p:spPr bwMode="auto">
          <a:xfrm>
            <a:off x="4626095" y="1450288"/>
            <a:ext cx="2000950"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5" name="Title 8"/>
          <p:cNvSpPr txBox="1">
            <a:spLocks/>
          </p:cNvSpPr>
          <p:nvPr userDrawn="1"/>
        </p:nvSpPr>
        <p:spPr bwMode="auto">
          <a:xfrm>
            <a:off x="6736466" y="1450288"/>
            <a:ext cx="2000950"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0" name="Title 8"/>
          <p:cNvSpPr txBox="1">
            <a:spLocks/>
          </p:cNvSpPr>
          <p:nvPr userDrawn="1"/>
        </p:nvSpPr>
        <p:spPr bwMode="auto">
          <a:xfrm>
            <a:off x="405354" y="1450288"/>
            <a:ext cx="2000950"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0" name="Sub title"/>
          <p:cNvSpPr>
            <a:spLocks noGrp="1"/>
          </p:cNvSpPr>
          <p:nvPr>
            <p:ph idx="19" hasCustomPrompt="1"/>
          </p:nvPr>
        </p:nvSpPr>
        <p:spPr>
          <a:xfrm>
            <a:off x="2515725" y="3042037"/>
            <a:ext cx="1965346" cy="1582037"/>
          </a:xfrm>
          <a:prstGeom prst="rect">
            <a:avLst/>
          </a:prstGeom>
          <a:noFill/>
        </p:spPr>
        <p:txBody>
          <a:bodyPr wrap="square" lIns="126000" tIns="72000" rIns="144000" bIns="144000">
            <a:noAutofit/>
          </a:bodyPr>
          <a:lstStyle>
            <a:lvl1pPr marL="0" indent="0" algn="l">
              <a:lnSpc>
                <a:spcPts val="653"/>
              </a:lnSpc>
              <a:spcBef>
                <a:spcPts val="0"/>
              </a:spcBef>
              <a:spcAft>
                <a:spcPts val="341"/>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44" name="Sub title"/>
          <p:cNvSpPr>
            <a:spLocks noGrp="1"/>
          </p:cNvSpPr>
          <p:nvPr>
            <p:ph idx="22" hasCustomPrompt="1"/>
          </p:nvPr>
        </p:nvSpPr>
        <p:spPr>
          <a:xfrm>
            <a:off x="4624126" y="3042037"/>
            <a:ext cx="2000951" cy="1582037"/>
          </a:xfrm>
          <a:prstGeom prst="rect">
            <a:avLst/>
          </a:prstGeom>
          <a:noFill/>
        </p:spPr>
        <p:txBody>
          <a:bodyPr wrap="square" lIns="126000" tIns="72000" rIns="144000" bIns="144000">
            <a:noAutofit/>
          </a:bodyPr>
          <a:lstStyle>
            <a:lvl1pPr marL="0" indent="0" algn="l">
              <a:lnSpc>
                <a:spcPts val="653"/>
              </a:lnSpc>
              <a:spcBef>
                <a:spcPts val="0"/>
              </a:spcBef>
              <a:spcAft>
                <a:spcPts val="341"/>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49" name="Sub title"/>
          <p:cNvSpPr>
            <a:spLocks noGrp="1"/>
          </p:cNvSpPr>
          <p:nvPr>
            <p:ph idx="25" hasCustomPrompt="1"/>
          </p:nvPr>
        </p:nvSpPr>
        <p:spPr>
          <a:xfrm>
            <a:off x="6736466" y="3042037"/>
            <a:ext cx="2005720" cy="1582037"/>
          </a:xfrm>
          <a:prstGeom prst="rect">
            <a:avLst/>
          </a:prstGeom>
          <a:noFill/>
        </p:spPr>
        <p:txBody>
          <a:bodyPr wrap="square" lIns="126000" tIns="72000" rIns="144000" bIns="144000">
            <a:noAutofit/>
          </a:bodyPr>
          <a:lstStyle>
            <a:lvl1pPr marL="0" indent="0" algn="l">
              <a:lnSpc>
                <a:spcPts val="653"/>
              </a:lnSpc>
              <a:spcBef>
                <a:spcPts val="0"/>
              </a:spcBef>
              <a:spcAft>
                <a:spcPts val="341"/>
              </a:spcAft>
              <a:buClr>
                <a:schemeClr val="accent3"/>
              </a:buClr>
              <a:buFont typeface="Arial" pitchFamily="34" charset="0"/>
              <a:buNone/>
              <a:tabLst/>
              <a:defRPr sz="545" b="0"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21" name="Sub title"/>
          <p:cNvSpPr>
            <a:spLocks noGrp="1"/>
          </p:cNvSpPr>
          <p:nvPr>
            <p:ph idx="29" hasCustomPrompt="1"/>
          </p:nvPr>
        </p:nvSpPr>
        <p:spPr>
          <a:xfrm>
            <a:off x="405354" y="3042037"/>
            <a:ext cx="2000951" cy="1582037"/>
          </a:xfrm>
          <a:prstGeom prst="rect">
            <a:avLst/>
          </a:prstGeom>
          <a:noFill/>
        </p:spPr>
        <p:txBody>
          <a:bodyPr wrap="square" lIns="126000" tIns="72000" rIns="144000" bIns="144000">
            <a:noAutofit/>
          </a:bodyPr>
          <a:lstStyle>
            <a:lvl1pPr marL="0" indent="0" algn="l">
              <a:lnSpc>
                <a:spcPts val="653"/>
              </a:lnSpc>
              <a:spcBef>
                <a:spcPts val="0"/>
              </a:spcBef>
              <a:spcAft>
                <a:spcPts val="341"/>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38" name="Image 1"/>
          <p:cNvSpPr>
            <a:spLocks noGrp="1"/>
          </p:cNvSpPr>
          <p:nvPr>
            <p:ph idx="17" hasCustomPrompt="1"/>
          </p:nvPr>
        </p:nvSpPr>
        <p:spPr>
          <a:xfrm>
            <a:off x="2623467"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39" name="Sub title"/>
          <p:cNvSpPr>
            <a:spLocks noGrp="1"/>
          </p:cNvSpPr>
          <p:nvPr>
            <p:ph idx="18" hasCustomPrompt="1"/>
          </p:nvPr>
        </p:nvSpPr>
        <p:spPr>
          <a:xfrm>
            <a:off x="2515725" y="2504906"/>
            <a:ext cx="1965346" cy="406229"/>
          </a:xfrm>
          <a:prstGeom prst="rect">
            <a:avLst/>
          </a:prstGeom>
          <a:noFill/>
        </p:spPr>
        <p:txBody>
          <a:bodyPr wrap="square" lIns="126000" tIns="144000" rIns="144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42" name="Image 1"/>
          <p:cNvSpPr>
            <a:spLocks noGrp="1"/>
          </p:cNvSpPr>
          <p:nvPr>
            <p:ph idx="20" hasCustomPrompt="1"/>
          </p:nvPr>
        </p:nvSpPr>
        <p:spPr>
          <a:xfrm>
            <a:off x="4724175"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43" name="Sub title"/>
          <p:cNvSpPr>
            <a:spLocks noGrp="1"/>
          </p:cNvSpPr>
          <p:nvPr>
            <p:ph idx="21" hasCustomPrompt="1"/>
          </p:nvPr>
        </p:nvSpPr>
        <p:spPr>
          <a:xfrm>
            <a:off x="4624126" y="2504906"/>
            <a:ext cx="2000951" cy="406229"/>
          </a:xfrm>
          <a:prstGeom prst="rect">
            <a:avLst/>
          </a:prstGeom>
          <a:noFill/>
        </p:spPr>
        <p:txBody>
          <a:bodyPr wrap="square" lIns="126000" tIns="144000" rIns="144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46" name="Image 1"/>
          <p:cNvSpPr>
            <a:spLocks noGrp="1"/>
          </p:cNvSpPr>
          <p:nvPr>
            <p:ph idx="23" hasCustomPrompt="1"/>
          </p:nvPr>
        </p:nvSpPr>
        <p:spPr>
          <a:xfrm>
            <a:off x="6844209"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47" name="Sub title"/>
          <p:cNvSpPr>
            <a:spLocks noGrp="1"/>
          </p:cNvSpPr>
          <p:nvPr>
            <p:ph idx="24" hasCustomPrompt="1"/>
          </p:nvPr>
        </p:nvSpPr>
        <p:spPr>
          <a:xfrm>
            <a:off x="6736466" y="2504906"/>
            <a:ext cx="2000950" cy="406229"/>
          </a:xfrm>
          <a:prstGeom prst="rect">
            <a:avLst/>
          </a:prstGeom>
          <a:noFill/>
        </p:spPr>
        <p:txBody>
          <a:bodyPr wrap="square" lIns="126000" tIns="144000" rIns="144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57" name="Sub title"/>
          <p:cNvSpPr>
            <a:spLocks noGrp="1"/>
          </p:cNvSpPr>
          <p:nvPr>
            <p:ph idx="26" hasCustomPrompt="1"/>
          </p:nvPr>
        </p:nvSpPr>
        <p:spPr>
          <a:xfrm>
            <a:off x="2515725" y="2820292"/>
            <a:ext cx="1965346"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Add client name or role</a:t>
            </a:r>
            <a:endParaRPr lang="en-US"/>
          </a:p>
        </p:txBody>
      </p:sp>
      <p:sp>
        <p:nvSpPr>
          <p:cNvPr id="61" name="Sub title"/>
          <p:cNvSpPr>
            <a:spLocks noGrp="1"/>
          </p:cNvSpPr>
          <p:nvPr>
            <p:ph idx="27" hasCustomPrompt="1"/>
          </p:nvPr>
        </p:nvSpPr>
        <p:spPr>
          <a:xfrm>
            <a:off x="4624126" y="2820292"/>
            <a:ext cx="2000950"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Add client name or role</a:t>
            </a:r>
            <a:endParaRPr lang="en-US"/>
          </a:p>
        </p:txBody>
      </p:sp>
      <p:sp>
        <p:nvSpPr>
          <p:cNvPr id="65" name="Sub title"/>
          <p:cNvSpPr>
            <a:spLocks noGrp="1"/>
          </p:cNvSpPr>
          <p:nvPr>
            <p:ph idx="28" hasCustomPrompt="1"/>
          </p:nvPr>
        </p:nvSpPr>
        <p:spPr>
          <a:xfrm>
            <a:off x="6736466" y="2820292"/>
            <a:ext cx="2000950"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Add client name or role</a:t>
            </a:r>
            <a:endParaRPr lang="en-US"/>
          </a:p>
        </p:txBody>
      </p:sp>
      <p:sp>
        <p:nvSpPr>
          <p:cNvPr id="22" name="Image 1"/>
          <p:cNvSpPr>
            <a:spLocks noGrp="1"/>
          </p:cNvSpPr>
          <p:nvPr>
            <p:ph idx="30" hasCustomPrompt="1"/>
          </p:nvPr>
        </p:nvSpPr>
        <p:spPr>
          <a:xfrm>
            <a:off x="513097"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23" name="Sub title"/>
          <p:cNvSpPr>
            <a:spLocks noGrp="1"/>
          </p:cNvSpPr>
          <p:nvPr>
            <p:ph idx="31" hasCustomPrompt="1"/>
          </p:nvPr>
        </p:nvSpPr>
        <p:spPr>
          <a:xfrm>
            <a:off x="405354" y="2504906"/>
            <a:ext cx="2000951" cy="406229"/>
          </a:xfrm>
          <a:prstGeom prst="rect">
            <a:avLst/>
          </a:prstGeom>
          <a:noFill/>
        </p:spPr>
        <p:txBody>
          <a:bodyPr wrap="square" lIns="126000" tIns="144000" rIns="144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24" name="Sub title"/>
          <p:cNvSpPr>
            <a:spLocks noGrp="1"/>
          </p:cNvSpPr>
          <p:nvPr>
            <p:ph idx="32" hasCustomPrompt="1"/>
          </p:nvPr>
        </p:nvSpPr>
        <p:spPr>
          <a:xfrm>
            <a:off x="405354" y="2820292"/>
            <a:ext cx="2000951"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Add client name or role</a:t>
            </a:r>
            <a:endParaRPr lang="en-US"/>
          </a:p>
        </p:txBody>
      </p:sp>
    </p:spTree>
    <p:extLst>
      <p:ext uri="{BB962C8B-B14F-4D97-AF65-F5344CB8AC3E}">
        <p14:creationId xmlns:p14="http://schemas.microsoft.com/office/powerpoint/2010/main" val="2900556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ject - 2 projects">
    <p:spTree>
      <p:nvGrpSpPr>
        <p:cNvPr id="1" name=""/>
        <p:cNvGrpSpPr/>
        <p:nvPr/>
      </p:nvGrpSpPr>
      <p:grpSpPr>
        <a:xfrm>
          <a:off x="0" y="0"/>
          <a:ext cx="0" cy="0"/>
          <a:chOff x="0" y="0"/>
          <a:chExt cx="0" cy="0"/>
        </a:xfrm>
      </p:grpSpPr>
      <p:sp>
        <p:nvSpPr>
          <p:cNvPr id="37" name="Title 8"/>
          <p:cNvSpPr txBox="1">
            <a:spLocks/>
          </p:cNvSpPr>
          <p:nvPr userDrawn="1"/>
        </p:nvSpPr>
        <p:spPr bwMode="auto">
          <a:xfrm>
            <a:off x="401815" y="1450288"/>
            <a:ext cx="4081135"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17" name="Title 8"/>
          <p:cNvSpPr txBox="1">
            <a:spLocks/>
          </p:cNvSpPr>
          <p:nvPr userDrawn="1"/>
        </p:nvSpPr>
        <p:spPr bwMode="auto">
          <a:xfrm>
            <a:off x="4655295" y="1450288"/>
            <a:ext cx="4081135"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0" name="Sub title"/>
          <p:cNvSpPr>
            <a:spLocks noGrp="1"/>
          </p:cNvSpPr>
          <p:nvPr>
            <p:ph idx="19" hasCustomPrompt="1"/>
          </p:nvPr>
        </p:nvSpPr>
        <p:spPr>
          <a:xfrm>
            <a:off x="401815" y="3042037"/>
            <a:ext cx="4081135" cy="1582037"/>
          </a:xfrm>
          <a:prstGeom prst="rect">
            <a:avLst/>
          </a:prstGeom>
          <a:noFill/>
        </p:spPr>
        <p:txBody>
          <a:bodyPr wrap="square" lIns="126000" tIns="72000" rIns="144000" bIns="144000" numCol="2" spcCol="162000">
            <a:noAutofit/>
          </a:bodyPr>
          <a:lstStyle>
            <a:lvl1pPr marL="0" indent="0" algn="l">
              <a:lnSpc>
                <a:spcPts val="653"/>
              </a:lnSpc>
              <a:spcBef>
                <a:spcPts val="0"/>
              </a:spcBef>
              <a:spcAft>
                <a:spcPts val="341"/>
              </a:spcAft>
              <a:buClr>
                <a:schemeClr val="accent3"/>
              </a:buClr>
              <a:buFont typeface="Arial" pitchFamily="34" charset="0"/>
              <a:buNone/>
              <a:tabLst/>
              <a:defRPr sz="545" b="0"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 This is two columns.</a:t>
            </a:r>
          </a:p>
        </p:txBody>
      </p:sp>
      <p:sp>
        <p:nvSpPr>
          <p:cNvPr id="39" name="Sub title"/>
          <p:cNvSpPr>
            <a:spLocks noGrp="1"/>
          </p:cNvSpPr>
          <p:nvPr>
            <p:ph idx="18" hasCustomPrompt="1"/>
          </p:nvPr>
        </p:nvSpPr>
        <p:spPr>
          <a:xfrm>
            <a:off x="401815" y="2504906"/>
            <a:ext cx="4081135" cy="406229"/>
          </a:xfrm>
          <a:prstGeom prst="rect">
            <a:avLst/>
          </a:prstGeom>
          <a:noFill/>
        </p:spPr>
        <p:txBody>
          <a:bodyPr wrap="square" lIns="126000" tIns="144000" rIns="216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57" name="Sub title"/>
          <p:cNvSpPr>
            <a:spLocks noGrp="1"/>
          </p:cNvSpPr>
          <p:nvPr>
            <p:ph idx="26" hasCustomPrompt="1"/>
          </p:nvPr>
        </p:nvSpPr>
        <p:spPr>
          <a:xfrm>
            <a:off x="401815" y="2820292"/>
            <a:ext cx="4081135"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client name or role</a:t>
            </a:r>
          </a:p>
        </p:txBody>
      </p:sp>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38" name="Image 1"/>
          <p:cNvSpPr>
            <a:spLocks noGrp="1"/>
          </p:cNvSpPr>
          <p:nvPr>
            <p:ph idx="17" hasCustomPrompt="1"/>
          </p:nvPr>
        </p:nvSpPr>
        <p:spPr>
          <a:xfrm>
            <a:off x="501864"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20" name="Image 1"/>
          <p:cNvSpPr>
            <a:spLocks noGrp="1"/>
          </p:cNvSpPr>
          <p:nvPr>
            <p:ph idx="27" hasCustomPrompt="1"/>
          </p:nvPr>
        </p:nvSpPr>
        <p:spPr>
          <a:xfrm>
            <a:off x="2383579" y="1523840"/>
            <a:ext cx="1995116"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24" name="Image 1"/>
          <p:cNvSpPr>
            <a:spLocks noGrp="1"/>
          </p:cNvSpPr>
          <p:nvPr>
            <p:ph idx="33" hasCustomPrompt="1"/>
          </p:nvPr>
        </p:nvSpPr>
        <p:spPr>
          <a:xfrm>
            <a:off x="6860094" y="2168418"/>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25" name="Image 1"/>
          <p:cNvSpPr>
            <a:spLocks noGrp="1"/>
          </p:cNvSpPr>
          <p:nvPr>
            <p:ph idx="34" hasCustomPrompt="1"/>
          </p:nvPr>
        </p:nvSpPr>
        <p:spPr>
          <a:xfrm>
            <a:off x="6860094" y="3214625"/>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26" name="Text Placeholder 4"/>
          <p:cNvSpPr>
            <a:spLocks noGrp="1"/>
          </p:cNvSpPr>
          <p:nvPr>
            <p:ph type="body" sz="quarter" idx="16" hasCustomPrompt="1"/>
          </p:nvPr>
        </p:nvSpPr>
        <p:spPr>
          <a:xfrm>
            <a:off x="6862073" y="4194718"/>
            <a:ext cx="1874357" cy="429356"/>
          </a:xfrm>
          <a:prstGeom prst="rect">
            <a:avLst/>
          </a:prstGeom>
        </p:spPr>
        <p:txBody>
          <a:bodyPr lIns="0" tIns="108000" bIns="0"/>
          <a:lstStyle>
            <a:lvl1pPr marL="0" indent="0">
              <a:lnSpc>
                <a:spcPts val="612"/>
              </a:lnSpc>
              <a:spcBef>
                <a:spcPts val="0"/>
              </a:spcBef>
              <a:spcAft>
                <a:spcPts val="136"/>
              </a:spcAft>
              <a:buNone/>
              <a:defRPr sz="476">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
        <p:nvSpPr>
          <p:cNvPr id="27" name="Sub title"/>
          <p:cNvSpPr>
            <a:spLocks noGrp="1"/>
          </p:cNvSpPr>
          <p:nvPr>
            <p:ph idx="35" hasCustomPrompt="1"/>
          </p:nvPr>
        </p:nvSpPr>
        <p:spPr>
          <a:xfrm>
            <a:off x="4655294" y="2113338"/>
            <a:ext cx="2202707" cy="2510736"/>
          </a:xfrm>
          <a:prstGeom prst="rect">
            <a:avLst/>
          </a:prstGeom>
          <a:noFill/>
        </p:spPr>
        <p:txBody>
          <a:bodyPr wrap="square" lIns="126000" tIns="72000" rIns="144000" bIns="216000" numCol="1" spcCol="162000">
            <a:noAutofit/>
          </a:bodyPr>
          <a:lstStyle>
            <a:lvl1pPr marL="0" indent="0" algn="l">
              <a:lnSpc>
                <a:spcPts val="653"/>
              </a:lnSpc>
              <a:spcBef>
                <a:spcPts val="0"/>
              </a:spcBef>
              <a:spcAft>
                <a:spcPts val="341"/>
              </a:spcAft>
              <a:buClr>
                <a:schemeClr val="accent3"/>
              </a:buClr>
              <a:buFont typeface="Arial" pitchFamily="34" charset="0"/>
              <a:buNone/>
              <a:tabLst/>
              <a:defRPr sz="545" b="0"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 This is one column.</a:t>
            </a:r>
          </a:p>
        </p:txBody>
      </p:sp>
      <p:sp>
        <p:nvSpPr>
          <p:cNvPr id="28" name="Sub title"/>
          <p:cNvSpPr>
            <a:spLocks noGrp="1"/>
          </p:cNvSpPr>
          <p:nvPr>
            <p:ph idx="36" hasCustomPrompt="1"/>
          </p:nvPr>
        </p:nvSpPr>
        <p:spPr>
          <a:xfrm>
            <a:off x="4653698" y="1450288"/>
            <a:ext cx="2205159" cy="624338"/>
          </a:xfrm>
          <a:prstGeom prst="rect">
            <a:avLst/>
          </a:prstGeom>
          <a:noFill/>
        </p:spPr>
        <p:txBody>
          <a:bodyPr wrap="square" lIns="126000" tIns="360000" rIns="216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29" name="Sub title"/>
          <p:cNvSpPr>
            <a:spLocks noGrp="1"/>
          </p:cNvSpPr>
          <p:nvPr>
            <p:ph idx="37" hasCustomPrompt="1"/>
          </p:nvPr>
        </p:nvSpPr>
        <p:spPr>
          <a:xfrm>
            <a:off x="4657103" y="1950332"/>
            <a:ext cx="2208614" cy="161927"/>
          </a:xfrm>
          <a:prstGeom prst="rect">
            <a:avLst/>
          </a:prstGeom>
          <a:noFill/>
        </p:spPr>
        <p:txBody>
          <a:bodyPr wrap="square" lIns="126000" tIns="0" rIns="144000" bIns="0">
            <a:noAutofit/>
          </a:bodyPr>
          <a:lstStyle>
            <a:lvl1pPr marL="0" indent="0" algn="l">
              <a:lnSpc>
                <a:spcPts val="653"/>
              </a:lnSpc>
              <a:spcBef>
                <a:spcPts val="0"/>
              </a:spcBef>
              <a:spcAft>
                <a:spcPts val="0"/>
              </a:spcAft>
              <a:buClr>
                <a:schemeClr val="accent3"/>
              </a:buClr>
              <a:buFont typeface="Arial" pitchFamily="34" charset="0"/>
              <a:buNone/>
              <a:tabLst/>
              <a:defRPr sz="545" b="1"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client name or role</a:t>
            </a:r>
          </a:p>
        </p:txBody>
      </p:sp>
    </p:spTree>
    <p:extLst>
      <p:ext uri="{BB962C8B-B14F-4D97-AF65-F5344CB8AC3E}">
        <p14:creationId xmlns:p14="http://schemas.microsoft.com/office/powerpoint/2010/main" val="1336077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 1 col + 3 projects">
    <p:spTree>
      <p:nvGrpSpPr>
        <p:cNvPr id="1" name=""/>
        <p:cNvGrpSpPr/>
        <p:nvPr/>
      </p:nvGrpSpPr>
      <p:grpSpPr>
        <a:xfrm>
          <a:off x="0" y="0"/>
          <a:ext cx="0" cy="0"/>
          <a:chOff x="0" y="0"/>
          <a:chExt cx="0" cy="0"/>
        </a:xfrm>
      </p:grpSpPr>
      <p:sp>
        <p:nvSpPr>
          <p:cNvPr id="37" name="Title 8"/>
          <p:cNvSpPr txBox="1">
            <a:spLocks/>
          </p:cNvSpPr>
          <p:nvPr userDrawn="1"/>
        </p:nvSpPr>
        <p:spPr bwMode="auto">
          <a:xfrm>
            <a:off x="2480119" y="1450288"/>
            <a:ext cx="2000950"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1" name="Title 8"/>
          <p:cNvSpPr txBox="1">
            <a:spLocks/>
          </p:cNvSpPr>
          <p:nvPr userDrawn="1"/>
        </p:nvSpPr>
        <p:spPr bwMode="auto">
          <a:xfrm>
            <a:off x="4624126" y="1450288"/>
            <a:ext cx="2000950"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5" name="Title 8"/>
          <p:cNvSpPr txBox="1">
            <a:spLocks/>
          </p:cNvSpPr>
          <p:nvPr userDrawn="1"/>
        </p:nvSpPr>
        <p:spPr bwMode="auto">
          <a:xfrm>
            <a:off x="6736466" y="1450288"/>
            <a:ext cx="2000950"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0" name="Sub title"/>
          <p:cNvSpPr>
            <a:spLocks noGrp="1"/>
          </p:cNvSpPr>
          <p:nvPr>
            <p:ph idx="19" hasCustomPrompt="1"/>
          </p:nvPr>
        </p:nvSpPr>
        <p:spPr>
          <a:xfrm>
            <a:off x="2480119" y="3042037"/>
            <a:ext cx="2000951" cy="1582037"/>
          </a:xfrm>
          <a:prstGeom prst="rect">
            <a:avLst/>
          </a:prstGeom>
          <a:noFill/>
        </p:spPr>
        <p:txBody>
          <a:bodyPr wrap="square" lIns="126000" tIns="72000" rIns="144000" bIns="144000">
            <a:noAutofit/>
          </a:bodyPr>
          <a:lstStyle>
            <a:lvl1pPr marL="0" indent="0" algn="l">
              <a:lnSpc>
                <a:spcPts val="653"/>
              </a:lnSpc>
              <a:spcBef>
                <a:spcPts val="0"/>
              </a:spcBef>
              <a:spcAft>
                <a:spcPts val="341"/>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44" name="Sub title"/>
          <p:cNvSpPr>
            <a:spLocks noGrp="1"/>
          </p:cNvSpPr>
          <p:nvPr>
            <p:ph idx="22" hasCustomPrompt="1"/>
          </p:nvPr>
        </p:nvSpPr>
        <p:spPr>
          <a:xfrm>
            <a:off x="4624126" y="3042037"/>
            <a:ext cx="2000951" cy="1582037"/>
          </a:xfrm>
          <a:prstGeom prst="rect">
            <a:avLst/>
          </a:prstGeom>
          <a:noFill/>
        </p:spPr>
        <p:txBody>
          <a:bodyPr wrap="square" lIns="126000" tIns="72000" rIns="144000" bIns="144000">
            <a:noAutofit/>
          </a:bodyPr>
          <a:lstStyle>
            <a:lvl1pPr marL="0" indent="0" algn="l">
              <a:lnSpc>
                <a:spcPts val="653"/>
              </a:lnSpc>
              <a:spcBef>
                <a:spcPts val="0"/>
              </a:spcBef>
              <a:spcAft>
                <a:spcPts val="341"/>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49" name="Sub title"/>
          <p:cNvSpPr>
            <a:spLocks noGrp="1"/>
          </p:cNvSpPr>
          <p:nvPr>
            <p:ph idx="25" hasCustomPrompt="1"/>
          </p:nvPr>
        </p:nvSpPr>
        <p:spPr>
          <a:xfrm>
            <a:off x="6736466" y="3042037"/>
            <a:ext cx="2005720" cy="1582037"/>
          </a:xfrm>
          <a:prstGeom prst="rect">
            <a:avLst/>
          </a:prstGeom>
          <a:noFill/>
        </p:spPr>
        <p:txBody>
          <a:bodyPr wrap="square" lIns="126000" tIns="72000" rIns="144000" bIns="144000">
            <a:noAutofit/>
          </a:bodyPr>
          <a:lstStyle>
            <a:lvl1pPr marL="0" indent="0" algn="l">
              <a:lnSpc>
                <a:spcPts val="653"/>
              </a:lnSpc>
              <a:spcBef>
                <a:spcPts val="0"/>
              </a:spcBef>
              <a:spcAft>
                <a:spcPts val="341"/>
              </a:spcAft>
              <a:buClr>
                <a:schemeClr val="accent3"/>
              </a:buClr>
              <a:buFont typeface="Arial" pitchFamily="34" charset="0"/>
              <a:buNone/>
              <a:tabLst/>
              <a:defRPr sz="545" b="0"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38" name="Image 1"/>
          <p:cNvSpPr>
            <a:spLocks noGrp="1"/>
          </p:cNvSpPr>
          <p:nvPr>
            <p:ph idx="17" hasCustomPrompt="1"/>
          </p:nvPr>
        </p:nvSpPr>
        <p:spPr>
          <a:xfrm>
            <a:off x="2580168"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39" name="Sub title"/>
          <p:cNvSpPr>
            <a:spLocks noGrp="1"/>
          </p:cNvSpPr>
          <p:nvPr>
            <p:ph idx="18" hasCustomPrompt="1"/>
          </p:nvPr>
        </p:nvSpPr>
        <p:spPr>
          <a:xfrm>
            <a:off x="2480119" y="2504906"/>
            <a:ext cx="2000951" cy="406229"/>
          </a:xfrm>
          <a:prstGeom prst="rect">
            <a:avLst/>
          </a:prstGeom>
          <a:noFill/>
        </p:spPr>
        <p:txBody>
          <a:bodyPr wrap="square" lIns="126000" tIns="144000" rIns="144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42" name="Image 1"/>
          <p:cNvSpPr>
            <a:spLocks noGrp="1"/>
          </p:cNvSpPr>
          <p:nvPr>
            <p:ph idx="20" hasCustomPrompt="1"/>
          </p:nvPr>
        </p:nvSpPr>
        <p:spPr>
          <a:xfrm>
            <a:off x="4724175"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43" name="Sub title"/>
          <p:cNvSpPr>
            <a:spLocks noGrp="1"/>
          </p:cNvSpPr>
          <p:nvPr>
            <p:ph idx="21" hasCustomPrompt="1"/>
          </p:nvPr>
        </p:nvSpPr>
        <p:spPr>
          <a:xfrm>
            <a:off x="4624126" y="2504906"/>
            <a:ext cx="2000951" cy="406229"/>
          </a:xfrm>
          <a:prstGeom prst="rect">
            <a:avLst/>
          </a:prstGeom>
          <a:noFill/>
        </p:spPr>
        <p:txBody>
          <a:bodyPr wrap="square" lIns="126000" tIns="144000" rIns="144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46" name="Image 1"/>
          <p:cNvSpPr>
            <a:spLocks noGrp="1"/>
          </p:cNvSpPr>
          <p:nvPr>
            <p:ph idx="23" hasCustomPrompt="1"/>
          </p:nvPr>
        </p:nvSpPr>
        <p:spPr>
          <a:xfrm>
            <a:off x="6828367"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47" name="Sub title"/>
          <p:cNvSpPr>
            <a:spLocks noGrp="1"/>
          </p:cNvSpPr>
          <p:nvPr>
            <p:ph idx="24" hasCustomPrompt="1"/>
          </p:nvPr>
        </p:nvSpPr>
        <p:spPr>
          <a:xfrm>
            <a:off x="6736466" y="2504906"/>
            <a:ext cx="2000950" cy="406229"/>
          </a:xfrm>
          <a:prstGeom prst="rect">
            <a:avLst/>
          </a:prstGeom>
          <a:noFill/>
        </p:spPr>
        <p:txBody>
          <a:bodyPr wrap="square" lIns="126000" tIns="144000" rIns="144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53" name="Content Placeholder 2"/>
          <p:cNvSpPr>
            <a:spLocks noGrp="1"/>
          </p:cNvSpPr>
          <p:nvPr>
            <p:ph idx="1" hasCustomPrompt="1"/>
          </p:nvPr>
        </p:nvSpPr>
        <p:spPr>
          <a:xfrm>
            <a:off x="401816" y="1449104"/>
            <a:ext cx="2078305" cy="3173787"/>
          </a:xfrm>
          <a:prstGeom prst="rect">
            <a:avLst/>
          </a:prstGeom>
        </p:spPr>
        <p:txBody>
          <a:bodyPr lIns="0" tIns="0" rIns="180000" bIns="180000" numCol="1" spcCol="162000"/>
          <a:lstStyle>
            <a:lvl1pPr marL="0" indent="0">
              <a:lnSpc>
                <a:spcPts val="735"/>
              </a:lnSpc>
              <a:spcBef>
                <a:spcPts val="0"/>
              </a:spcBef>
              <a:spcAft>
                <a:spcPts val="341"/>
              </a:spcAft>
              <a:buClr>
                <a:schemeClr val="accent1"/>
              </a:buClr>
              <a:buFont typeface="Arial" pitchFamily="34" charset="0"/>
              <a:buNone/>
              <a:defRPr sz="612">
                <a:latin typeface="Arial" pitchFamily="34" charset="0"/>
                <a:cs typeface="Arial" pitchFamily="34" charset="0"/>
              </a:defRPr>
            </a:lvl1pPr>
            <a:lvl2pPr marL="244057" indent="-11986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2pPr>
            <a:lvl3pPr marL="368246" indent="-1241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3pPr>
            <a:lvl4pPr marL="487034" indent="-1187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introductory paragraph. This is one column.</a:t>
            </a:r>
          </a:p>
          <a:p>
            <a:pPr lvl="1"/>
            <a:r>
              <a:rPr lang="en-US"/>
              <a:t>Second level</a:t>
            </a:r>
          </a:p>
          <a:p>
            <a:pPr lvl="2"/>
            <a:r>
              <a:rPr lang="en-US"/>
              <a:t>Third level</a:t>
            </a:r>
          </a:p>
          <a:p>
            <a:pPr lvl="3"/>
            <a:r>
              <a:rPr lang="en-US"/>
              <a:t>Fourth level</a:t>
            </a:r>
          </a:p>
        </p:txBody>
      </p:sp>
      <p:sp>
        <p:nvSpPr>
          <p:cNvPr id="57" name="Sub title"/>
          <p:cNvSpPr>
            <a:spLocks noGrp="1"/>
          </p:cNvSpPr>
          <p:nvPr>
            <p:ph idx="26" hasCustomPrompt="1"/>
          </p:nvPr>
        </p:nvSpPr>
        <p:spPr>
          <a:xfrm>
            <a:off x="2480119" y="2820292"/>
            <a:ext cx="2000951"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Add client name or role</a:t>
            </a:r>
            <a:endParaRPr lang="en-US"/>
          </a:p>
        </p:txBody>
      </p:sp>
      <p:sp>
        <p:nvSpPr>
          <p:cNvPr id="61" name="Sub title"/>
          <p:cNvSpPr>
            <a:spLocks noGrp="1"/>
          </p:cNvSpPr>
          <p:nvPr>
            <p:ph idx="27" hasCustomPrompt="1"/>
          </p:nvPr>
        </p:nvSpPr>
        <p:spPr>
          <a:xfrm>
            <a:off x="4624126" y="2820292"/>
            <a:ext cx="2000950"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Add client name or role</a:t>
            </a:r>
            <a:endParaRPr lang="en-US"/>
          </a:p>
        </p:txBody>
      </p:sp>
      <p:sp>
        <p:nvSpPr>
          <p:cNvPr id="65" name="Sub title"/>
          <p:cNvSpPr>
            <a:spLocks noGrp="1"/>
          </p:cNvSpPr>
          <p:nvPr>
            <p:ph idx="28" hasCustomPrompt="1"/>
          </p:nvPr>
        </p:nvSpPr>
        <p:spPr>
          <a:xfrm>
            <a:off x="6736466" y="2820292"/>
            <a:ext cx="2000950"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Add client name or role</a:t>
            </a:r>
            <a:endParaRPr lang="en-US"/>
          </a:p>
        </p:txBody>
      </p:sp>
    </p:spTree>
    <p:extLst>
      <p:ext uri="{BB962C8B-B14F-4D97-AF65-F5344CB8AC3E}">
        <p14:creationId xmlns:p14="http://schemas.microsoft.com/office/powerpoint/2010/main" val="1641491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ject - 1 col + 2 col project">
    <p:spTree>
      <p:nvGrpSpPr>
        <p:cNvPr id="1" name=""/>
        <p:cNvGrpSpPr/>
        <p:nvPr/>
      </p:nvGrpSpPr>
      <p:grpSpPr>
        <a:xfrm>
          <a:off x="0" y="0"/>
          <a:ext cx="0" cy="0"/>
          <a:chOff x="0" y="0"/>
          <a:chExt cx="0" cy="0"/>
        </a:xfrm>
      </p:grpSpPr>
      <p:sp>
        <p:nvSpPr>
          <p:cNvPr id="37" name="Title 8"/>
          <p:cNvSpPr txBox="1">
            <a:spLocks/>
          </p:cNvSpPr>
          <p:nvPr userDrawn="1"/>
        </p:nvSpPr>
        <p:spPr bwMode="auto">
          <a:xfrm>
            <a:off x="2480119" y="1450288"/>
            <a:ext cx="4181047"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0" name="Sub title"/>
          <p:cNvSpPr>
            <a:spLocks noGrp="1"/>
          </p:cNvSpPr>
          <p:nvPr>
            <p:ph idx="19" hasCustomPrompt="1"/>
          </p:nvPr>
        </p:nvSpPr>
        <p:spPr>
          <a:xfrm>
            <a:off x="2480119" y="3042037"/>
            <a:ext cx="4181047" cy="1582037"/>
          </a:xfrm>
          <a:prstGeom prst="rect">
            <a:avLst/>
          </a:prstGeom>
          <a:noFill/>
        </p:spPr>
        <p:txBody>
          <a:bodyPr wrap="square" lIns="126000" tIns="72000" rIns="144000" bIns="144000" numCol="2" spcCol="162000">
            <a:noAutofit/>
          </a:bodyPr>
          <a:lstStyle>
            <a:lvl1pPr marL="0" indent="0" algn="l">
              <a:lnSpc>
                <a:spcPts val="653"/>
              </a:lnSpc>
              <a:spcBef>
                <a:spcPts val="0"/>
              </a:spcBef>
              <a:spcAft>
                <a:spcPts val="341"/>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a:t>
            </a:r>
          </a:p>
        </p:txBody>
      </p:sp>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38" name="Image 1"/>
          <p:cNvSpPr>
            <a:spLocks noGrp="1"/>
          </p:cNvSpPr>
          <p:nvPr>
            <p:ph idx="17" hasCustomPrompt="1"/>
          </p:nvPr>
        </p:nvSpPr>
        <p:spPr>
          <a:xfrm>
            <a:off x="2580168" y="1523840"/>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39" name="Sub title"/>
          <p:cNvSpPr>
            <a:spLocks noGrp="1"/>
          </p:cNvSpPr>
          <p:nvPr>
            <p:ph idx="18" hasCustomPrompt="1"/>
          </p:nvPr>
        </p:nvSpPr>
        <p:spPr>
          <a:xfrm>
            <a:off x="2480119" y="2504906"/>
            <a:ext cx="4181047" cy="406229"/>
          </a:xfrm>
          <a:prstGeom prst="rect">
            <a:avLst/>
          </a:prstGeom>
          <a:noFill/>
        </p:spPr>
        <p:txBody>
          <a:bodyPr wrap="square" lIns="126000" tIns="144000" rIns="216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53" name="Content Placeholder 2"/>
          <p:cNvSpPr>
            <a:spLocks noGrp="1"/>
          </p:cNvSpPr>
          <p:nvPr>
            <p:ph idx="1" hasCustomPrompt="1"/>
          </p:nvPr>
        </p:nvSpPr>
        <p:spPr>
          <a:xfrm>
            <a:off x="401816" y="1449104"/>
            <a:ext cx="2078305" cy="3173787"/>
          </a:xfrm>
          <a:prstGeom prst="rect">
            <a:avLst/>
          </a:prstGeom>
        </p:spPr>
        <p:txBody>
          <a:bodyPr lIns="0" tIns="0" rIns="180000" bIns="180000" numCol="1" spcCol="162000"/>
          <a:lstStyle>
            <a:lvl1pPr marL="0" indent="0">
              <a:lnSpc>
                <a:spcPts val="735"/>
              </a:lnSpc>
              <a:spcBef>
                <a:spcPts val="0"/>
              </a:spcBef>
              <a:spcAft>
                <a:spcPts val="341"/>
              </a:spcAft>
              <a:buClr>
                <a:schemeClr val="accent1"/>
              </a:buClr>
              <a:buFont typeface="Arial" pitchFamily="34" charset="0"/>
              <a:buNone/>
              <a:defRPr sz="612">
                <a:latin typeface="Arial" pitchFamily="34" charset="0"/>
                <a:cs typeface="Arial" pitchFamily="34" charset="0"/>
              </a:defRPr>
            </a:lvl1pPr>
            <a:lvl2pPr marL="244057" indent="-11986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2pPr>
            <a:lvl3pPr marL="368246" indent="-1241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3pPr>
            <a:lvl4pPr marL="487034" indent="-1187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introductory paragraph. This is one column.</a:t>
            </a:r>
          </a:p>
          <a:p>
            <a:pPr lvl="1"/>
            <a:r>
              <a:rPr lang="en-US"/>
              <a:t>Second level</a:t>
            </a:r>
          </a:p>
          <a:p>
            <a:pPr lvl="2"/>
            <a:r>
              <a:rPr lang="en-US"/>
              <a:t>Third level</a:t>
            </a:r>
          </a:p>
          <a:p>
            <a:pPr lvl="3"/>
            <a:r>
              <a:rPr lang="en-US"/>
              <a:t>Fourth level</a:t>
            </a:r>
          </a:p>
        </p:txBody>
      </p:sp>
      <p:sp>
        <p:nvSpPr>
          <p:cNvPr id="57" name="Sub title"/>
          <p:cNvSpPr>
            <a:spLocks noGrp="1"/>
          </p:cNvSpPr>
          <p:nvPr>
            <p:ph idx="26" hasCustomPrompt="1"/>
          </p:nvPr>
        </p:nvSpPr>
        <p:spPr>
          <a:xfrm>
            <a:off x="2480119" y="2820292"/>
            <a:ext cx="4181047" cy="216890"/>
          </a:xfrm>
          <a:prstGeom prst="rect">
            <a:avLst/>
          </a:prstGeom>
          <a:noFill/>
        </p:spPr>
        <p:txBody>
          <a:bodyPr wrap="square" lIns="126000" tIns="14400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client name or role</a:t>
            </a:r>
          </a:p>
        </p:txBody>
      </p:sp>
      <p:sp>
        <p:nvSpPr>
          <p:cNvPr id="20" name="Image 1"/>
          <p:cNvSpPr>
            <a:spLocks noGrp="1"/>
          </p:cNvSpPr>
          <p:nvPr>
            <p:ph idx="27" hasCustomPrompt="1"/>
          </p:nvPr>
        </p:nvSpPr>
        <p:spPr>
          <a:xfrm>
            <a:off x="4448851" y="1523840"/>
            <a:ext cx="2115075"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Tree>
    <p:extLst>
      <p:ext uri="{BB962C8B-B14F-4D97-AF65-F5344CB8AC3E}">
        <p14:creationId xmlns:p14="http://schemas.microsoft.com/office/powerpoint/2010/main" val="2360640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ject - 1 col + 3 col project">
    <p:spTree>
      <p:nvGrpSpPr>
        <p:cNvPr id="1" name=""/>
        <p:cNvGrpSpPr/>
        <p:nvPr/>
      </p:nvGrpSpPr>
      <p:grpSpPr>
        <a:xfrm>
          <a:off x="0" y="0"/>
          <a:ext cx="0" cy="0"/>
          <a:chOff x="0" y="0"/>
          <a:chExt cx="0" cy="0"/>
        </a:xfrm>
      </p:grpSpPr>
      <p:sp>
        <p:nvSpPr>
          <p:cNvPr id="37" name="Title 8"/>
          <p:cNvSpPr txBox="1">
            <a:spLocks/>
          </p:cNvSpPr>
          <p:nvPr userDrawn="1"/>
        </p:nvSpPr>
        <p:spPr bwMode="auto">
          <a:xfrm>
            <a:off x="2480118" y="1450288"/>
            <a:ext cx="6262067"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0" name="Sub title"/>
          <p:cNvSpPr>
            <a:spLocks noGrp="1"/>
          </p:cNvSpPr>
          <p:nvPr>
            <p:ph idx="19" hasCustomPrompt="1"/>
          </p:nvPr>
        </p:nvSpPr>
        <p:spPr>
          <a:xfrm>
            <a:off x="2480118" y="2113338"/>
            <a:ext cx="4381955" cy="2510736"/>
          </a:xfrm>
          <a:prstGeom prst="rect">
            <a:avLst/>
          </a:prstGeom>
          <a:noFill/>
        </p:spPr>
        <p:txBody>
          <a:bodyPr wrap="square" lIns="126000" tIns="72000" rIns="144000" bIns="216000" numCol="2" spcCol="162000">
            <a:noAutofit/>
          </a:bodyPr>
          <a:lstStyle>
            <a:lvl1pPr marL="0" indent="0" algn="l">
              <a:lnSpc>
                <a:spcPts val="653"/>
              </a:lnSpc>
              <a:spcBef>
                <a:spcPts val="0"/>
              </a:spcBef>
              <a:spcAft>
                <a:spcPts val="341"/>
              </a:spcAft>
              <a:buClr>
                <a:schemeClr val="accent3"/>
              </a:buClr>
              <a:buFont typeface="Arial" pitchFamily="34" charset="0"/>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 This is two columns.</a:t>
            </a:r>
          </a:p>
        </p:txBody>
      </p:sp>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38" name="Image 1"/>
          <p:cNvSpPr>
            <a:spLocks noGrp="1"/>
          </p:cNvSpPr>
          <p:nvPr>
            <p:ph idx="17" hasCustomPrompt="1"/>
          </p:nvPr>
        </p:nvSpPr>
        <p:spPr>
          <a:xfrm>
            <a:off x="6860094" y="2168418"/>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39" name="Sub title"/>
          <p:cNvSpPr>
            <a:spLocks noGrp="1"/>
          </p:cNvSpPr>
          <p:nvPr>
            <p:ph idx="18" hasCustomPrompt="1"/>
          </p:nvPr>
        </p:nvSpPr>
        <p:spPr>
          <a:xfrm>
            <a:off x="2480119" y="1450288"/>
            <a:ext cx="4378739" cy="624338"/>
          </a:xfrm>
          <a:prstGeom prst="rect">
            <a:avLst/>
          </a:prstGeom>
          <a:noFill/>
        </p:spPr>
        <p:txBody>
          <a:bodyPr wrap="square" lIns="126000" tIns="360000" rIns="216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53" name="Content Placeholder 2"/>
          <p:cNvSpPr>
            <a:spLocks noGrp="1"/>
          </p:cNvSpPr>
          <p:nvPr>
            <p:ph idx="1" hasCustomPrompt="1"/>
          </p:nvPr>
        </p:nvSpPr>
        <p:spPr>
          <a:xfrm>
            <a:off x="401816" y="1449104"/>
            <a:ext cx="2078305" cy="3173787"/>
          </a:xfrm>
          <a:prstGeom prst="rect">
            <a:avLst/>
          </a:prstGeom>
        </p:spPr>
        <p:txBody>
          <a:bodyPr lIns="0" tIns="0" rIns="180000" bIns="180000" numCol="1" spcCol="162000"/>
          <a:lstStyle>
            <a:lvl1pPr marL="0" indent="0">
              <a:lnSpc>
                <a:spcPts val="735"/>
              </a:lnSpc>
              <a:spcBef>
                <a:spcPts val="0"/>
              </a:spcBef>
              <a:spcAft>
                <a:spcPts val="341"/>
              </a:spcAft>
              <a:buClr>
                <a:schemeClr val="accent1"/>
              </a:buClr>
              <a:buFont typeface="Arial" pitchFamily="34" charset="0"/>
              <a:buNone/>
              <a:defRPr sz="612" baseline="0">
                <a:latin typeface="Arial" pitchFamily="34" charset="0"/>
                <a:cs typeface="Arial" pitchFamily="34" charset="0"/>
              </a:defRPr>
            </a:lvl1pPr>
            <a:lvl2pPr marL="244057" indent="-11986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2pPr>
            <a:lvl3pPr marL="368246" indent="-1241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3pPr>
            <a:lvl4pPr marL="487034" indent="-118789">
              <a:lnSpc>
                <a:spcPts val="735"/>
              </a:lnSpc>
              <a:spcBef>
                <a:spcPts val="0"/>
              </a:spcBef>
              <a:spcAft>
                <a:spcPts val="341"/>
              </a:spcAft>
              <a:buClr>
                <a:schemeClr val="accent1"/>
              </a:buClr>
              <a:buFont typeface="Arial" pitchFamily="34" charset="0"/>
              <a:buChar char="•"/>
              <a:defRPr sz="612">
                <a:latin typeface="Arial" pitchFamily="34" charset="0"/>
                <a:cs typeface="Arial" pitchFamily="34" charset="0"/>
              </a:defRPr>
            </a:lvl4pPr>
            <a:lvl5pPr>
              <a:defRPr sz="646">
                <a:latin typeface="Arial" pitchFamily="34" charset="0"/>
                <a:cs typeface="Arial" pitchFamily="34" charset="0"/>
              </a:defRPr>
            </a:lvl5pPr>
          </a:lstStyle>
          <a:p>
            <a:pPr lvl="0"/>
            <a:r>
              <a:rPr lang="en-US"/>
              <a:t>Click to add introductory paragraph. This is one column.</a:t>
            </a:r>
          </a:p>
          <a:p>
            <a:pPr lvl="1"/>
            <a:r>
              <a:rPr lang="en-US"/>
              <a:t>Second level</a:t>
            </a:r>
          </a:p>
          <a:p>
            <a:pPr lvl="2"/>
            <a:r>
              <a:rPr lang="en-US"/>
              <a:t>Third level</a:t>
            </a:r>
          </a:p>
          <a:p>
            <a:pPr lvl="3"/>
            <a:r>
              <a:rPr lang="en-US"/>
              <a:t>Fourth level</a:t>
            </a:r>
          </a:p>
        </p:txBody>
      </p:sp>
      <p:sp>
        <p:nvSpPr>
          <p:cNvPr id="57" name="Sub title"/>
          <p:cNvSpPr>
            <a:spLocks noGrp="1"/>
          </p:cNvSpPr>
          <p:nvPr>
            <p:ph idx="26" hasCustomPrompt="1"/>
          </p:nvPr>
        </p:nvSpPr>
        <p:spPr>
          <a:xfrm>
            <a:off x="2480119" y="1950332"/>
            <a:ext cx="4385598" cy="161927"/>
          </a:xfrm>
          <a:prstGeom prst="rect">
            <a:avLst/>
          </a:prstGeom>
          <a:noFill/>
        </p:spPr>
        <p:txBody>
          <a:bodyPr wrap="square" lIns="126000" tIns="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client name or role</a:t>
            </a:r>
          </a:p>
        </p:txBody>
      </p:sp>
      <p:sp>
        <p:nvSpPr>
          <p:cNvPr id="11" name="Image 1"/>
          <p:cNvSpPr>
            <a:spLocks noGrp="1"/>
          </p:cNvSpPr>
          <p:nvPr>
            <p:ph idx="27" hasCustomPrompt="1"/>
          </p:nvPr>
        </p:nvSpPr>
        <p:spPr>
          <a:xfrm>
            <a:off x="6860094" y="3214625"/>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12" name="Text Placeholder 4"/>
          <p:cNvSpPr>
            <a:spLocks noGrp="1"/>
          </p:cNvSpPr>
          <p:nvPr>
            <p:ph type="body" sz="quarter" idx="16" hasCustomPrompt="1"/>
          </p:nvPr>
        </p:nvSpPr>
        <p:spPr>
          <a:xfrm>
            <a:off x="6862073" y="4194718"/>
            <a:ext cx="1880113" cy="429356"/>
          </a:xfrm>
          <a:prstGeom prst="rect">
            <a:avLst/>
          </a:prstGeom>
        </p:spPr>
        <p:txBody>
          <a:bodyPr lIns="0" tIns="108000" bIns="0"/>
          <a:lstStyle>
            <a:lvl1pPr marL="0" indent="0">
              <a:lnSpc>
                <a:spcPts val="612"/>
              </a:lnSpc>
              <a:spcBef>
                <a:spcPts val="0"/>
              </a:spcBef>
              <a:spcAft>
                <a:spcPts val="136"/>
              </a:spcAft>
              <a:buNone/>
              <a:defRPr sz="476">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Tree>
    <p:extLst>
      <p:ext uri="{BB962C8B-B14F-4D97-AF65-F5344CB8AC3E}">
        <p14:creationId xmlns:p14="http://schemas.microsoft.com/office/powerpoint/2010/main" val="2379214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ject - 1 large project">
    <p:spTree>
      <p:nvGrpSpPr>
        <p:cNvPr id="1" name=""/>
        <p:cNvGrpSpPr/>
        <p:nvPr/>
      </p:nvGrpSpPr>
      <p:grpSpPr>
        <a:xfrm>
          <a:off x="0" y="0"/>
          <a:ext cx="0" cy="0"/>
          <a:chOff x="0" y="0"/>
          <a:chExt cx="0" cy="0"/>
        </a:xfrm>
      </p:grpSpPr>
      <p:sp>
        <p:nvSpPr>
          <p:cNvPr id="37" name="Title 8"/>
          <p:cNvSpPr txBox="1">
            <a:spLocks/>
          </p:cNvSpPr>
          <p:nvPr userDrawn="1"/>
        </p:nvSpPr>
        <p:spPr bwMode="auto">
          <a:xfrm>
            <a:off x="401815" y="1450288"/>
            <a:ext cx="8340371" cy="3173786"/>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0" name="Sub title"/>
          <p:cNvSpPr>
            <a:spLocks noGrp="1"/>
          </p:cNvSpPr>
          <p:nvPr>
            <p:ph idx="19" hasCustomPrompt="1"/>
          </p:nvPr>
        </p:nvSpPr>
        <p:spPr>
          <a:xfrm>
            <a:off x="401816" y="2113338"/>
            <a:ext cx="6457042" cy="2510736"/>
          </a:xfrm>
          <a:prstGeom prst="rect">
            <a:avLst/>
          </a:prstGeom>
          <a:noFill/>
        </p:spPr>
        <p:txBody>
          <a:bodyPr wrap="square" lIns="126000" tIns="72000" rIns="144000" bIns="216000" numCol="3" spcCol="162000">
            <a:noAutofit/>
          </a:bodyPr>
          <a:lstStyle>
            <a:lvl1pPr marL="0" indent="0" algn="l">
              <a:lnSpc>
                <a:spcPts val="653"/>
              </a:lnSpc>
              <a:spcBef>
                <a:spcPts val="0"/>
              </a:spcBef>
              <a:spcAft>
                <a:spcPts val="341"/>
              </a:spcAft>
              <a:buClr>
                <a:schemeClr val="accent3"/>
              </a:buClr>
              <a:buFont typeface="Arial" pitchFamily="34" charset="0"/>
              <a:buNone/>
              <a:tabLst/>
              <a:defRPr sz="545" b="0"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 This is three columns.</a:t>
            </a:r>
          </a:p>
        </p:txBody>
      </p:sp>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38" name="Image 1"/>
          <p:cNvSpPr>
            <a:spLocks noGrp="1"/>
          </p:cNvSpPr>
          <p:nvPr>
            <p:ph idx="17" hasCustomPrompt="1"/>
          </p:nvPr>
        </p:nvSpPr>
        <p:spPr>
          <a:xfrm>
            <a:off x="6860094" y="2168418"/>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39" name="Sub title"/>
          <p:cNvSpPr>
            <a:spLocks noGrp="1"/>
          </p:cNvSpPr>
          <p:nvPr>
            <p:ph idx="18" hasCustomPrompt="1"/>
          </p:nvPr>
        </p:nvSpPr>
        <p:spPr>
          <a:xfrm>
            <a:off x="401816" y="1450288"/>
            <a:ext cx="4170185" cy="624338"/>
          </a:xfrm>
          <a:prstGeom prst="rect">
            <a:avLst/>
          </a:prstGeom>
          <a:noFill/>
        </p:spPr>
        <p:txBody>
          <a:bodyPr wrap="square" lIns="126000" tIns="360000" rIns="216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57" name="Sub title"/>
          <p:cNvSpPr>
            <a:spLocks noGrp="1"/>
          </p:cNvSpPr>
          <p:nvPr>
            <p:ph idx="26" hasCustomPrompt="1"/>
          </p:nvPr>
        </p:nvSpPr>
        <p:spPr>
          <a:xfrm>
            <a:off x="401816" y="1950332"/>
            <a:ext cx="6463901" cy="161927"/>
          </a:xfrm>
          <a:prstGeom prst="rect">
            <a:avLst/>
          </a:prstGeom>
          <a:noFill/>
        </p:spPr>
        <p:txBody>
          <a:bodyPr wrap="square" lIns="126000" tIns="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client name or role</a:t>
            </a:r>
          </a:p>
        </p:txBody>
      </p:sp>
      <p:sp>
        <p:nvSpPr>
          <p:cNvPr id="11" name="Image 1"/>
          <p:cNvSpPr>
            <a:spLocks noGrp="1"/>
          </p:cNvSpPr>
          <p:nvPr>
            <p:ph idx="27" hasCustomPrompt="1"/>
          </p:nvPr>
        </p:nvSpPr>
        <p:spPr>
          <a:xfrm>
            <a:off x="6860094" y="3214625"/>
            <a:ext cx="1785464" cy="979551"/>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953"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12" name="Text Placeholder 4"/>
          <p:cNvSpPr>
            <a:spLocks noGrp="1"/>
          </p:cNvSpPr>
          <p:nvPr>
            <p:ph type="body" sz="quarter" idx="16" hasCustomPrompt="1"/>
          </p:nvPr>
        </p:nvSpPr>
        <p:spPr>
          <a:xfrm>
            <a:off x="6862073" y="4194718"/>
            <a:ext cx="1880113" cy="429356"/>
          </a:xfrm>
          <a:prstGeom prst="rect">
            <a:avLst/>
          </a:prstGeom>
        </p:spPr>
        <p:txBody>
          <a:bodyPr lIns="0" tIns="108000" bIns="0"/>
          <a:lstStyle>
            <a:lvl1pPr marL="0" indent="0">
              <a:lnSpc>
                <a:spcPts val="578"/>
              </a:lnSpc>
              <a:spcBef>
                <a:spcPts val="0"/>
              </a:spcBef>
              <a:spcAft>
                <a:spcPts val="136"/>
              </a:spcAft>
              <a:buNone/>
              <a:defRPr sz="476">
                <a:latin typeface="Arial" panose="020B0604020202020204" pitchFamily="34" charset="0"/>
                <a:cs typeface="Arial" panose="020B0604020202020204" pitchFamily="34" charset="0"/>
              </a:defRPr>
            </a:lvl1pPr>
            <a:lvl2pPr>
              <a:defRPr sz="545">
                <a:latin typeface="Arial" panose="020B0604020202020204" pitchFamily="34" charset="0"/>
                <a:cs typeface="Arial" panose="020B0604020202020204" pitchFamily="34" charset="0"/>
              </a:defRPr>
            </a:lvl2pPr>
            <a:lvl3pPr>
              <a:defRPr sz="545">
                <a:latin typeface="Arial" panose="020B0604020202020204" pitchFamily="34" charset="0"/>
                <a:cs typeface="Arial" panose="020B0604020202020204" pitchFamily="34" charset="0"/>
              </a:defRPr>
            </a:lvl3pPr>
            <a:lvl4pPr>
              <a:defRPr sz="545">
                <a:latin typeface="Arial" panose="020B0604020202020204" pitchFamily="34" charset="0"/>
                <a:cs typeface="Arial" panose="020B0604020202020204" pitchFamily="34" charset="0"/>
              </a:defRPr>
            </a:lvl4pPr>
            <a:lvl5pPr>
              <a:defRPr sz="545">
                <a:latin typeface="Arial" panose="020B0604020202020204" pitchFamily="34" charset="0"/>
                <a:cs typeface="Arial" panose="020B0604020202020204" pitchFamily="34" charset="0"/>
              </a:defRPr>
            </a:lvl5pPr>
          </a:lstStyle>
          <a:p>
            <a:pPr lvl="0"/>
            <a:r>
              <a:rPr lang="en-US"/>
              <a:t>Click to add caption text</a:t>
            </a:r>
          </a:p>
        </p:txBody>
      </p:sp>
    </p:spTree>
    <p:extLst>
      <p:ext uri="{BB962C8B-B14F-4D97-AF65-F5344CB8AC3E}">
        <p14:creationId xmlns:p14="http://schemas.microsoft.com/office/powerpoint/2010/main" val="3249503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Project - 1 large pro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815" y="971899"/>
            <a:ext cx="8340371" cy="142545"/>
          </a:xfrm>
          <a:prstGeom prst="rect">
            <a:avLst/>
          </a:prstGeom>
        </p:spPr>
        <p:txBody>
          <a:bodyPr lIns="0" tIns="0" rIns="0" bIns="0"/>
          <a:lstStyle>
            <a:lvl1pPr algn="l">
              <a:defRPr sz="1088">
                <a:latin typeface="Times New Roman" pitchFamily="18" charset="0"/>
                <a:cs typeface="Times New Roman" pitchFamily="18" charset="0"/>
              </a:defRPr>
            </a:lvl1pPr>
          </a:lstStyle>
          <a:p>
            <a:r>
              <a:rPr lang="en-US"/>
              <a:t>Click to add title</a:t>
            </a:r>
            <a:endParaRPr lang="en-GB"/>
          </a:p>
        </p:txBody>
      </p:sp>
      <p:sp>
        <p:nvSpPr>
          <p:cNvPr id="7" name="Text Placeholder 6"/>
          <p:cNvSpPr>
            <a:spLocks noGrp="1"/>
          </p:cNvSpPr>
          <p:nvPr>
            <p:ph type="body" sz="quarter" idx="11" hasCustomPrompt="1"/>
          </p:nvPr>
        </p:nvSpPr>
        <p:spPr>
          <a:xfrm>
            <a:off x="401815" y="1118763"/>
            <a:ext cx="8340371" cy="166734"/>
          </a:xfrm>
          <a:prstGeom prst="rect">
            <a:avLst/>
          </a:prstGeom>
        </p:spPr>
        <p:txBody>
          <a:bodyPr lIns="0" tIns="0" rIns="0" bIns="0"/>
          <a:lstStyle>
            <a:lvl1pPr marL="0" indent="0">
              <a:spcBef>
                <a:spcPts val="0"/>
              </a:spcBef>
              <a:buNone/>
              <a:defRPr sz="1088">
                <a:solidFill>
                  <a:schemeClr val="bg1">
                    <a:lumMod val="50000"/>
                  </a:schemeClr>
                </a:solidFill>
                <a:latin typeface="Times New Roman" panose="02020603050405020304" pitchFamily="18" charset="0"/>
                <a:cs typeface="Times New Roman" panose="02020603050405020304" pitchFamily="18" charset="0"/>
              </a:defRPr>
            </a:lvl1pPr>
          </a:lstStyle>
          <a:p>
            <a:pPr lvl="0"/>
            <a:r>
              <a:rPr lang="en-US"/>
              <a:t>Click to add sub-title</a:t>
            </a:r>
          </a:p>
        </p:txBody>
      </p:sp>
      <p:sp>
        <p:nvSpPr>
          <p:cNvPr id="13" name="Title 8"/>
          <p:cNvSpPr txBox="1">
            <a:spLocks/>
          </p:cNvSpPr>
          <p:nvPr userDrawn="1"/>
        </p:nvSpPr>
        <p:spPr bwMode="auto">
          <a:xfrm>
            <a:off x="403173" y="1449208"/>
            <a:ext cx="8337656" cy="3172707"/>
          </a:xfrm>
          <a:prstGeom prst="rect">
            <a:avLst/>
          </a:prstGeom>
          <a:solidFill>
            <a:srgbClr val="D8DDE0"/>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14" name="Image 1"/>
          <p:cNvSpPr>
            <a:spLocks noGrp="1"/>
          </p:cNvSpPr>
          <p:nvPr>
            <p:ph idx="17" hasCustomPrompt="1"/>
          </p:nvPr>
        </p:nvSpPr>
        <p:spPr>
          <a:xfrm>
            <a:off x="4573358" y="2178296"/>
            <a:ext cx="4079745" cy="1916892"/>
          </a:xfrm>
          <a:prstGeom prst="rect">
            <a:avLst/>
          </a:prstGeom>
          <a:solidFill>
            <a:schemeClr val="bg1"/>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1088" b="0">
                <a:solidFill>
                  <a:schemeClr val="bg2"/>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project photograph</a:t>
            </a:r>
            <a:endParaRPr lang="en-US"/>
          </a:p>
        </p:txBody>
      </p:sp>
      <p:sp>
        <p:nvSpPr>
          <p:cNvPr id="17" name="Text Placeholder 2"/>
          <p:cNvSpPr>
            <a:spLocks noGrp="1"/>
          </p:cNvSpPr>
          <p:nvPr>
            <p:ph type="body" sz="quarter" idx="21" hasCustomPrompt="1"/>
          </p:nvPr>
        </p:nvSpPr>
        <p:spPr>
          <a:xfrm>
            <a:off x="6848499" y="4098817"/>
            <a:ext cx="1893688" cy="525257"/>
          </a:xfrm>
          <a:prstGeom prst="rect">
            <a:avLst/>
          </a:prstGeom>
        </p:spPr>
        <p:txBody>
          <a:bodyPr lIns="0" tIns="108000" rIns="144000" bIns="216000"/>
          <a:lstStyle>
            <a:lvl1pPr marL="0" indent="0">
              <a:lnSpc>
                <a:spcPts val="578"/>
              </a:lnSpc>
              <a:spcBef>
                <a:spcPts val="0"/>
              </a:spcBef>
              <a:spcAft>
                <a:spcPts val="136"/>
              </a:spcAft>
              <a:buFontTx/>
              <a:buNone/>
              <a:defRPr sz="476">
                <a:latin typeface="Arial" panose="020B0604020202020204" pitchFamily="34" charset="0"/>
                <a:cs typeface="Arial" panose="020B0604020202020204" pitchFamily="34" charset="0"/>
              </a:defRPr>
            </a:lvl1pPr>
          </a:lstStyle>
          <a:p>
            <a:pPr lvl="0"/>
            <a:r>
              <a:rPr lang="en-US"/>
              <a:t>Click to add caption</a:t>
            </a:r>
          </a:p>
        </p:txBody>
      </p:sp>
      <p:sp>
        <p:nvSpPr>
          <p:cNvPr id="18" name="Sub title"/>
          <p:cNvSpPr>
            <a:spLocks noGrp="1"/>
          </p:cNvSpPr>
          <p:nvPr>
            <p:ph idx="18" hasCustomPrompt="1"/>
          </p:nvPr>
        </p:nvSpPr>
        <p:spPr>
          <a:xfrm>
            <a:off x="401816" y="1450288"/>
            <a:ext cx="4170185" cy="624338"/>
          </a:xfrm>
          <a:prstGeom prst="rect">
            <a:avLst/>
          </a:prstGeom>
          <a:noFill/>
        </p:spPr>
        <p:txBody>
          <a:bodyPr wrap="square" lIns="126000" tIns="360000" rIns="216000" bIns="144000">
            <a:spAutoFit/>
          </a:bodyPr>
          <a:lstStyle>
            <a:lvl1pPr marL="0" indent="0">
              <a:lnSpc>
                <a:spcPts val="851"/>
              </a:lnSpc>
              <a:spcBef>
                <a:spcPts val="0"/>
              </a:spcBef>
              <a:buClr>
                <a:schemeClr val="accent3"/>
              </a:buClr>
              <a:buFont typeface="Arial" pitchFamily="34" charset="0"/>
              <a:buNone/>
              <a:tabLst/>
              <a:defRPr sz="816"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Project title and location</a:t>
            </a:r>
          </a:p>
        </p:txBody>
      </p:sp>
      <p:sp>
        <p:nvSpPr>
          <p:cNvPr id="19" name="Sub title"/>
          <p:cNvSpPr>
            <a:spLocks noGrp="1"/>
          </p:cNvSpPr>
          <p:nvPr>
            <p:ph idx="19" hasCustomPrompt="1"/>
          </p:nvPr>
        </p:nvSpPr>
        <p:spPr>
          <a:xfrm>
            <a:off x="401816" y="2113338"/>
            <a:ext cx="4170185" cy="2507496"/>
          </a:xfrm>
          <a:prstGeom prst="rect">
            <a:avLst/>
          </a:prstGeom>
          <a:noFill/>
        </p:spPr>
        <p:txBody>
          <a:bodyPr wrap="square" lIns="126000" tIns="72000" rIns="144000" bIns="216000" numCol="2" spcCol="162000">
            <a:noAutofit/>
          </a:bodyPr>
          <a:lstStyle>
            <a:lvl1pPr marL="0" indent="0" algn="l">
              <a:lnSpc>
                <a:spcPts val="653"/>
              </a:lnSpc>
              <a:spcBef>
                <a:spcPts val="0"/>
              </a:spcBef>
              <a:spcAft>
                <a:spcPts val="341"/>
              </a:spcAft>
              <a:buClr>
                <a:schemeClr val="accent3"/>
              </a:buClr>
              <a:buFont typeface="Arial" pitchFamily="34" charset="0"/>
              <a:buNone/>
              <a:tabLst/>
              <a:defRPr sz="545" b="0" baseline="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project description. This is two columns.</a:t>
            </a:r>
          </a:p>
        </p:txBody>
      </p:sp>
      <p:sp>
        <p:nvSpPr>
          <p:cNvPr id="20" name="Sub title"/>
          <p:cNvSpPr>
            <a:spLocks noGrp="1"/>
          </p:cNvSpPr>
          <p:nvPr>
            <p:ph idx="26" hasCustomPrompt="1"/>
          </p:nvPr>
        </p:nvSpPr>
        <p:spPr>
          <a:xfrm>
            <a:off x="401817" y="1950332"/>
            <a:ext cx="4170184" cy="161927"/>
          </a:xfrm>
          <a:prstGeom prst="rect">
            <a:avLst/>
          </a:prstGeom>
          <a:noFill/>
        </p:spPr>
        <p:txBody>
          <a:bodyPr wrap="square" lIns="126000" tIns="0" rIns="144000" bIns="0">
            <a:noAutofit/>
          </a:bodyPr>
          <a:lstStyle>
            <a:lvl1pPr marL="0" indent="0" algn="l">
              <a:lnSpc>
                <a:spcPts val="653"/>
              </a:lnSpc>
              <a:spcBef>
                <a:spcPts val="0"/>
              </a:spcBef>
              <a:spcAft>
                <a:spcPts val="0"/>
              </a:spcAft>
              <a:buClr>
                <a:schemeClr val="accent3"/>
              </a:buClr>
              <a:buFont typeface="Arial" pitchFamily="34" charset="0"/>
              <a:buNone/>
              <a:tabLst/>
              <a:defRPr sz="545" b="1">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Add client name or role</a:t>
            </a:r>
          </a:p>
        </p:txBody>
      </p:sp>
    </p:spTree>
    <p:extLst>
      <p:ext uri="{BB962C8B-B14F-4D97-AF65-F5344CB8AC3E}">
        <p14:creationId xmlns:p14="http://schemas.microsoft.com/office/powerpoint/2010/main" val="8756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Project - 1 large project">
    <p:spTree>
      <p:nvGrpSpPr>
        <p:cNvPr id="1" name=""/>
        <p:cNvGrpSpPr/>
        <p:nvPr/>
      </p:nvGrpSpPr>
      <p:grpSpPr>
        <a:xfrm>
          <a:off x="0" y="0"/>
          <a:ext cx="0" cy="0"/>
          <a:chOff x="0" y="0"/>
          <a:chExt cx="0" cy="0"/>
        </a:xfrm>
      </p:grpSpPr>
      <p:sp>
        <p:nvSpPr>
          <p:cNvPr id="6" name="Image 1"/>
          <p:cNvSpPr>
            <a:spLocks noGrp="1"/>
          </p:cNvSpPr>
          <p:nvPr>
            <p:ph idx="20" hasCustomPrompt="1"/>
          </p:nvPr>
        </p:nvSpPr>
        <p:spPr>
          <a:xfrm>
            <a:off x="0" y="-7653"/>
            <a:ext cx="9144000" cy="5151153"/>
          </a:xfrm>
          <a:prstGeom prst="rect">
            <a:avLst/>
          </a:prstGeom>
          <a:solidFill>
            <a:srgbClr val="D8DDE0"/>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1088" b="0">
                <a:solidFill>
                  <a:schemeClr val="bg2"/>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photograph</a:t>
            </a:r>
            <a:endParaRPr lang="en-US"/>
          </a:p>
        </p:txBody>
      </p:sp>
      <p:sp>
        <p:nvSpPr>
          <p:cNvPr id="11" name="Title 8"/>
          <p:cNvSpPr txBox="1">
            <a:spLocks/>
          </p:cNvSpPr>
          <p:nvPr userDrawn="1"/>
        </p:nvSpPr>
        <p:spPr bwMode="auto">
          <a:xfrm>
            <a:off x="401886" y="454633"/>
            <a:ext cx="2078234" cy="2440544"/>
          </a:xfrm>
          <a:prstGeom prst="rect">
            <a:avLst/>
          </a:prstGeom>
          <a:solidFill>
            <a:schemeClr val="bg1"/>
          </a:solidFill>
          <a:ln>
            <a:miter lim="800000"/>
            <a:headEnd/>
            <a:tailEnd/>
          </a:ln>
        </p:spPr>
        <p:txBody>
          <a:bodyPr vert="horz" lIns="318354" tIns="244888" rIns="244888" bIns="244888" numCol="1" compatLnSpc="1">
            <a:prstTxWarp prst="textNoShape">
              <a:avLst/>
            </a:prstTxWarp>
          </a:bodyPr>
          <a:lstStyle/>
          <a:p>
            <a:pPr fontAlgn="base">
              <a:lnSpc>
                <a:spcPts val="1241"/>
              </a:lnSpc>
              <a:spcBef>
                <a:spcPct val="0"/>
              </a:spcBef>
              <a:spcAft>
                <a:spcPct val="0"/>
              </a:spcAft>
              <a:defRPr/>
            </a:pPr>
            <a:endParaRPr lang="en-GB" sz="1225" kern="0">
              <a:solidFill>
                <a:srgbClr val="000000">
                  <a:lumMod val="95000"/>
                  <a:lumOff val="5000"/>
                </a:srgb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12" name="Image 1"/>
          <p:cNvSpPr>
            <a:spLocks noGrp="1"/>
          </p:cNvSpPr>
          <p:nvPr>
            <p:ph idx="17" hasCustomPrompt="1"/>
          </p:nvPr>
        </p:nvSpPr>
        <p:spPr>
          <a:xfrm>
            <a:off x="548270" y="521705"/>
            <a:ext cx="1785464" cy="979551"/>
          </a:xfrm>
          <a:prstGeom prst="rect">
            <a:avLst/>
          </a:prstGeom>
          <a:solidFill>
            <a:srgbClr val="D8DDE0"/>
          </a:solidFill>
        </p:spPr>
        <p:txBody>
          <a:bodyPr wrap="square" lIns="0" tIns="0" rIns="0" bIns="0" anchor="ctr" anchorCtr="0">
            <a:noAutofit/>
          </a:bodyPr>
          <a:lstStyle>
            <a:lvl1pPr marL="0" indent="0" algn="ctr">
              <a:lnSpc>
                <a:spcPct val="100000"/>
              </a:lnSpc>
              <a:spcBef>
                <a:spcPts val="0"/>
              </a:spcBef>
              <a:buClr>
                <a:schemeClr val="accent3"/>
              </a:buClr>
              <a:buFont typeface="Arial" pitchFamily="34" charset="0"/>
              <a:buNone/>
              <a:tabLst/>
              <a:defRPr sz="1088" b="0">
                <a:solidFill>
                  <a:schemeClr val="bg2"/>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GB"/>
              <a:t>Click to insert photograph</a:t>
            </a:r>
            <a:endParaRPr lang="en-US"/>
          </a:p>
        </p:txBody>
      </p:sp>
      <p:sp>
        <p:nvSpPr>
          <p:cNvPr id="15" name="Sub title"/>
          <p:cNvSpPr>
            <a:spLocks noGrp="1"/>
          </p:cNvSpPr>
          <p:nvPr>
            <p:ph idx="18" hasCustomPrompt="1"/>
          </p:nvPr>
        </p:nvSpPr>
        <p:spPr>
          <a:xfrm>
            <a:off x="401885" y="1503312"/>
            <a:ext cx="2078235" cy="1086797"/>
          </a:xfrm>
          <a:prstGeom prst="rect">
            <a:avLst/>
          </a:prstGeom>
          <a:noFill/>
        </p:spPr>
        <p:txBody>
          <a:bodyPr wrap="square" lIns="162000" tIns="144000" rIns="144000" bIns="144000">
            <a:noAutofit/>
          </a:bodyPr>
          <a:lstStyle>
            <a:lvl1pPr marL="0" indent="0">
              <a:lnSpc>
                <a:spcPts val="1157"/>
              </a:lnSpc>
              <a:spcBef>
                <a:spcPts val="0"/>
              </a:spcBef>
              <a:buClr>
                <a:schemeClr val="accent3"/>
              </a:buClr>
              <a:buFont typeface="Arial" pitchFamily="34" charset="0"/>
              <a:buNone/>
              <a:tabLst/>
              <a:defRPr sz="1088" b="0">
                <a:solidFill>
                  <a:schemeClr val="tx1"/>
                </a:solidFill>
                <a:latin typeface="Times New Roman" panose="02020603050405020304" pitchFamily="18" charset="0"/>
                <a:cs typeface="Times New Roman" panose="02020603050405020304" pitchFamily="18"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“Click to add quote text”</a:t>
            </a:r>
          </a:p>
        </p:txBody>
      </p:sp>
      <p:sp>
        <p:nvSpPr>
          <p:cNvPr id="16" name="Sub title"/>
          <p:cNvSpPr>
            <a:spLocks noGrp="1"/>
          </p:cNvSpPr>
          <p:nvPr>
            <p:ph idx="19" hasCustomPrompt="1"/>
          </p:nvPr>
        </p:nvSpPr>
        <p:spPr>
          <a:xfrm>
            <a:off x="401885" y="2591728"/>
            <a:ext cx="2078234" cy="300209"/>
          </a:xfrm>
          <a:prstGeom prst="rect">
            <a:avLst/>
          </a:prstGeom>
          <a:noFill/>
        </p:spPr>
        <p:txBody>
          <a:bodyPr wrap="square" lIns="162000" tIns="144000" rIns="144000" bIns="144000">
            <a:noAutofit/>
          </a:bodyPr>
          <a:lstStyle>
            <a:lvl1pPr marL="0" indent="0" algn="l">
              <a:lnSpc>
                <a:spcPct val="100000"/>
              </a:lnSpc>
              <a:spcBef>
                <a:spcPts val="0"/>
              </a:spcBef>
              <a:spcAft>
                <a:spcPts val="136"/>
              </a:spcAft>
              <a:buClr>
                <a:schemeClr val="accent3"/>
              </a:buClr>
              <a:buFont typeface="Arial" pitchFamily="34" charset="0"/>
              <a:buNone/>
              <a:tabLst/>
              <a:defRPr sz="545" b="0">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Click to add name and role of </a:t>
            </a:r>
            <a:r>
              <a:rPr lang="en-US" err="1"/>
              <a:t>quotee</a:t>
            </a:r>
            <a:endParaRPr lang="en-US"/>
          </a:p>
        </p:txBody>
      </p:sp>
    </p:spTree>
    <p:extLst>
      <p:ext uri="{BB962C8B-B14F-4D97-AF65-F5344CB8AC3E}">
        <p14:creationId xmlns:p14="http://schemas.microsoft.com/office/powerpoint/2010/main" val="188479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contacts - 2 contacts">
    <p:spTree>
      <p:nvGrpSpPr>
        <p:cNvPr id="1" name=""/>
        <p:cNvGrpSpPr/>
        <p:nvPr/>
      </p:nvGrpSpPr>
      <p:grpSpPr>
        <a:xfrm>
          <a:off x="0" y="0"/>
          <a:ext cx="0" cy="0"/>
          <a:chOff x="0" y="0"/>
          <a:chExt cx="0" cy="0"/>
        </a:xfrm>
      </p:grpSpPr>
      <p:sp>
        <p:nvSpPr>
          <p:cNvPr id="12" name="Picture Placeholder 5"/>
          <p:cNvSpPr>
            <a:spLocks noGrp="1"/>
          </p:cNvSpPr>
          <p:nvPr>
            <p:ph type="pic" sz="quarter" idx="13" hasCustomPrompt="1"/>
          </p:nvPr>
        </p:nvSpPr>
        <p:spPr>
          <a:xfrm>
            <a:off x="401815" y="1449208"/>
            <a:ext cx="1329863" cy="663646"/>
          </a:xfrm>
          <a:prstGeom prst="rect">
            <a:avLst/>
          </a:prstGeom>
        </p:spPr>
        <p:txBody>
          <a:bodyPr lIns="0" tIns="0" rIns="0" bIns="0" anchor="ctr" anchorCtr="0"/>
          <a:lstStyle>
            <a:lvl1pPr marL="0" indent="0" algn="l">
              <a:buNone/>
              <a:defRPr sz="816" i="0" baseline="0">
                <a:solidFill>
                  <a:schemeClr val="tx1"/>
                </a:solidFill>
                <a:latin typeface="Times New Roman" panose="02020603050405020304" pitchFamily="18" charset="0"/>
                <a:cs typeface="Times New Roman" panose="02020603050405020304" pitchFamily="18" charset="0"/>
              </a:defRPr>
            </a:lvl1pPr>
          </a:lstStyle>
          <a:p>
            <a:r>
              <a:rPr lang="en-GB"/>
              <a:t>Click to insert black and white photograph</a:t>
            </a:r>
            <a:endParaRPr lang="en-US"/>
          </a:p>
        </p:txBody>
      </p:sp>
      <p:sp>
        <p:nvSpPr>
          <p:cNvPr id="13" name="Sub title"/>
          <p:cNvSpPr>
            <a:spLocks noGrp="1"/>
          </p:cNvSpPr>
          <p:nvPr>
            <p:ph idx="24" hasCustomPrompt="1"/>
          </p:nvPr>
        </p:nvSpPr>
        <p:spPr>
          <a:xfrm>
            <a:off x="403836" y="2119442"/>
            <a:ext cx="1723895" cy="192544"/>
          </a:xfrm>
          <a:prstGeom prst="rect">
            <a:avLst/>
          </a:prstGeom>
          <a:noFill/>
        </p:spPr>
        <p:txBody>
          <a:bodyPr wrap="square" lIns="0" tIns="144000" rIns="0" bIns="0">
            <a:noAutofit/>
          </a:bodyPr>
          <a:lstStyle>
            <a:lvl1pPr marL="0" indent="0">
              <a:lnSpc>
                <a:spcPct val="100000"/>
              </a:lnSpc>
              <a:spcBef>
                <a:spcPts val="0"/>
              </a:spcBef>
              <a:spcAft>
                <a:spcPts val="341"/>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name here</a:t>
            </a:r>
          </a:p>
        </p:txBody>
      </p:sp>
      <p:sp>
        <p:nvSpPr>
          <p:cNvPr id="14" name="Sub title"/>
          <p:cNvSpPr>
            <a:spLocks noGrp="1"/>
          </p:cNvSpPr>
          <p:nvPr>
            <p:ph idx="25" hasCustomPrompt="1"/>
          </p:nvPr>
        </p:nvSpPr>
        <p:spPr>
          <a:xfrm>
            <a:off x="401815" y="2314270"/>
            <a:ext cx="1723895" cy="139721"/>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role here</a:t>
            </a:r>
          </a:p>
        </p:txBody>
      </p:sp>
      <p:sp>
        <p:nvSpPr>
          <p:cNvPr id="15" name="TextBox 14"/>
          <p:cNvSpPr txBox="1"/>
          <p:nvPr userDrawn="1"/>
        </p:nvSpPr>
        <p:spPr>
          <a:xfrm>
            <a:off x="401815" y="2492438"/>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t</a:t>
            </a:r>
            <a:r>
              <a:rPr lang="en-GB" sz="545">
                <a:solidFill>
                  <a:srgbClr val="28AAE1"/>
                </a:solidFill>
                <a:latin typeface="Arial" pitchFamily="34" charset="0"/>
                <a:cs typeface="Arial" pitchFamily="34" charset="0"/>
              </a:rPr>
              <a:t> </a:t>
            </a:r>
            <a:r>
              <a:rPr lang="en-GB" sz="545">
                <a:solidFill>
                  <a:srgbClr val="000000"/>
                </a:solidFill>
                <a:latin typeface="Arial" pitchFamily="34" charset="0"/>
                <a:cs typeface="Arial" pitchFamily="34" charset="0"/>
              </a:rPr>
              <a:t>	+44</a:t>
            </a:r>
          </a:p>
        </p:txBody>
      </p:sp>
      <p:sp>
        <p:nvSpPr>
          <p:cNvPr id="16" name="TextBox 15"/>
          <p:cNvSpPr txBox="1"/>
          <p:nvPr userDrawn="1"/>
        </p:nvSpPr>
        <p:spPr>
          <a:xfrm>
            <a:off x="401815" y="2588803"/>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m</a:t>
            </a:r>
            <a:r>
              <a:rPr lang="en-GB" sz="545">
                <a:solidFill>
                  <a:srgbClr val="000000"/>
                </a:solidFill>
                <a:latin typeface="Arial" pitchFamily="34" charset="0"/>
                <a:cs typeface="Arial" pitchFamily="34" charset="0"/>
              </a:rPr>
              <a:t> 	+44</a:t>
            </a:r>
          </a:p>
        </p:txBody>
      </p:sp>
      <p:sp>
        <p:nvSpPr>
          <p:cNvPr id="17" name="TextBox 16"/>
          <p:cNvSpPr txBox="1"/>
          <p:nvPr userDrawn="1"/>
        </p:nvSpPr>
        <p:spPr>
          <a:xfrm>
            <a:off x="401815" y="2692169"/>
            <a:ext cx="152715"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e</a:t>
            </a:r>
            <a:r>
              <a:rPr lang="en-GB" sz="545">
                <a:solidFill>
                  <a:srgbClr val="000000"/>
                </a:solidFill>
                <a:latin typeface="Arial" pitchFamily="34" charset="0"/>
                <a:cs typeface="Arial" pitchFamily="34" charset="0"/>
              </a:rPr>
              <a:t> 	</a:t>
            </a:r>
          </a:p>
        </p:txBody>
      </p:sp>
      <p:sp>
        <p:nvSpPr>
          <p:cNvPr id="18" name="Sub title"/>
          <p:cNvSpPr>
            <a:spLocks noGrp="1"/>
          </p:cNvSpPr>
          <p:nvPr>
            <p:ph idx="26" hasCustomPrompt="1"/>
          </p:nvPr>
        </p:nvSpPr>
        <p:spPr>
          <a:xfrm>
            <a:off x="739828" y="2492438"/>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landline contact here</a:t>
            </a:r>
          </a:p>
        </p:txBody>
      </p:sp>
      <p:sp>
        <p:nvSpPr>
          <p:cNvPr id="19" name="Sub title"/>
          <p:cNvSpPr>
            <a:spLocks noGrp="1"/>
          </p:cNvSpPr>
          <p:nvPr>
            <p:ph idx="27" hasCustomPrompt="1"/>
          </p:nvPr>
        </p:nvSpPr>
        <p:spPr>
          <a:xfrm>
            <a:off x="739828" y="2588803"/>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mobile contact here</a:t>
            </a:r>
          </a:p>
        </p:txBody>
      </p:sp>
      <p:sp>
        <p:nvSpPr>
          <p:cNvPr id="20" name="Sub title"/>
          <p:cNvSpPr>
            <a:spLocks noGrp="1"/>
          </p:cNvSpPr>
          <p:nvPr>
            <p:ph idx="28" hasCustomPrompt="1"/>
          </p:nvPr>
        </p:nvSpPr>
        <p:spPr>
          <a:xfrm>
            <a:off x="554530" y="2692652"/>
            <a:ext cx="1571288"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email address here</a:t>
            </a:r>
          </a:p>
        </p:txBody>
      </p:sp>
      <p:sp>
        <p:nvSpPr>
          <p:cNvPr id="23" name="Text Placeholder 22"/>
          <p:cNvSpPr>
            <a:spLocks noGrp="1"/>
          </p:cNvSpPr>
          <p:nvPr>
            <p:ph type="body" sz="quarter" idx="29" hasCustomPrompt="1"/>
          </p:nvPr>
        </p:nvSpPr>
        <p:spPr>
          <a:xfrm>
            <a:off x="401816" y="2828171"/>
            <a:ext cx="1728075" cy="786158"/>
          </a:xfrm>
          <a:prstGeom prst="rect">
            <a:avLst/>
          </a:prstGeom>
        </p:spPr>
        <p:txBody>
          <a:bodyPr lIns="0" tIns="0" rIns="0" bIns="0"/>
          <a:lstStyle>
            <a:lvl1pPr marL="0" indent="0">
              <a:lnSpc>
                <a:spcPts val="653"/>
              </a:lnSpc>
              <a:spcBef>
                <a:spcPts val="0"/>
              </a:spcBef>
              <a:buNone/>
              <a:defRPr sz="545">
                <a:latin typeface="Arial" panose="020B0604020202020204" pitchFamily="34" charset="0"/>
                <a:cs typeface="Arial" panose="020B0604020202020204" pitchFamily="34" charset="0"/>
              </a:defRPr>
            </a:lvl1pPr>
          </a:lstStyle>
          <a:p>
            <a:pPr lvl="0"/>
            <a:r>
              <a:rPr lang="en-US"/>
              <a:t>Add address if required</a:t>
            </a:r>
          </a:p>
        </p:txBody>
      </p:sp>
      <p:sp>
        <p:nvSpPr>
          <p:cNvPr id="32" name="Picture Placeholder 5"/>
          <p:cNvSpPr>
            <a:spLocks noGrp="1"/>
          </p:cNvSpPr>
          <p:nvPr>
            <p:ph type="pic" sz="quarter" idx="30" hasCustomPrompt="1"/>
          </p:nvPr>
        </p:nvSpPr>
        <p:spPr>
          <a:xfrm>
            <a:off x="2139310" y="1449208"/>
            <a:ext cx="1329863" cy="663646"/>
          </a:xfrm>
          <a:prstGeom prst="rect">
            <a:avLst/>
          </a:prstGeom>
        </p:spPr>
        <p:txBody>
          <a:bodyPr lIns="0" tIns="0" rIns="0" bIns="0" anchor="ctr" anchorCtr="0"/>
          <a:lstStyle>
            <a:lvl1pPr marL="0" indent="0" algn="l">
              <a:buNone/>
              <a:defRPr sz="816" i="0" baseline="0">
                <a:solidFill>
                  <a:schemeClr val="tx1"/>
                </a:solidFill>
                <a:latin typeface="Times New Roman" panose="02020603050405020304" pitchFamily="18" charset="0"/>
                <a:cs typeface="Times New Roman" panose="02020603050405020304" pitchFamily="18" charset="0"/>
              </a:defRPr>
            </a:lvl1pPr>
          </a:lstStyle>
          <a:p>
            <a:r>
              <a:rPr lang="en-GB"/>
              <a:t>Click to insert black and white photograph</a:t>
            </a:r>
            <a:endParaRPr lang="en-US"/>
          </a:p>
        </p:txBody>
      </p:sp>
      <p:sp>
        <p:nvSpPr>
          <p:cNvPr id="33" name="Sub title"/>
          <p:cNvSpPr>
            <a:spLocks noGrp="1"/>
          </p:cNvSpPr>
          <p:nvPr>
            <p:ph idx="31" hasCustomPrompt="1"/>
          </p:nvPr>
        </p:nvSpPr>
        <p:spPr>
          <a:xfrm>
            <a:off x="2141330" y="2119442"/>
            <a:ext cx="1723895" cy="192544"/>
          </a:xfrm>
          <a:prstGeom prst="rect">
            <a:avLst/>
          </a:prstGeom>
          <a:noFill/>
        </p:spPr>
        <p:txBody>
          <a:bodyPr wrap="square" lIns="0" tIns="144000" rIns="0" bIns="0">
            <a:noAutofit/>
          </a:bodyPr>
          <a:lstStyle>
            <a:lvl1pPr marL="0" indent="0">
              <a:lnSpc>
                <a:spcPct val="100000"/>
              </a:lnSpc>
              <a:spcBef>
                <a:spcPts val="0"/>
              </a:spcBef>
              <a:spcAft>
                <a:spcPts val="341"/>
              </a:spcAft>
              <a:buClr>
                <a:schemeClr val="tx1"/>
              </a:buClr>
              <a:buFontTx/>
              <a:buNone/>
              <a:tabLst/>
              <a:defRPr sz="545" b="1">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name here</a:t>
            </a:r>
          </a:p>
        </p:txBody>
      </p:sp>
      <p:sp>
        <p:nvSpPr>
          <p:cNvPr id="34" name="Sub title"/>
          <p:cNvSpPr>
            <a:spLocks noGrp="1"/>
          </p:cNvSpPr>
          <p:nvPr>
            <p:ph idx="32" hasCustomPrompt="1"/>
          </p:nvPr>
        </p:nvSpPr>
        <p:spPr>
          <a:xfrm>
            <a:off x="2139309" y="2314270"/>
            <a:ext cx="1723895" cy="139721"/>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accent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role here</a:t>
            </a:r>
          </a:p>
        </p:txBody>
      </p:sp>
      <p:sp>
        <p:nvSpPr>
          <p:cNvPr id="35" name="TextBox 34"/>
          <p:cNvSpPr txBox="1"/>
          <p:nvPr userDrawn="1"/>
        </p:nvSpPr>
        <p:spPr>
          <a:xfrm>
            <a:off x="2139309" y="2492438"/>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t</a:t>
            </a:r>
            <a:r>
              <a:rPr lang="en-GB" sz="545">
                <a:solidFill>
                  <a:srgbClr val="28AAE1"/>
                </a:solidFill>
                <a:latin typeface="Arial" pitchFamily="34" charset="0"/>
                <a:cs typeface="Arial" pitchFamily="34" charset="0"/>
              </a:rPr>
              <a:t> </a:t>
            </a:r>
            <a:r>
              <a:rPr lang="en-GB" sz="545">
                <a:solidFill>
                  <a:srgbClr val="000000"/>
                </a:solidFill>
                <a:latin typeface="Arial" pitchFamily="34" charset="0"/>
                <a:cs typeface="Arial" pitchFamily="34" charset="0"/>
              </a:rPr>
              <a:t>	+44</a:t>
            </a:r>
          </a:p>
        </p:txBody>
      </p:sp>
      <p:sp>
        <p:nvSpPr>
          <p:cNvPr id="36" name="TextBox 35"/>
          <p:cNvSpPr txBox="1"/>
          <p:nvPr userDrawn="1"/>
        </p:nvSpPr>
        <p:spPr>
          <a:xfrm>
            <a:off x="2139309" y="2588803"/>
            <a:ext cx="338013"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m</a:t>
            </a:r>
            <a:r>
              <a:rPr lang="en-GB" sz="545">
                <a:solidFill>
                  <a:srgbClr val="000000"/>
                </a:solidFill>
                <a:latin typeface="Arial" pitchFamily="34" charset="0"/>
                <a:cs typeface="Arial" pitchFamily="34" charset="0"/>
              </a:rPr>
              <a:t> 	+44</a:t>
            </a:r>
          </a:p>
        </p:txBody>
      </p:sp>
      <p:sp>
        <p:nvSpPr>
          <p:cNvPr id="37" name="TextBox 36"/>
          <p:cNvSpPr txBox="1"/>
          <p:nvPr userDrawn="1"/>
        </p:nvSpPr>
        <p:spPr>
          <a:xfrm>
            <a:off x="2139309" y="2692169"/>
            <a:ext cx="152715" cy="83869"/>
          </a:xfrm>
          <a:prstGeom prst="rect">
            <a:avLst/>
          </a:prstGeom>
          <a:noFill/>
        </p:spPr>
        <p:txBody>
          <a:bodyPr wrap="square" lIns="0" tIns="0" rIns="0" bIns="0" rtlCol="0">
            <a:spAutoFit/>
          </a:bodyPr>
          <a:lstStyle/>
          <a:p>
            <a:pPr marL="120949" indent="-120949">
              <a:spcAft>
                <a:spcPts val="68"/>
              </a:spcAft>
            </a:pPr>
            <a:r>
              <a:rPr lang="en-GB" sz="545" b="1">
                <a:solidFill>
                  <a:srgbClr val="28AAE1"/>
                </a:solidFill>
                <a:latin typeface="Arial" pitchFamily="34" charset="0"/>
                <a:cs typeface="Arial" pitchFamily="34" charset="0"/>
              </a:rPr>
              <a:t>e</a:t>
            </a:r>
            <a:r>
              <a:rPr lang="en-GB" sz="545">
                <a:solidFill>
                  <a:srgbClr val="000000"/>
                </a:solidFill>
                <a:latin typeface="Arial" pitchFamily="34" charset="0"/>
                <a:cs typeface="Arial" pitchFamily="34" charset="0"/>
              </a:rPr>
              <a:t> 	</a:t>
            </a:r>
          </a:p>
        </p:txBody>
      </p:sp>
      <p:sp>
        <p:nvSpPr>
          <p:cNvPr id="38" name="Sub title"/>
          <p:cNvSpPr>
            <a:spLocks noGrp="1"/>
          </p:cNvSpPr>
          <p:nvPr>
            <p:ph idx="33" hasCustomPrompt="1"/>
          </p:nvPr>
        </p:nvSpPr>
        <p:spPr>
          <a:xfrm>
            <a:off x="2477322" y="2492438"/>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landline contact here</a:t>
            </a:r>
          </a:p>
        </p:txBody>
      </p:sp>
      <p:sp>
        <p:nvSpPr>
          <p:cNvPr id="39" name="Sub title"/>
          <p:cNvSpPr>
            <a:spLocks noGrp="1"/>
          </p:cNvSpPr>
          <p:nvPr>
            <p:ph idx="34" hasCustomPrompt="1"/>
          </p:nvPr>
        </p:nvSpPr>
        <p:spPr>
          <a:xfrm>
            <a:off x="2477323" y="2588803"/>
            <a:ext cx="1385990"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mobile contact here</a:t>
            </a:r>
          </a:p>
        </p:txBody>
      </p:sp>
      <p:sp>
        <p:nvSpPr>
          <p:cNvPr id="40" name="Sub title"/>
          <p:cNvSpPr>
            <a:spLocks noGrp="1"/>
          </p:cNvSpPr>
          <p:nvPr>
            <p:ph idx="35" hasCustomPrompt="1"/>
          </p:nvPr>
        </p:nvSpPr>
        <p:spPr>
          <a:xfrm>
            <a:off x="2292025" y="2692652"/>
            <a:ext cx="1571288" cy="83262"/>
          </a:xfrm>
          <a:prstGeom prst="rect">
            <a:avLst/>
          </a:prstGeom>
          <a:noFill/>
        </p:spPr>
        <p:txBody>
          <a:bodyPr wrap="square" lIns="0" tIns="0" rIns="0" bIns="0">
            <a:noAutofit/>
          </a:bodyPr>
          <a:lstStyle>
            <a:lvl1pPr marL="0" indent="0">
              <a:lnSpc>
                <a:spcPct val="100000"/>
              </a:lnSpc>
              <a:spcBef>
                <a:spcPts val="0"/>
              </a:spcBef>
              <a:spcAft>
                <a:spcPts val="341"/>
              </a:spcAft>
              <a:buClr>
                <a:schemeClr val="tx1"/>
              </a:buClr>
              <a:buFontTx/>
              <a:buNone/>
              <a:tabLst/>
              <a:defRPr sz="545" b="0">
                <a:solidFill>
                  <a:schemeClr val="tx1"/>
                </a:solidFill>
                <a:latin typeface="Arial" panose="020B0604020202020204" pitchFamily="34" charset="0"/>
                <a:cs typeface="Arial" panose="020B0604020202020204" pitchFamily="34" charset="0"/>
              </a:defRPr>
            </a:lvl1pPr>
            <a:lvl2pPr marL="421289" indent="-214340">
              <a:lnSpc>
                <a:spcPts val="1940"/>
              </a:lnSpc>
              <a:buClr>
                <a:schemeClr val="accent3"/>
              </a:buClr>
              <a:buSzPct val="80000"/>
              <a:buFont typeface="Lucida Grande"/>
              <a:buChar char="-"/>
              <a:defRPr b="0"/>
            </a:lvl2pPr>
            <a:lvl3pPr marL="628238" indent="-206949">
              <a:lnSpc>
                <a:spcPts val="1785"/>
              </a:lnSpc>
              <a:buClr>
                <a:schemeClr val="accent3"/>
              </a:buClr>
              <a:buSzPct val="80000"/>
              <a:buFont typeface="Lucida Grande"/>
              <a:buChar char="-"/>
              <a:defRPr b="0"/>
            </a:lvl3pPr>
            <a:lvl4pPr marL="628238" indent="-206949">
              <a:lnSpc>
                <a:spcPts val="1785"/>
              </a:lnSpc>
              <a:buClr>
                <a:schemeClr val="accent3"/>
              </a:buClr>
              <a:buSzPct val="80000"/>
              <a:buFont typeface="Lucida Grande"/>
              <a:buChar char="-"/>
              <a:defRPr b="0"/>
            </a:lvl4pPr>
            <a:lvl5pPr marL="628238" indent="-206949">
              <a:lnSpc>
                <a:spcPts val="1785"/>
              </a:lnSpc>
              <a:buClr>
                <a:schemeClr val="accent3"/>
              </a:buClr>
              <a:buSzPct val="80000"/>
              <a:buFont typeface="Lucida Grande"/>
              <a:buChar char="-"/>
              <a:defRPr b="0" baseline="0"/>
            </a:lvl5pPr>
            <a:lvl6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6pPr>
            <a:lvl7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7pPr>
            <a:lvl8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8pPr>
            <a:lvl9pPr marL="628238" indent="-206949">
              <a:lnSpc>
                <a:spcPts val="1785"/>
              </a:lnSpc>
              <a:buClr>
                <a:schemeClr val="accent3"/>
              </a:buClr>
              <a:buSzPct val="80000"/>
              <a:buFont typeface="Lucida Grande"/>
              <a:buChar char="-"/>
              <a:defRPr lang="en-GB" sz="1701" b="0" dirty="0" smtClean="0">
                <a:solidFill>
                  <a:srgbClr val="000000"/>
                </a:solidFill>
                <a:latin typeface="+mn-lt"/>
                <a:ea typeface="+mn-ea"/>
                <a:cs typeface="Arial"/>
              </a:defRPr>
            </a:lvl9pPr>
          </a:lstStyle>
          <a:p>
            <a:pPr lvl="0"/>
            <a:r>
              <a:rPr lang="en-US"/>
              <a:t>Type email address here</a:t>
            </a:r>
          </a:p>
        </p:txBody>
      </p:sp>
      <p:sp>
        <p:nvSpPr>
          <p:cNvPr id="41" name="Text Placeholder 22"/>
          <p:cNvSpPr>
            <a:spLocks noGrp="1"/>
          </p:cNvSpPr>
          <p:nvPr>
            <p:ph type="body" sz="quarter" idx="36" hasCustomPrompt="1"/>
          </p:nvPr>
        </p:nvSpPr>
        <p:spPr>
          <a:xfrm>
            <a:off x="2139310" y="2828171"/>
            <a:ext cx="1728075" cy="786158"/>
          </a:xfrm>
          <a:prstGeom prst="rect">
            <a:avLst/>
          </a:prstGeom>
        </p:spPr>
        <p:txBody>
          <a:bodyPr lIns="0" tIns="0" rIns="0" bIns="0"/>
          <a:lstStyle>
            <a:lvl1pPr marL="0" indent="0">
              <a:lnSpc>
                <a:spcPts val="653"/>
              </a:lnSpc>
              <a:spcBef>
                <a:spcPts val="0"/>
              </a:spcBef>
              <a:buNone/>
              <a:defRPr sz="545">
                <a:latin typeface="Arial" panose="020B0604020202020204" pitchFamily="34" charset="0"/>
                <a:cs typeface="Arial" panose="020B0604020202020204" pitchFamily="34" charset="0"/>
              </a:defRPr>
            </a:lvl1pPr>
          </a:lstStyle>
          <a:p>
            <a:pPr lvl="0"/>
            <a:r>
              <a:rPr lang="en-US"/>
              <a:t>Add address if required</a:t>
            </a:r>
          </a:p>
        </p:txBody>
      </p:sp>
      <p:sp>
        <p:nvSpPr>
          <p:cNvPr id="27" name="TextBox 26"/>
          <p:cNvSpPr txBox="1"/>
          <p:nvPr userDrawn="1"/>
        </p:nvSpPr>
        <p:spPr>
          <a:xfrm>
            <a:off x="401815" y="971897"/>
            <a:ext cx="8340371" cy="317487"/>
          </a:xfrm>
          <a:prstGeom prst="rect">
            <a:avLst/>
          </a:prstGeom>
          <a:noFill/>
        </p:spPr>
        <p:txBody>
          <a:bodyPr wrap="square" lIns="0" tIns="0" rIns="0" bIns="0" rtlCol="0">
            <a:noAutofit/>
          </a:bodyPr>
          <a:lstStyle/>
          <a:p>
            <a:r>
              <a:rPr lang="en-GB" sz="1088">
                <a:solidFill>
                  <a:srgbClr val="000000"/>
                </a:solidFill>
                <a:latin typeface="Times New Roman" panose="02020603050405020304" pitchFamily="18" charset="0"/>
                <a:cs typeface="Times New Roman" panose="02020603050405020304" pitchFamily="18" charset="0"/>
              </a:rPr>
              <a:t>Key contacts</a:t>
            </a:r>
            <a:endParaRPr lang="en-US" sz="1088">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0998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_test">
    <p:spTree>
      <p:nvGrpSpPr>
        <p:cNvPr id="1" name=""/>
        <p:cNvGrpSpPr/>
        <p:nvPr/>
      </p:nvGrpSpPr>
      <p:grpSpPr>
        <a:xfrm>
          <a:off x="0" y="0"/>
          <a:ext cx="0" cy="0"/>
          <a:chOff x="0" y="0"/>
          <a:chExt cx="0" cy="0"/>
        </a:xfrm>
      </p:grpSpPr>
      <p:sp>
        <p:nvSpPr>
          <p:cNvPr id="27" name="TextBox 26"/>
          <p:cNvSpPr txBox="1"/>
          <p:nvPr userDrawn="1"/>
        </p:nvSpPr>
        <p:spPr>
          <a:xfrm>
            <a:off x="401815" y="971897"/>
            <a:ext cx="8340371" cy="317487"/>
          </a:xfrm>
          <a:prstGeom prst="rect">
            <a:avLst/>
          </a:prstGeom>
          <a:noFill/>
        </p:spPr>
        <p:txBody>
          <a:bodyPr wrap="square" lIns="0" tIns="0" rIns="0" bIns="0" rtlCol="0">
            <a:noAutofit/>
          </a:bodyPr>
          <a:lstStyle/>
          <a:p>
            <a:r>
              <a:rPr lang="en-GB" sz="1088">
                <a:solidFill>
                  <a:srgbClr val="000000"/>
                </a:solidFill>
                <a:latin typeface="Times New Roman" panose="02020603050405020304" pitchFamily="18" charset="0"/>
                <a:cs typeface="Times New Roman" panose="02020603050405020304" pitchFamily="18" charset="0"/>
              </a:rPr>
              <a:t>Tables</a:t>
            </a:r>
            <a:endParaRPr lang="en-US" sz="1088">
              <a:solidFill>
                <a:srgbClr val="000000"/>
              </a:solidFill>
              <a:latin typeface="Times New Roman" panose="02020603050405020304" pitchFamily="18" charset="0"/>
              <a:cs typeface="Times New Roman" panose="02020603050405020304" pitchFamily="18" charset="0"/>
            </a:endParaRPr>
          </a:p>
        </p:txBody>
      </p:sp>
      <p:sp>
        <p:nvSpPr>
          <p:cNvPr id="3" name="Table Placeholder 2"/>
          <p:cNvSpPr>
            <a:spLocks noGrp="1"/>
          </p:cNvSpPr>
          <p:nvPr>
            <p:ph type="tbl" sz="quarter" idx="10"/>
          </p:nvPr>
        </p:nvSpPr>
        <p:spPr>
          <a:xfrm>
            <a:off x="401816" y="1289385"/>
            <a:ext cx="6259351" cy="2462141"/>
          </a:xfrm>
          <a:prstGeom prst="rect">
            <a:avLst/>
          </a:prstGeom>
          <a:ln w="6350">
            <a:solidFill>
              <a:schemeClr val="tx1"/>
            </a:solidFill>
          </a:ln>
        </p:spPr>
        <p:txBody>
          <a:bodyPr/>
          <a:lstStyle>
            <a:lvl1pPr marL="0" indent="0">
              <a:buNone/>
              <a:defRPr sz="476">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176113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ack cover - Blue background">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213A59"/>
          </a:solidFill>
          <a:ln>
            <a:noFill/>
          </a:ln>
          <a:effectLst/>
        </p:spPr>
        <p:style>
          <a:lnRef idx="1">
            <a:schemeClr val="accent1"/>
          </a:lnRef>
          <a:fillRef idx="3">
            <a:schemeClr val="accent1"/>
          </a:fillRef>
          <a:effectRef idx="2">
            <a:schemeClr val="accent1"/>
          </a:effectRef>
          <a:fontRef idx="minor">
            <a:schemeClr val="lt1"/>
          </a:fontRef>
        </p:style>
        <p:txBody>
          <a:bodyPr lIns="70954" tIns="35477" rIns="70954" bIns="35477" spcCol="0" rtlCol="0" anchor="ctr"/>
          <a:lstStyle/>
          <a:p>
            <a:pPr algn="ctr">
              <a:buFontTx/>
              <a:buNone/>
            </a:pPr>
            <a:endParaRPr lang="en-US" sz="1225" dirty="0">
              <a:latin typeface="Times New Roman" panose="02020603050405020304" pitchFamily="18" charset="0"/>
              <a:cs typeface="Times New Roman" panose="02020603050405020304" pitchFamily="18" charset="0"/>
            </a:endParaRPr>
          </a:p>
        </p:txBody>
      </p:sp>
      <p:pic>
        <p:nvPicPr>
          <p:cNvPr id="13" name="Logo" descr="C:\Visual identity\DesignersPack_2July2010\ArupBrandElements\Logo\ArupLogo2010_k.jpg"/>
          <p:cNvPicPr>
            <a:picLocks noChangeAspect="1" noChangeArrowheads="1"/>
          </p:cNvPicPr>
          <p:nvPr userDrawn="1"/>
        </p:nvPicPr>
        <p:blipFill>
          <a:blip r:embed="rId2"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404529" y="847353"/>
            <a:ext cx="572432" cy="129831"/>
          </a:xfrm>
          <a:prstGeom prst="rect">
            <a:avLst/>
          </a:prstGeom>
          <a:noFill/>
        </p:spPr>
      </p:pic>
      <p:sp>
        <p:nvSpPr>
          <p:cNvPr id="14" name="Text Placeholder 2"/>
          <p:cNvSpPr>
            <a:spLocks noGrp="1"/>
          </p:cNvSpPr>
          <p:nvPr>
            <p:ph type="body" sz="quarter" idx="10" hasCustomPrompt="1"/>
          </p:nvPr>
        </p:nvSpPr>
        <p:spPr>
          <a:xfrm>
            <a:off x="1" y="1450290"/>
            <a:ext cx="2480120" cy="489131"/>
          </a:xfrm>
          <a:prstGeom prst="rect">
            <a:avLst/>
          </a:prstGeom>
        </p:spPr>
        <p:txBody>
          <a:bodyPr lIns="468000" tIns="180000" rIns="0" bIns="0"/>
          <a:lstStyle>
            <a:lvl1pPr marL="0" indent="0">
              <a:lnSpc>
                <a:spcPct val="100000"/>
              </a:lnSpc>
              <a:spcBef>
                <a:spcPts val="0"/>
              </a:spcBef>
              <a:spcAft>
                <a:spcPts val="136"/>
              </a:spcAft>
              <a:buFontTx/>
              <a:buNone/>
              <a:defRPr sz="545">
                <a:solidFill>
                  <a:schemeClr val="bg1"/>
                </a:solidFill>
                <a:latin typeface="Arial" panose="020B0604020202020204" pitchFamily="34" charset="0"/>
                <a:cs typeface="Arial" panose="020B0604020202020204" pitchFamily="34" charset="0"/>
              </a:defRPr>
            </a:lvl1pPr>
            <a:lvl2pPr>
              <a:defRPr sz="816">
                <a:solidFill>
                  <a:schemeClr val="bg1"/>
                </a:solidFill>
              </a:defRPr>
            </a:lvl2pPr>
            <a:lvl3pPr>
              <a:defRPr sz="816">
                <a:solidFill>
                  <a:schemeClr val="bg1"/>
                </a:solidFill>
              </a:defRPr>
            </a:lvl3pPr>
            <a:lvl4pPr>
              <a:defRPr sz="816">
                <a:solidFill>
                  <a:schemeClr val="bg1"/>
                </a:solidFill>
              </a:defRPr>
            </a:lvl4pPr>
            <a:lvl5pPr>
              <a:defRPr sz="816">
                <a:solidFill>
                  <a:schemeClr val="bg1"/>
                </a:solidFill>
              </a:defRPr>
            </a:lvl5pPr>
          </a:lstStyle>
          <a:p>
            <a:pPr lvl="0"/>
            <a:r>
              <a:rPr lang="en-US" dirty="0"/>
              <a:t>Click to add address details if required</a:t>
            </a:r>
          </a:p>
        </p:txBody>
      </p:sp>
      <p:sp>
        <p:nvSpPr>
          <p:cNvPr id="15" name="TextBox 14"/>
          <p:cNvSpPr txBox="1"/>
          <p:nvPr userDrawn="1"/>
        </p:nvSpPr>
        <p:spPr>
          <a:xfrm>
            <a:off x="-8858" y="1186656"/>
            <a:ext cx="2480120" cy="263633"/>
          </a:xfrm>
          <a:prstGeom prst="rect">
            <a:avLst/>
          </a:prstGeom>
          <a:noFill/>
        </p:spPr>
        <p:txBody>
          <a:bodyPr wrap="square" lIns="318354" tIns="0" rIns="293865" bIns="0" rtlCol="0" anchor="b" anchorCtr="0">
            <a:noAutofit/>
          </a:bodyPr>
          <a:lstStyle/>
          <a:p>
            <a:pPr>
              <a:lnSpc>
                <a:spcPts val="749"/>
              </a:lnSpc>
              <a:buFontTx/>
              <a:buNone/>
            </a:pPr>
            <a:r>
              <a:rPr lang="en-GB" sz="680" dirty="0">
                <a:solidFill>
                  <a:schemeClr val="bg1"/>
                </a:solidFill>
                <a:latin typeface="Times New Roman" panose="02020603050405020304" pitchFamily="18" charset="0"/>
                <a:cs typeface="Times New Roman" panose="02020603050405020304" pitchFamily="18" charset="0"/>
              </a:rPr>
              <a:t>For further information this submission please contact:</a:t>
            </a:r>
            <a:endParaRPr lang="en-US" sz="68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121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7208141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3966795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5804215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0"/>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4328340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l="7480" t="27066" r="32612"/>
          <a:stretch/>
        </p:blipFill>
        <p:spPr>
          <a:xfrm flipV="1">
            <a:off x="4000500" y="1392109"/>
            <a:ext cx="5143500" cy="3751391"/>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Tree>
    <p:extLst>
      <p:ext uri="{BB962C8B-B14F-4D97-AF65-F5344CB8AC3E}">
        <p14:creationId xmlns:p14="http://schemas.microsoft.com/office/powerpoint/2010/main" val="207532019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pic>
        <p:nvPicPr>
          <p:cNvPr id="14" name="Picture 13"/>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391573" y="2078323"/>
            <a:ext cx="4752427" cy="3065177"/>
          </a:xfrm>
          <a:prstGeom prst="rect">
            <a:avLst/>
          </a:prstGeom>
        </p:spPr>
      </p:pic>
    </p:spTree>
    <p:extLst>
      <p:ext uri="{BB962C8B-B14F-4D97-AF65-F5344CB8AC3E}">
        <p14:creationId xmlns:p14="http://schemas.microsoft.com/office/powerpoint/2010/main" val="331983992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3587780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222820748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 Gas Transmission | Richmond induction</a:t>
            </a:r>
          </a:p>
        </p:txBody>
      </p:sp>
      <p:sp>
        <p:nvSpPr>
          <p:cNvPr id="4" name="Slide Number Placeholder 3"/>
          <p:cNvSpPr>
            <a:spLocks noGrp="1"/>
          </p:cNvSpPr>
          <p:nvPr>
            <p:ph type="sldNum" sz="quarter" idx="12"/>
          </p:nvPr>
        </p:nvSpPr>
        <p:spPr/>
        <p:txBody>
          <a:bodyPr/>
          <a:lstStyle>
            <a:lvl1pPr>
              <a:defRPr/>
            </a:lvl1pPr>
          </a:lstStyle>
          <a:p>
            <a:fld id="{B4819A6A-C7DE-4CDD-8607-A5A55F4283F8}" type="slidenum">
              <a:rPr lang="en-US"/>
              <a:pPr/>
              <a:t>‹#›</a:t>
            </a:fld>
            <a:endParaRPr lang="en-US" dirty="0"/>
          </a:p>
        </p:txBody>
      </p:sp>
    </p:spTree>
    <p:extLst>
      <p:ext uri="{BB962C8B-B14F-4D97-AF65-F5344CB8AC3E}">
        <p14:creationId xmlns:p14="http://schemas.microsoft.com/office/powerpoint/2010/main" val="166937293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44625461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endParaRPr lang="fr-FR" dirty="0"/>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002600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4" y="1062039"/>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1" y="1062500"/>
            <a:ext cx="2592239"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87724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endParaRPr lang="fr-FR" dirty="0"/>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6" y="2140327"/>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378"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27094443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8988" algn="l"/>
              </a:tabLst>
            </a:pPr>
            <a:r>
              <a:rPr lang="fr-FR"/>
              <a:t>| [Insert document title] | [Insert date]</a:t>
            </a:r>
            <a:endParaRPr lang="fr-FR" dirty="0"/>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068388"/>
            <a:ext cx="5544621" cy="1877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2500104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1"/>
            <a:ext cx="8496000" cy="3453938"/>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9" y="4740425"/>
            <a:ext cx="7195415" cy="169277"/>
          </a:xfrm>
        </p:spPr>
        <p:txBody>
          <a:bodyPr/>
          <a:lstStyle>
            <a:lvl1pPr>
              <a:defRPr b="0"/>
            </a:lvl1pPr>
          </a:lstStyle>
          <a:p>
            <a:pPr>
              <a:tabLst>
                <a:tab pos="988988" algn="l"/>
              </a:tabLst>
            </a:pPr>
            <a:r>
              <a:rPr lang="fr-FR"/>
              <a:t>| [Insert document title] | [Insert date]</a:t>
            </a:r>
            <a:endParaRPr lang="fr-FR" dirty="0"/>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378"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9623060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V="1">
            <a:off x="4000500" y="1392110"/>
            <a:ext cx="5143500" cy="3751391"/>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Tree>
    <p:extLst>
      <p:ext uri="{BB962C8B-B14F-4D97-AF65-F5344CB8AC3E}">
        <p14:creationId xmlns:p14="http://schemas.microsoft.com/office/powerpoint/2010/main" val="181504377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9"/>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1"/>
            <a:ext cx="2598742" cy="1769715"/>
          </a:xfrm>
        </p:spPr>
        <p:txBody>
          <a:bodyPr anchor="b" anchorCtr="0"/>
          <a:lstStyle>
            <a:lvl1pPr>
              <a:defRPr sz="11500">
                <a:solidFill>
                  <a:schemeClr val="bg1"/>
                </a:solidFill>
              </a:defRPr>
            </a:lvl1pPr>
          </a:lstStyle>
          <a:p>
            <a:pPr lvl="0"/>
            <a:r>
              <a:rPr lang="en-US" dirty="0"/>
              <a:t>1</a:t>
            </a:r>
            <a:endParaRPr lang="en-GB" dirty="0"/>
          </a:p>
        </p:txBody>
      </p:sp>
      <p:pic>
        <p:nvPicPr>
          <p:cNvPr id="14" name="Picture 13"/>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4391574" y="2078324"/>
            <a:ext cx="4752427" cy="3065177"/>
          </a:xfrm>
          <a:prstGeom prst="rect">
            <a:avLst/>
          </a:prstGeom>
        </p:spPr>
      </p:pic>
    </p:spTree>
    <p:extLst>
      <p:ext uri="{BB962C8B-B14F-4D97-AF65-F5344CB8AC3E}">
        <p14:creationId xmlns:p14="http://schemas.microsoft.com/office/powerpoint/2010/main" val="411203874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6" y="4778376"/>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429263028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2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2" y="1"/>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6" y="1058864"/>
            <a:ext cx="4033839" cy="868039"/>
          </a:xfrm>
        </p:spPr>
        <p:txBody>
          <a:bodyPr anchor="t" anchorCtr="0"/>
          <a:lstStyle>
            <a:lvl1pPr>
              <a:lnSpc>
                <a:spcPct val="80000"/>
              </a:lnSpc>
              <a:defRPr sz="3200">
                <a:solidFill>
                  <a:schemeClr val="bg1"/>
                </a:solidFill>
              </a:defRPr>
            </a:lvl1pPr>
          </a:lstStyle>
          <a:p>
            <a:r>
              <a:rPr lang="en-GB"/>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6" y="2600551"/>
            <a:ext cx="4033839" cy="523172"/>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Tree>
    <p:extLst>
      <p:ext uri="{BB962C8B-B14F-4D97-AF65-F5344CB8AC3E}">
        <p14:creationId xmlns:p14="http://schemas.microsoft.com/office/powerpoint/2010/main" val="352326779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 Screen">
    <p:spTree>
      <p:nvGrpSpPr>
        <p:cNvPr id="1" name=""/>
        <p:cNvGrpSpPr/>
        <p:nvPr/>
      </p:nvGrpSpPr>
      <p:grpSpPr>
        <a:xfrm>
          <a:off x="0" y="0"/>
          <a:ext cx="0" cy="0"/>
          <a:chOff x="0" y="0"/>
          <a:chExt cx="0" cy="0"/>
        </a:xfrm>
      </p:grpSpPr>
      <p:pic>
        <p:nvPicPr>
          <p:cNvPr id="9" name="Picture 27" descr="National_Grid_logo_blue"/>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8"/>
          </p:nvPr>
        </p:nvSpPr>
        <p:spPr>
          <a:xfrm>
            <a:off x="5923037" y="2594372"/>
            <a:ext cx="1565275" cy="1179909"/>
          </a:xfrm>
        </p:spPr>
        <p:txBody>
          <a:bodyPr/>
          <a:lstStyle>
            <a:lvl1pPr marL="0" indent="0">
              <a:buFont typeface="Arial" panose="020B0604020202020204" pitchFamily="34" charset="0"/>
              <a:buNone/>
              <a:defRPr sz="600"/>
            </a:lvl1pPr>
          </a:lstStyle>
          <a:p>
            <a:pPr lvl="0"/>
            <a:r>
              <a:rPr lang="en-US" noProof="0"/>
              <a:t>Click icon to add picture</a:t>
            </a:r>
            <a:endParaRPr lang="en-GB" noProof="0" dirty="0"/>
          </a:p>
        </p:txBody>
      </p:sp>
      <p:sp>
        <p:nvSpPr>
          <p:cNvPr id="19" name="Picture Placeholder 12"/>
          <p:cNvSpPr>
            <a:spLocks noGrp="1"/>
          </p:cNvSpPr>
          <p:nvPr>
            <p:ph type="pic" sz="quarter" idx="15"/>
          </p:nvPr>
        </p:nvSpPr>
        <p:spPr>
          <a:xfrm>
            <a:off x="7549990" y="2594382"/>
            <a:ext cx="1594010" cy="1179395"/>
          </a:xfrm>
        </p:spPr>
        <p:txBody>
          <a:bodyPr>
            <a:normAutofit/>
          </a:bodyPr>
          <a:lstStyle>
            <a:lvl1pPr marL="0" indent="0">
              <a:buNone/>
              <a:defRPr sz="600"/>
            </a:lvl1pPr>
          </a:lstStyle>
          <a:p>
            <a:pPr lvl="0"/>
            <a:r>
              <a:rPr lang="en-US" noProof="0"/>
              <a:t>Click icon to add picture</a:t>
            </a:r>
            <a:endParaRPr lang="en-GB" noProof="0" dirty="0"/>
          </a:p>
        </p:txBody>
      </p:sp>
      <p:sp>
        <p:nvSpPr>
          <p:cNvPr id="14" name="Picture Placeholder 12"/>
          <p:cNvSpPr>
            <a:spLocks noGrp="1"/>
          </p:cNvSpPr>
          <p:nvPr>
            <p:ph type="pic" sz="quarter" idx="13"/>
          </p:nvPr>
        </p:nvSpPr>
        <p:spPr>
          <a:xfrm>
            <a:off x="5923036" y="1280088"/>
            <a:ext cx="3220964" cy="1268284"/>
          </a:xfrm>
        </p:spPr>
        <p:txBody>
          <a:bodyPr>
            <a:normAutofit/>
          </a:bodyPr>
          <a:lstStyle>
            <a:lvl1pPr marL="0" indent="0">
              <a:buNone/>
              <a:defRPr sz="600"/>
            </a:lvl1pPr>
          </a:lstStyle>
          <a:p>
            <a:pPr lvl="0"/>
            <a:r>
              <a:rPr lang="en-US" noProof="0"/>
              <a:t>Click icon to add picture</a:t>
            </a:r>
            <a:endParaRPr lang="en-GB" noProof="0" dirty="0"/>
          </a:p>
        </p:txBody>
      </p:sp>
      <p:sp>
        <p:nvSpPr>
          <p:cNvPr id="13" name="Picture Placeholder 12"/>
          <p:cNvSpPr>
            <a:spLocks noGrp="1"/>
          </p:cNvSpPr>
          <p:nvPr>
            <p:ph type="pic" sz="quarter" idx="12"/>
          </p:nvPr>
        </p:nvSpPr>
        <p:spPr>
          <a:xfrm>
            <a:off x="0" y="1280483"/>
            <a:ext cx="5857502" cy="2493294"/>
          </a:xfrm>
        </p:spPr>
        <p:txBody>
          <a:bodyPr>
            <a:normAutofit/>
          </a:bodyPr>
          <a:lstStyle>
            <a:lvl1pPr marL="0" indent="0">
              <a:buNone/>
              <a:defRPr sz="675"/>
            </a:lvl1pPr>
          </a:lstStyle>
          <a:p>
            <a:pPr lvl="0"/>
            <a:r>
              <a:rPr lang="en-US" noProof="0"/>
              <a:t>Click icon to add picture</a:t>
            </a:r>
            <a:endParaRPr lang="en-GB" noProof="0" dirty="0"/>
          </a:p>
        </p:txBody>
      </p:sp>
      <p:sp>
        <p:nvSpPr>
          <p:cNvPr id="4" name="Text Placeholder 3"/>
          <p:cNvSpPr>
            <a:spLocks noGrp="1"/>
          </p:cNvSpPr>
          <p:nvPr>
            <p:ph type="body" sz="quarter" idx="16"/>
          </p:nvPr>
        </p:nvSpPr>
        <p:spPr>
          <a:xfrm>
            <a:off x="336329" y="3976233"/>
            <a:ext cx="5411414" cy="300078"/>
          </a:xfrm>
          <a:noFill/>
          <a:ln>
            <a:noFill/>
          </a:ln>
        </p:spPr>
        <p:txBody>
          <a:bodyPr>
            <a:spAutoFit/>
          </a:bodyPr>
          <a:lstStyle>
            <a:lvl1pPr marL="257175" indent="-257175" algn="l" rtl="0" eaLnBrk="1" fontAlgn="base" hangingPunct="1">
              <a:lnSpc>
                <a:spcPct val="90000"/>
              </a:lnSpc>
              <a:spcBef>
                <a:spcPct val="0"/>
              </a:spcBef>
              <a:spcAft>
                <a:spcPct val="0"/>
              </a:spcAft>
              <a:buFont typeface="Arial" panose="020B0604020202020204" pitchFamily="34" charset="0"/>
              <a:buNone/>
              <a:defRPr lang="en-GB" sz="1500" baseline="0" dirty="0">
                <a:solidFill>
                  <a:schemeClr val="tx2"/>
                </a:solidFill>
                <a:latin typeface="+mn-lt"/>
                <a:ea typeface="+mn-ea"/>
                <a:cs typeface="+mn-cs"/>
              </a:defRPr>
            </a:lvl1pPr>
          </a:lstStyle>
          <a:p>
            <a:pPr lvl="0"/>
            <a:r>
              <a:rPr lang="en-US"/>
              <a:t>Edit Master text styles</a:t>
            </a:r>
          </a:p>
        </p:txBody>
      </p:sp>
      <p:sp>
        <p:nvSpPr>
          <p:cNvPr id="15" name="Text Placeholder 3"/>
          <p:cNvSpPr>
            <a:spLocks noGrp="1"/>
          </p:cNvSpPr>
          <p:nvPr>
            <p:ph type="body" sz="quarter" idx="17"/>
          </p:nvPr>
        </p:nvSpPr>
        <p:spPr>
          <a:xfrm>
            <a:off x="336329" y="4247658"/>
            <a:ext cx="5411414" cy="258528"/>
          </a:xfrm>
          <a:noFill/>
          <a:ln>
            <a:noFill/>
          </a:ln>
        </p:spPr>
        <p:txBody>
          <a:bodyPr>
            <a:spAutoFit/>
          </a:bodyPr>
          <a:lstStyle>
            <a:lvl1pPr marL="214313" indent="-214313" algn="l" rtl="0" eaLnBrk="1" fontAlgn="base" hangingPunct="1">
              <a:lnSpc>
                <a:spcPct val="90000"/>
              </a:lnSpc>
              <a:spcBef>
                <a:spcPct val="0"/>
              </a:spcBef>
              <a:spcAft>
                <a:spcPct val="0"/>
              </a:spcAft>
              <a:buFont typeface="Arial" panose="020B0604020202020204" pitchFamily="34" charset="0"/>
              <a:buNone/>
              <a:defRPr lang="en-GB" sz="1200" b="0" dirty="0">
                <a:solidFill>
                  <a:schemeClr val="tx2"/>
                </a:solidFill>
                <a:latin typeface="+mj-lt"/>
                <a:ea typeface="+mj-ea"/>
                <a:cs typeface="+mj-cs"/>
              </a:defRPr>
            </a:lvl1pPr>
          </a:lstStyle>
          <a:p>
            <a:pPr lvl="0"/>
            <a:r>
              <a:rPr lang="en-US"/>
              <a:t>Edit Master text styles</a:t>
            </a:r>
          </a:p>
        </p:txBody>
      </p:sp>
      <p:sp>
        <p:nvSpPr>
          <p:cNvPr id="5" name="Title 4"/>
          <p:cNvSpPr>
            <a:spLocks noGrp="1"/>
          </p:cNvSpPr>
          <p:nvPr>
            <p:ph type="title"/>
          </p:nvPr>
        </p:nvSpPr>
        <p:spPr/>
        <p:txBody>
          <a:bodyPr/>
          <a:lstStyle/>
          <a:p>
            <a:r>
              <a:rPr lang="en-US"/>
              <a:t>Click to edit Master title style</a:t>
            </a:r>
            <a:endParaRPr lang="en-GB" dirty="0"/>
          </a:p>
        </p:txBody>
      </p:sp>
      <p:sp>
        <p:nvSpPr>
          <p:cNvPr id="10" name="Slide Number Placeholder 5"/>
          <p:cNvSpPr>
            <a:spLocks noGrp="1"/>
          </p:cNvSpPr>
          <p:nvPr>
            <p:ph type="sldNum" sz="quarter" idx="19"/>
          </p:nvPr>
        </p:nvSpPr>
        <p:spPr/>
        <p:txBody>
          <a:bodyPr/>
          <a:lstStyle>
            <a:lvl1pPr algn="r">
              <a:defRPr lang="en-GB" sz="750" b="0">
                <a:solidFill>
                  <a:schemeClr val="tx1"/>
                </a:solidFill>
                <a:latin typeface="+mn-lt"/>
                <a:ea typeface="+mn-ea"/>
              </a:defRPr>
            </a:lvl1pPr>
          </a:lstStyle>
          <a:p>
            <a:pPr>
              <a:defRPr/>
            </a:pPr>
            <a:fld id="{D4A54B42-1D6F-4A79-B66C-75F8C3CA6066}" type="slidenum">
              <a:rPr/>
              <a:pPr>
                <a:defRPr/>
              </a:pPr>
              <a:t>‹#›</a:t>
            </a:fld>
            <a:endParaRPr dirty="0"/>
          </a:p>
        </p:txBody>
      </p:sp>
    </p:spTree>
    <p:extLst>
      <p:ext uri="{BB962C8B-B14F-4D97-AF65-F5344CB8AC3E}">
        <p14:creationId xmlns:p14="http://schemas.microsoft.com/office/powerpoint/2010/main" val="200840449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4030-EB13-1948-8B1D-56212C541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7CB36-9045-694B-B5A0-C7AE65454119}"/>
              </a:ext>
            </a:extLst>
          </p:cNvPr>
          <p:cNvSpPr>
            <a:spLocks noGrp="1"/>
          </p:cNvSpPr>
          <p:nvPr>
            <p:ph idx="1"/>
          </p:nvPr>
        </p:nvSpPr>
        <p:spPr>
          <a:xfrm>
            <a:off x="322781" y="1058865"/>
            <a:ext cx="8498440" cy="187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4BAF6-6483-D940-B0E1-FCD05C47DB6F}"/>
              </a:ext>
            </a:extLst>
          </p:cNvPr>
          <p:cNvSpPr>
            <a:spLocks noGrp="1"/>
          </p:cNvSpPr>
          <p:nvPr>
            <p:ph type="dt" sz="half" idx="10"/>
          </p:nvPr>
        </p:nvSpPr>
        <p:spPr/>
        <p:txBody>
          <a:bodyPr/>
          <a:lstStyle/>
          <a:p>
            <a:fld id="{E243A1F4-EB33-1B4A-8DFB-0AE765AF6F2B}" type="datetimeFigureOut">
              <a:rPr lang="en-US" smtClean="0"/>
              <a:t>2/3/2020</a:t>
            </a:fld>
            <a:endParaRPr lang="en-US" dirty="0"/>
          </a:p>
        </p:txBody>
      </p:sp>
      <p:sp>
        <p:nvSpPr>
          <p:cNvPr id="5" name="Footer Placeholder 4">
            <a:extLst>
              <a:ext uri="{FF2B5EF4-FFF2-40B4-BE49-F238E27FC236}">
                <a16:creationId xmlns:a16="http://schemas.microsoft.com/office/drawing/2014/main" id="{DB6EE54F-F234-0248-A7CB-11F89CCCC4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AFE923-7AFA-D940-9225-38C2411482AD}"/>
              </a:ext>
            </a:extLst>
          </p:cNvPr>
          <p:cNvSpPr>
            <a:spLocks noGrp="1"/>
          </p:cNvSpPr>
          <p:nvPr>
            <p:ph type="sldNum" sz="quarter" idx="12"/>
          </p:nvPr>
        </p:nvSpPr>
        <p:spPr/>
        <p:txBody>
          <a:bodyPr/>
          <a:lstStyle/>
          <a:p>
            <a:fld id="{BDE7BFA8-D11A-D340-8CD9-1F78FF95BB21}" type="slidenum">
              <a:rPr lang="en-US" smtClean="0"/>
              <a:t>‹#›</a:t>
            </a:fld>
            <a:endParaRPr lang="en-US" dirty="0"/>
          </a:p>
        </p:txBody>
      </p:sp>
    </p:spTree>
    <p:extLst>
      <p:ext uri="{BB962C8B-B14F-4D97-AF65-F5344CB8AC3E}">
        <p14:creationId xmlns:p14="http://schemas.microsoft.com/office/powerpoint/2010/main" val="26667291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741760" algn="l"/>
              </a:tabLst>
            </a:pPr>
            <a:r>
              <a:rPr lang="fr-FR"/>
              <a:t>| [Insert document title] | [Insert date]</a:t>
            </a:r>
          </a:p>
        </p:txBody>
      </p:sp>
    </p:spTree>
    <p:extLst>
      <p:ext uri="{BB962C8B-B14F-4D97-AF65-F5344CB8AC3E}">
        <p14:creationId xmlns:p14="http://schemas.microsoft.com/office/powerpoint/2010/main" val="56659605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128517" y="1058401"/>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3284313" y="1058400"/>
            <a:ext cx="2592000" cy="140807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432000" y="1058400"/>
            <a:ext cx="2592000" cy="1408078"/>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741760" algn="l"/>
              </a:tabLst>
            </a:pPr>
            <a:r>
              <a:rPr lang="fr-FR"/>
              <a:t>| [Insert document title] | [Insert date]</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9206425" y="0"/>
            <a:ext cx="2029736" cy="1457698"/>
            <a:chOff x="3528102" y="847657"/>
            <a:chExt cx="2029736" cy="1943596"/>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1943596"/>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205"/>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9206426" y="1605244"/>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44695244"/>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431801" y="1058467"/>
            <a:ext cx="5435599" cy="1413584"/>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741760" algn="l"/>
              </a:tabLst>
            </a:pPr>
            <a:r>
              <a:rPr lang="fr-FR"/>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9206425" y="0"/>
            <a:ext cx="2029736" cy="1457698"/>
            <a:chOff x="3528102" y="847657"/>
            <a:chExt cx="2029736" cy="1943596"/>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43596"/>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67866" marR="0" lvl="2" indent="-67866" defTabSz="6858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542" marR="0" lvl="2" indent="0" defTabSz="685800" eaLnBrk="1" fontAlgn="auto" latinLnBrk="0" hangingPunct="1">
                <a:lnSpc>
                  <a:spcPct val="100000"/>
                </a:lnSpc>
                <a:spcBef>
                  <a:spcPts val="0"/>
                </a:spcBef>
                <a:spcAft>
                  <a:spcPts val="0"/>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205"/>
                  </a:spcAft>
                  <a:buClrTx/>
                  <a:buSzTx/>
                  <a:buFontTx/>
                  <a:buNone/>
                  <a:tabLst/>
                  <a:defRPr/>
                </a:pP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09055065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2000" y="1058400"/>
            <a:ext cx="8280000" cy="3453938"/>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741760" algn="l"/>
              </a:tabLst>
            </a:pPr>
            <a:r>
              <a:rPr lang="fr-FR"/>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9206425" y="36027"/>
            <a:ext cx="2029736" cy="747025"/>
          </a:xfrm>
          <a:prstGeom prst="rect">
            <a:avLst/>
          </a:prstGeom>
          <a:solidFill>
            <a:sysClr val="window" lastClr="FFFFFF">
              <a:lumMod val="95000"/>
            </a:sysClr>
          </a:solidFill>
          <a:ln w="6350" cap="flat" cmpd="sng" algn="ctr">
            <a:noFill/>
            <a:prstDash val="solid"/>
            <a:miter lim="800000"/>
          </a:ln>
          <a:effectLst/>
        </p:spPr>
        <p:txBody>
          <a:bodyPr wrap="square" lIns="27000" tIns="27000" rIns="27000" bIns="27000" rtlCol="0" anchor="t" anchorCtr="0">
            <a:spAutoFit/>
          </a:bodyPr>
          <a:lstStyle/>
          <a:p>
            <a:pPr marL="0" marR="0" lvl="2" indent="0" defTabSz="6858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6858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6191546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1928812"/>
            <a:ext cx="392392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3" y="0"/>
            <a:ext cx="3987469"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2647696"/>
            <a:ext cx="6140346"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1839210"/>
            <a:ext cx="19476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440114" y="1062985"/>
            <a:ext cx="3952500"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5" name="Group 34"/>
          <p:cNvGrpSpPr/>
          <p:nvPr userDrawn="1"/>
        </p:nvGrpSpPr>
        <p:grpSpPr>
          <a:xfrm>
            <a:off x="426571" y="4600219"/>
            <a:ext cx="1905000" cy="30113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43249937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1928812"/>
            <a:ext cx="392392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3" y="0"/>
            <a:ext cx="3987469"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2647696"/>
            <a:ext cx="6140346"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1839210"/>
            <a:ext cx="19476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062985"/>
            <a:ext cx="3952500"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8" name="Group 37"/>
          <p:cNvGrpSpPr/>
          <p:nvPr userDrawn="1"/>
        </p:nvGrpSpPr>
        <p:grpSpPr>
          <a:xfrm>
            <a:off x="426571" y="4600219"/>
            <a:ext cx="1905000" cy="30113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227621"/>
            <a:ext cx="1969293" cy="437201"/>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81019162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1928812"/>
            <a:ext cx="392392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3" y="0"/>
            <a:ext cx="3987469"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2647696"/>
            <a:ext cx="6140346"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1839210"/>
            <a:ext cx="19476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440114" y="1062985"/>
            <a:ext cx="3952500"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6" name="Group 35"/>
          <p:cNvGrpSpPr/>
          <p:nvPr userDrawn="1"/>
        </p:nvGrpSpPr>
        <p:grpSpPr>
          <a:xfrm>
            <a:off x="426571" y="4600219"/>
            <a:ext cx="1905000" cy="30113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227621"/>
            <a:ext cx="1969293" cy="437201"/>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75476727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1928812"/>
            <a:ext cx="392392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3" y="0"/>
            <a:ext cx="3987469"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2647696"/>
            <a:ext cx="6140346"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1839210"/>
            <a:ext cx="19476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062985"/>
            <a:ext cx="3952500"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8" name="Group 37"/>
          <p:cNvGrpSpPr/>
          <p:nvPr userDrawn="1"/>
        </p:nvGrpSpPr>
        <p:grpSpPr>
          <a:xfrm>
            <a:off x="426571" y="4600219"/>
            <a:ext cx="1905000" cy="30113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2378" y="267891"/>
            <a:ext cx="1763750" cy="391500"/>
          </a:xfrm>
          <a:prstGeom prst="rect">
            <a:avLst/>
          </a:prstGeom>
        </p:spPr>
      </p:pic>
    </p:spTree>
    <p:extLst>
      <p:ext uri="{BB962C8B-B14F-4D97-AF65-F5344CB8AC3E}">
        <p14:creationId xmlns:p14="http://schemas.microsoft.com/office/powerpoint/2010/main" val="72268149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1928812"/>
            <a:ext cx="3923922" cy="415499"/>
          </a:xfrm>
        </p:spPr>
        <p:txBody>
          <a:bodyPr/>
          <a:lstStyle>
            <a:lvl1pPr>
              <a:spcAft>
                <a:spcPts val="0"/>
              </a:spcAft>
              <a:defRPr sz="1350">
                <a:solidFill>
                  <a:schemeClr val="bg1"/>
                </a:solidFill>
              </a:defRPr>
            </a:lvl1pPr>
            <a:lvl2pPr>
              <a:defRPr sz="135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3" y="0"/>
            <a:ext cx="3987469" cy="249555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2647696"/>
            <a:ext cx="6140346" cy="2495804"/>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1839210"/>
            <a:ext cx="1947600" cy="1460700"/>
          </a:xfrm>
          <a:prstGeom prst="flowChartDecision">
            <a:avLst/>
          </a:prstGeom>
          <a:solidFill>
            <a:schemeClr val="bg1"/>
          </a:solidFill>
        </p:spPr>
        <p:txBody>
          <a:bodyPr>
            <a:noAutofit/>
          </a:bodyPr>
          <a:lstStyle>
            <a:lvl1pPr>
              <a:defRPr sz="1050"/>
            </a:lvl1pPr>
          </a:lstStyle>
          <a:p>
            <a:r>
              <a:rPr lang="en-US" dirty="0"/>
              <a:t> </a:t>
            </a:r>
            <a:endParaRPr lang="en-GB" dirty="0"/>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440114" y="1062985"/>
            <a:ext cx="3952500" cy="276999"/>
          </a:xfrm>
        </p:spPr>
        <p:txBody>
          <a:bodyPr/>
          <a:lstStyle>
            <a:lvl1pPr>
              <a:lnSpc>
                <a:spcPct val="80000"/>
              </a:lnSpc>
              <a:defRPr sz="2400">
                <a:solidFill>
                  <a:schemeClr val="bg1"/>
                </a:solidFill>
              </a:defRPr>
            </a:lvl1pPr>
          </a:lstStyle>
          <a:p>
            <a:r>
              <a:rPr lang="en-US"/>
              <a:t>Click to edit Master title style</a:t>
            </a:r>
            <a:endParaRPr lang="en-GB" dirty="0"/>
          </a:p>
        </p:txBody>
      </p:sp>
      <p:grpSp>
        <p:nvGrpSpPr>
          <p:cNvPr id="38" name="Group 37"/>
          <p:cNvGrpSpPr/>
          <p:nvPr userDrawn="1"/>
        </p:nvGrpSpPr>
        <p:grpSpPr>
          <a:xfrm>
            <a:off x="426571" y="4600219"/>
            <a:ext cx="1905000" cy="30113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35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35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35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35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35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35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35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35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35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35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35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350"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227621"/>
            <a:ext cx="1307829" cy="437201"/>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9206426" y="0"/>
            <a:ext cx="2030635" cy="1448820"/>
          </a:xfrm>
          <a:prstGeom prst="rect">
            <a:avLst/>
          </a:prstGeom>
          <a:solidFill>
            <a:sysClr val="window" lastClr="FFFFFF">
              <a:lumMod val="95000"/>
            </a:sysClr>
          </a:solidFill>
          <a:ln w="6350" cap="flat" cmpd="sng" algn="ctr">
            <a:noFill/>
            <a:prstDash val="solid"/>
            <a:miter lim="800000"/>
          </a:ln>
          <a:effectLst/>
        </p:spPr>
        <p:txBody>
          <a:bodyPr wrap="square" lIns="31604" tIns="31604" rIns="31604" bIns="31604" rtlCol="0" anchor="t"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6858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45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68580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67866" marR="0" lvl="2" indent="-67866" algn="l" defTabSz="6858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4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6625175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8.w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image" Target="../media/image9.jpe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theme" Target="../theme/theme6.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theme" Target="../theme/theme7.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8.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dirty="0"/>
              <a:t>National Grid </a:t>
            </a:r>
          </a:p>
        </p:txBody>
      </p:sp>
    </p:spTree>
  </p:cSld>
  <p:clrMap bg1="lt1" tx1="dk1" bg2="lt2" tx2="dk2" accent1="accent1" accent2="accent2" accent3="accent3" accent4="accent4" accent5="accent5" accent6="accent6" hlink="hlink" folHlink="folHlink"/>
  <p:sldLayoutIdLst>
    <p:sldLayoutId id="2147483785" r:id="rId1"/>
    <p:sldLayoutId id="2147483813" r:id="rId2"/>
    <p:sldLayoutId id="2147483786" r:id="rId3"/>
    <p:sldLayoutId id="2147483814" r:id="rId4"/>
    <p:sldLayoutId id="2147483815" r:id="rId5"/>
    <p:sldLayoutId id="2147483816" r:id="rId6"/>
    <p:sldLayoutId id="2147483784" r:id="rId7"/>
    <p:sldLayoutId id="2147483852" r:id="rId8"/>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userDrawn="1">
          <p15:clr>
            <a:srgbClr val="F26B43"/>
          </p15:clr>
        </p15:guide>
        <p15:guide id="4" pos="5556" userDrawn="1">
          <p15:clr>
            <a:srgbClr val="F26B43"/>
          </p15:clr>
        </p15:guide>
        <p15:guide id="6" orient="horz" pos="2845" userDrawn="1">
          <p15:clr>
            <a:srgbClr val="F26B43"/>
          </p15:clr>
        </p15:guide>
        <p15:guide id="8" pos="204" userDrawn="1">
          <p15:clr>
            <a:srgbClr val="F26B43"/>
          </p15:clr>
        </p15:guide>
        <p15:guide id="13" pos="2993" userDrawn="1">
          <p15:clr>
            <a:srgbClr val="F26B43"/>
          </p15:clr>
        </p15:guide>
        <p15:guide id="14" orient="horz" pos="350" userDrawn="1">
          <p15:clr>
            <a:srgbClr val="F26B43"/>
          </p15:clr>
        </p15:guide>
        <p15:guide id="15" orient="horz" pos="667" userDrawn="1">
          <p15:clr>
            <a:srgbClr val="F26B43"/>
          </p15:clr>
        </p15:guide>
        <p15:guide id="16" pos="2064" userDrawn="1">
          <p15:clr>
            <a:srgbClr val="F26B43"/>
          </p15:clr>
        </p15:guide>
        <p15:guide id="17" pos="3923" userDrawn="1">
          <p15:clr>
            <a:srgbClr val="F26B43"/>
          </p15:clr>
        </p15:guide>
        <p15:guide id="18" pos="3696" userDrawn="1">
          <p15:clr>
            <a:srgbClr val="F26B43"/>
          </p15:clr>
        </p15:guide>
        <p15:guide id="19" pos="18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346075" y="483429"/>
            <a:ext cx="8337550"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8" rIns="91434" bIns="45718" numCol="1" anchor="b" anchorCtr="0" compatLnSpc="1">
            <a:prstTxWarp prst="textNoShape">
              <a:avLst/>
            </a:prstTxWarp>
            <a:spAutoFit/>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41326" y="1114425"/>
            <a:ext cx="8245475" cy="364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8" rIns="91434" bIns="45718" numCol="1" anchor="t" anchorCtr="0" compatLnSpc="1">
            <a:prstTxWarp prst="textNoShape">
              <a:avLst/>
            </a:prstTxWarp>
          </a:bodyPr>
          <a:lstStyle/>
          <a:p>
            <a:pPr lvl="0"/>
            <a:r>
              <a:rPr lang="en-US" altLang="en-US" dirty="0"/>
              <a:t>Click to edit Master text styles</a:t>
            </a:r>
          </a:p>
          <a:p>
            <a:pPr lvl="2"/>
            <a:r>
              <a:rPr lang="en-US" altLang="en-US" dirty="0"/>
              <a:t>Second level</a:t>
            </a:r>
          </a:p>
          <a:p>
            <a:pPr lvl="3"/>
            <a:r>
              <a:rPr lang="en-US" altLang="en-US" dirty="0"/>
              <a:t>Third level</a:t>
            </a:r>
          </a:p>
          <a:p>
            <a:pPr lvl="4"/>
            <a:r>
              <a:rPr lang="en-US" altLang="en-US" dirty="0"/>
              <a:t>Fourth level</a:t>
            </a:r>
          </a:p>
        </p:txBody>
      </p:sp>
      <p:pic>
        <p:nvPicPr>
          <p:cNvPr id="1028" name="Picture 27" descr="National_Grid_logo_blu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18375" y="177404"/>
            <a:ext cx="137795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44501" y="890587"/>
            <a:ext cx="8239125" cy="0"/>
          </a:xfrm>
          <a:prstGeom prst="line">
            <a:avLst/>
          </a:prstGeom>
          <a:ln w="190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05826" y="4869657"/>
            <a:ext cx="638175" cy="273844"/>
          </a:xfrm>
          <a:prstGeom prst="rect">
            <a:avLst/>
          </a:prstGeom>
        </p:spPr>
        <p:txBody>
          <a:bodyPr anchor="b"/>
          <a:lstStyle>
            <a:lvl1pPr algn="r">
              <a:defRPr lang="en-GB" sz="750" b="0">
                <a:solidFill>
                  <a:schemeClr val="tx1"/>
                </a:solidFill>
                <a:latin typeface="+mn-lt"/>
                <a:ea typeface="+mn-ea"/>
                <a:cs typeface="+mn-cs"/>
              </a:defRPr>
            </a:lvl1pPr>
          </a:lstStyle>
          <a:p>
            <a:pPr>
              <a:defRPr/>
            </a:pPr>
            <a:fld id="{938A0C8E-81BC-4C0B-87DE-013B02324258}" type="slidenum">
              <a:rPr/>
              <a:pPr>
                <a:defRPr/>
              </a:pPr>
              <a:t>‹#›</a:t>
            </a:fld>
            <a:endParaRPr dirty="0"/>
          </a:p>
        </p:txBody>
      </p:sp>
    </p:spTree>
    <p:extLst>
      <p:ext uri="{BB962C8B-B14F-4D97-AF65-F5344CB8AC3E}">
        <p14:creationId xmlns:p14="http://schemas.microsoft.com/office/powerpoint/2010/main" val="244399725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transition>
    <p:fade/>
  </p:transition>
  <p:hf hdr="0" ftr="0" dt="0"/>
  <p:txStyles>
    <p:titleStyle>
      <a:lvl1pPr algn="l" rtl="0" eaLnBrk="1" fontAlgn="base" hangingPunct="1">
        <a:spcBef>
          <a:spcPct val="0"/>
        </a:spcBef>
        <a:spcAft>
          <a:spcPct val="0"/>
        </a:spcAft>
        <a:defRPr sz="2100">
          <a:solidFill>
            <a:schemeClr val="tx2"/>
          </a:solidFill>
          <a:latin typeface="+mj-lt"/>
          <a:ea typeface="+mj-ea"/>
          <a:cs typeface="+mj-cs"/>
        </a:defRPr>
      </a:lvl1pPr>
      <a:lvl2pPr algn="l" rtl="0" eaLnBrk="1" fontAlgn="base" hangingPunct="1">
        <a:spcBef>
          <a:spcPct val="0"/>
        </a:spcBef>
        <a:spcAft>
          <a:spcPct val="0"/>
        </a:spcAft>
        <a:defRPr sz="2100">
          <a:solidFill>
            <a:schemeClr val="tx2"/>
          </a:solidFill>
          <a:latin typeface="Arial" charset="0"/>
          <a:ea typeface="ＭＳ Ｐゴシック" pitchFamily="48" charset="-128"/>
        </a:defRPr>
      </a:lvl2pPr>
      <a:lvl3pPr algn="l" rtl="0" eaLnBrk="1" fontAlgn="base" hangingPunct="1">
        <a:spcBef>
          <a:spcPct val="0"/>
        </a:spcBef>
        <a:spcAft>
          <a:spcPct val="0"/>
        </a:spcAft>
        <a:defRPr sz="2100">
          <a:solidFill>
            <a:schemeClr val="tx2"/>
          </a:solidFill>
          <a:latin typeface="Arial" charset="0"/>
          <a:ea typeface="ＭＳ Ｐゴシック" pitchFamily="48" charset="-128"/>
        </a:defRPr>
      </a:lvl3pPr>
      <a:lvl4pPr algn="l" rtl="0" eaLnBrk="1" fontAlgn="base" hangingPunct="1">
        <a:spcBef>
          <a:spcPct val="0"/>
        </a:spcBef>
        <a:spcAft>
          <a:spcPct val="0"/>
        </a:spcAft>
        <a:defRPr sz="2100">
          <a:solidFill>
            <a:schemeClr val="tx2"/>
          </a:solidFill>
          <a:latin typeface="Arial" charset="0"/>
          <a:ea typeface="ＭＳ Ｐゴシック" pitchFamily="48" charset="-128"/>
        </a:defRPr>
      </a:lvl4pPr>
      <a:lvl5pPr algn="l" rtl="0" eaLnBrk="1" fontAlgn="base" hangingPunct="1">
        <a:spcBef>
          <a:spcPct val="0"/>
        </a:spcBef>
        <a:spcAft>
          <a:spcPct val="0"/>
        </a:spcAft>
        <a:defRPr sz="2100">
          <a:solidFill>
            <a:schemeClr val="tx2"/>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255985" indent="-255985" algn="l" rtl="0" eaLnBrk="1" fontAlgn="base" hangingPunct="1">
        <a:spcBef>
          <a:spcPct val="0"/>
        </a:spcBef>
        <a:spcAft>
          <a:spcPts val="450"/>
        </a:spcAft>
        <a:buClr>
          <a:srgbClr val="0061A8"/>
        </a:buClr>
        <a:buFont typeface="Wingdings 2" pitchFamily="18" charset="2"/>
        <a:buChar char=""/>
        <a:defRPr sz="1500">
          <a:solidFill>
            <a:schemeClr val="tx1"/>
          </a:solidFill>
          <a:latin typeface="+mn-lt"/>
          <a:ea typeface="+mn-ea"/>
          <a:cs typeface="+mn-cs"/>
        </a:defRPr>
      </a:lvl1pPr>
      <a:lvl2pPr marL="265510" indent="-195263" algn="l" rtl="0" eaLnBrk="1" fontAlgn="base" hangingPunct="1">
        <a:spcBef>
          <a:spcPct val="0"/>
        </a:spcBef>
        <a:spcAft>
          <a:spcPts val="450"/>
        </a:spcAft>
        <a:buClr>
          <a:srgbClr val="0061A8"/>
        </a:buClr>
        <a:buFont typeface="Lucida Grande"/>
        <a:buChar char="–"/>
        <a:defRPr>
          <a:solidFill>
            <a:schemeClr val="tx1"/>
          </a:solidFill>
          <a:latin typeface="+mn-lt"/>
          <a:ea typeface="+mn-ea"/>
        </a:defRPr>
      </a:lvl2pPr>
      <a:lvl3pPr marL="469106" indent="-202406" algn="l" rtl="0" eaLnBrk="1" fontAlgn="base" hangingPunct="1">
        <a:spcBef>
          <a:spcPct val="0"/>
        </a:spcBef>
        <a:spcAft>
          <a:spcPts val="450"/>
        </a:spcAft>
        <a:buClr>
          <a:srgbClr val="0061A8"/>
        </a:buClr>
        <a:buFont typeface="Lucida Grande"/>
        <a:buChar char="–"/>
        <a:defRPr sz="1350">
          <a:solidFill>
            <a:schemeClr val="tx1"/>
          </a:solidFill>
          <a:latin typeface="+mn-lt"/>
          <a:ea typeface="+mn-ea"/>
        </a:defRPr>
      </a:lvl3pPr>
      <a:lvl4pPr marL="671513" indent="-201216" algn="l" rtl="0" eaLnBrk="1" fontAlgn="base" hangingPunct="1">
        <a:spcBef>
          <a:spcPct val="0"/>
        </a:spcBef>
        <a:spcAft>
          <a:spcPts val="450"/>
        </a:spcAft>
        <a:buClr>
          <a:srgbClr val="0061A8"/>
        </a:buClr>
        <a:buFont typeface="Lucida Grande"/>
        <a:buChar char="–"/>
        <a:defRPr sz="1050">
          <a:solidFill>
            <a:schemeClr val="tx1"/>
          </a:solidFill>
          <a:latin typeface="+mn-lt"/>
          <a:ea typeface="+mn-ea"/>
        </a:defRPr>
      </a:lvl4pPr>
      <a:lvl5pPr marL="804863" indent="-132160" algn="l" rtl="0" eaLnBrk="1" fontAlgn="base" hangingPunct="1">
        <a:spcBef>
          <a:spcPct val="0"/>
        </a:spcBef>
        <a:spcAft>
          <a:spcPts val="450"/>
        </a:spcAft>
        <a:buClr>
          <a:srgbClr val="0061A8"/>
        </a:buClr>
        <a:buFont typeface="Lucida Grande"/>
        <a:buChar char="–"/>
        <a:defRPr sz="900">
          <a:solidFill>
            <a:schemeClr val="tx1"/>
          </a:solidFill>
          <a:latin typeface="+mn-lt"/>
          <a:ea typeface="+mn-ea"/>
        </a:defRPr>
      </a:lvl5pPr>
      <a:lvl6pPr marL="1885762" indent="-171434" algn="l" rtl="0" eaLnBrk="1" fontAlgn="base" hangingPunct="1">
        <a:spcBef>
          <a:spcPct val="0"/>
        </a:spcBef>
        <a:spcAft>
          <a:spcPct val="50000"/>
        </a:spcAft>
        <a:buClr>
          <a:srgbClr val="0079C1"/>
        </a:buClr>
        <a:buFont typeface="Wingdings 2" pitchFamily="18" charset="2"/>
        <a:buChar char="¾"/>
        <a:defRPr sz="1200">
          <a:solidFill>
            <a:schemeClr val="tx2"/>
          </a:solidFill>
          <a:latin typeface="+mn-lt"/>
          <a:ea typeface="+mn-ea"/>
        </a:defRPr>
      </a:lvl6pPr>
      <a:lvl7pPr marL="2228628" indent="-171434" algn="l" rtl="0" eaLnBrk="1" fontAlgn="base" hangingPunct="1">
        <a:spcBef>
          <a:spcPct val="0"/>
        </a:spcBef>
        <a:spcAft>
          <a:spcPct val="50000"/>
        </a:spcAft>
        <a:buClr>
          <a:srgbClr val="0079C1"/>
        </a:buClr>
        <a:buFont typeface="Wingdings 2" pitchFamily="18" charset="2"/>
        <a:buChar char="¾"/>
        <a:defRPr sz="1200">
          <a:solidFill>
            <a:schemeClr val="tx2"/>
          </a:solidFill>
          <a:latin typeface="+mn-lt"/>
          <a:ea typeface="+mn-ea"/>
        </a:defRPr>
      </a:lvl7pPr>
      <a:lvl8pPr marL="2571494" indent="-171434" algn="l" rtl="0" eaLnBrk="1" fontAlgn="base" hangingPunct="1">
        <a:spcBef>
          <a:spcPct val="0"/>
        </a:spcBef>
        <a:spcAft>
          <a:spcPct val="50000"/>
        </a:spcAft>
        <a:buClr>
          <a:srgbClr val="0079C1"/>
        </a:buClr>
        <a:buFont typeface="Wingdings 2" pitchFamily="18" charset="2"/>
        <a:buChar char="¾"/>
        <a:defRPr sz="1200">
          <a:solidFill>
            <a:schemeClr val="tx2"/>
          </a:solidFill>
          <a:latin typeface="+mn-lt"/>
          <a:ea typeface="+mn-ea"/>
        </a:defRPr>
      </a:lvl8pPr>
      <a:lvl9pPr marL="2914361" indent="-171434" algn="l" rtl="0" eaLnBrk="1" fontAlgn="base" hangingPunct="1">
        <a:spcBef>
          <a:spcPct val="0"/>
        </a:spcBef>
        <a:spcAft>
          <a:spcPct val="50000"/>
        </a:spcAft>
        <a:buClr>
          <a:srgbClr val="0079C1"/>
        </a:buClr>
        <a:buFont typeface="Wingdings 2" pitchFamily="18" charset="2"/>
        <a:buChar char="¾"/>
        <a:defRPr sz="1200">
          <a:solidFill>
            <a:schemeClr val="tx2"/>
          </a:solidFill>
          <a:latin typeface="+mn-lt"/>
          <a:ea typeface="+mn-ea"/>
        </a:defRPr>
      </a:lvl9pPr>
    </p:bodyStyle>
    <p:otherStyle>
      <a:defPPr>
        <a:defRPr lang="en-US"/>
      </a:defPPr>
      <a:lvl1pPr marL="0" algn="l" defTabSz="685732" rtl="0" eaLnBrk="1" latinLnBrk="0" hangingPunct="1">
        <a:defRPr sz="1425" kern="1200">
          <a:solidFill>
            <a:schemeClr val="tx1"/>
          </a:solidFill>
          <a:latin typeface="+mn-lt"/>
          <a:ea typeface="+mn-ea"/>
          <a:cs typeface="+mn-cs"/>
        </a:defRPr>
      </a:lvl1pPr>
      <a:lvl2pPr marL="342866" algn="l" defTabSz="685732" rtl="0" eaLnBrk="1" latinLnBrk="0" hangingPunct="1">
        <a:defRPr sz="1425" kern="1200">
          <a:solidFill>
            <a:schemeClr val="tx1"/>
          </a:solidFill>
          <a:latin typeface="+mn-lt"/>
          <a:ea typeface="+mn-ea"/>
          <a:cs typeface="+mn-cs"/>
        </a:defRPr>
      </a:lvl2pPr>
      <a:lvl3pPr marL="685732" algn="l" defTabSz="685732" rtl="0" eaLnBrk="1" latinLnBrk="0" hangingPunct="1">
        <a:defRPr sz="1425" kern="1200">
          <a:solidFill>
            <a:schemeClr val="tx1"/>
          </a:solidFill>
          <a:latin typeface="+mn-lt"/>
          <a:ea typeface="+mn-ea"/>
          <a:cs typeface="+mn-cs"/>
        </a:defRPr>
      </a:lvl3pPr>
      <a:lvl4pPr marL="1028598" algn="l" defTabSz="685732" rtl="0" eaLnBrk="1" latinLnBrk="0" hangingPunct="1">
        <a:defRPr sz="1425" kern="1200">
          <a:solidFill>
            <a:schemeClr val="tx1"/>
          </a:solidFill>
          <a:latin typeface="+mn-lt"/>
          <a:ea typeface="+mn-ea"/>
          <a:cs typeface="+mn-cs"/>
        </a:defRPr>
      </a:lvl4pPr>
      <a:lvl5pPr marL="1371464" algn="l" defTabSz="685732" rtl="0" eaLnBrk="1" latinLnBrk="0" hangingPunct="1">
        <a:defRPr sz="1425" kern="1200">
          <a:solidFill>
            <a:schemeClr val="tx1"/>
          </a:solidFill>
          <a:latin typeface="+mn-lt"/>
          <a:ea typeface="+mn-ea"/>
          <a:cs typeface="+mn-cs"/>
        </a:defRPr>
      </a:lvl5pPr>
      <a:lvl6pPr marL="1714331" algn="l" defTabSz="685732" rtl="0" eaLnBrk="1" latinLnBrk="0" hangingPunct="1">
        <a:defRPr sz="1425" kern="1200">
          <a:solidFill>
            <a:schemeClr val="tx1"/>
          </a:solidFill>
          <a:latin typeface="+mn-lt"/>
          <a:ea typeface="+mn-ea"/>
          <a:cs typeface="+mn-cs"/>
        </a:defRPr>
      </a:lvl6pPr>
      <a:lvl7pPr marL="2057195" algn="l" defTabSz="685732" rtl="0" eaLnBrk="1" latinLnBrk="0" hangingPunct="1">
        <a:defRPr sz="1425" kern="1200">
          <a:solidFill>
            <a:schemeClr val="tx1"/>
          </a:solidFill>
          <a:latin typeface="+mn-lt"/>
          <a:ea typeface="+mn-ea"/>
          <a:cs typeface="+mn-cs"/>
        </a:defRPr>
      </a:lvl7pPr>
      <a:lvl8pPr marL="2400060" algn="l" defTabSz="685732" rtl="0" eaLnBrk="1" latinLnBrk="0" hangingPunct="1">
        <a:defRPr sz="1425" kern="1200">
          <a:solidFill>
            <a:schemeClr val="tx1"/>
          </a:solidFill>
          <a:latin typeface="+mn-lt"/>
          <a:ea typeface="+mn-ea"/>
          <a:cs typeface="+mn-cs"/>
        </a:defRPr>
      </a:lvl8pPr>
      <a:lvl9pPr marL="2742926" algn="l" defTabSz="685732" rtl="0" eaLnBrk="1" latinLnBrk="0" hangingPunct="1">
        <a:defRPr sz="14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4"/>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2781"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286938" y="4740425"/>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9" y="4740425"/>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8988"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322781" y="4740425"/>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8988" algn="l"/>
              </a:tabLst>
            </a:pPr>
            <a:r>
              <a:rPr lang="fr-FR" sz="1100" b="1" dirty="0"/>
              <a:t>National Grid </a:t>
            </a:r>
          </a:p>
        </p:txBody>
      </p:sp>
    </p:spTree>
    <p:extLst>
      <p:ext uri="{BB962C8B-B14F-4D97-AF65-F5344CB8AC3E}">
        <p14:creationId xmlns:p14="http://schemas.microsoft.com/office/powerpoint/2010/main" val="162178942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3" r:id="rId8"/>
    <p:sldLayoutId id="2147483864" r:id="rId9"/>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57"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15"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73"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30"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69993"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39987"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09980"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69993"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39987" indent="-269993"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09980" indent="-269993"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79996"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59991"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39987"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79996" indent="-179996"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59991" indent="-179996"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39987" indent="-179996"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52394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Lst>
  <p:txStyles>
    <p:titleStyle>
      <a:lvl1pPr algn="ctr" defTabSz="709539" rtl="0" eaLnBrk="1" latinLnBrk="0" hangingPunct="1">
        <a:spcBef>
          <a:spcPct val="0"/>
        </a:spcBef>
        <a:buNone/>
        <a:defRPr sz="3401" kern="1200">
          <a:solidFill>
            <a:schemeClr val="tx1"/>
          </a:solidFill>
          <a:latin typeface="+mj-lt"/>
          <a:ea typeface="+mj-ea"/>
          <a:cs typeface="+mj-cs"/>
        </a:defRPr>
      </a:lvl1pPr>
    </p:titleStyle>
    <p:bodyStyle>
      <a:lvl1pPr marL="266077" indent="-266077" algn="l" defTabSz="709539" rtl="0" eaLnBrk="1" latinLnBrk="0" hangingPunct="1">
        <a:spcBef>
          <a:spcPct val="20000"/>
        </a:spcBef>
        <a:buFont typeface="Arial" pitchFamily="34" charset="0"/>
        <a:buChar char="•"/>
        <a:defRPr sz="2517" kern="1200">
          <a:solidFill>
            <a:schemeClr val="tx1"/>
          </a:solidFill>
          <a:latin typeface="+mn-lt"/>
          <a:ea typeface="+mn-ea"/>
          <a:cs typeface="+mn-cs"/>
        </a:defRPr>
      </a:lvl1pPr>
      <a:lvl2pPr marL="576500" indent="-221731" algn="l" defTabSz="709539" rtl="0" eaLnBrk="1" latinLnBrk="0" hangingPunct="1">
        <a:spcBef>
          <a:spcPct val="20000"/>
        </a:spcBef>
        <a:buFont typeface="Arial" pitchFamily="34" charset="0"/>
        <a:buChar char="–"/>
        <a:defRPr sz="2177" kern="1200">
          <a:solidFill>
            <a:schemeClr val="tx1"/>
          </a:solidFill>
          <a:latin typeface="+mn-lt"/>
          <a:ea typeface="+mn-ea"/>
          <a:cs typeface="+mn-cs"/>
        </a:defRPr>
      </a:lvl2pPr>
      <a:lvl3pPr marL="886924" indent="-177385" algn="l" defTabSz="709539" rtl="0" eaLnBrk="1" latinLnBrk="0" hangingPunct="1">
        <a:spcBef>
          <a:spcPct val="20000"/>
        </a:spcBef>
        <a:buFont typeface="Arial" pitchFamily="34" charset="0"/>
        <a:buChar char="•"/>
        <a:defRPr sz="1837" kern="1200">
          <a:solidFill>
            <a:schemeClr val="tx1"/>
          </a:solidFill>
          <a:latin typeface="+mn-lt"/>
          <a:ea typeface="+mn-ea"/>
          <a:cs typeface="+mn-cs"/>
        </a:defRPr>
      </a:lvl3pPr>
      <a:lvl4pPr marL="1241693"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4pPr>
      <a:lvl5pPr marL="1596463"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5pPr>
      <a:lvl6pPr marL="1951232"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6pPr>
      <a:lvl7pPr marL="2306001"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7pPr>
      <a:lvl8pPr marL="2660771"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8pPr>
      <a:lvl9pPr marL="3015540"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9pPr>
    </p:bodyStyle>
    <p:otherStyle>
      <a:defPPr>
        <a:defRPr lang="en-US"/>
      </a:defPPr>
      <a:lvl1pPr marL="0" algn="l" defTabSz="709539" rtl="0" eaLnBrk="1" latinLnBrk="0" hangingPunct="1">
        <a:defRPr sz="1429" kern="1200">
          <a:solidFill>
            <a:schemeClr val="tx1"/>
          </a:solidFill>
          <a:latin typeface="+mn-lt"/>
          <a:ea typeface="+mn-ea"/>
          <a:cs typeface="+mn-cs"/>
        </a:defRPr>
      </a:lvl1pPr>
      <a:lvl2pPr marL="354770" algn="l" defTabSz="709539" rtl="0" eaLnBrk="1" latinLnBrk="0" hangingPunct="1">
        <a:defRPr sz="1429" kern="1200">
          <a:solidFill>
            <a:schemeClr val="tx1"/>
          </a:solidFill>
          <a:latin typeface="+mn-lt"/>
          <a:ea typeface="+mn-ea"/>
          <a:cs typeface="+mn-cs"/>
        </a:defRPr>
      </a:lvl2pPr>
      <a:lvl3pPr marL="709539" algn="l" defTabSz="709539" rtl="0" eaLnBrk="1" latinLnBrk="0" hangingPunct="1">
        <a:defRPr sz="1429" kern="1200">
          <a:solidFill>
            <a:schemeClr val="tx1"/>
          </a:solidFill>
          <a:latin typeface="+mn-lt"/>
          <a:ea typeface="+mn-ea"/>
          <a:cs typeface="+mn-cs"/>
        </a:defRPr>
      </a:lvl3pPr>
      <a:lvl4pPr marL="1064309" algn="l" defTabSz="709539" rtl="0" eaLnBrk="1" latinLnBrk="0" hangingPunct="1">
        <a:defRPr sz="1429" kern="1200">
          <a:solidFill>
            <a:schemeClr val="tx1"/>
          </a:solidFill>
          <a:latin typeface="+mn-lt"/>
          <a:ea typeface="+mn-ea"/>
          <a:cs typeface="+mn-cs"/>
        </a:defRPr>
      </a:lvl4pPr>
      <a:lvl5pPr marL="1419078" algn="l" defTabSz="709539" rtl="0" eaLnBrk="1" latinLnBrk="0" hangingPunct="1">
        <a:defRPr sz="1429" kern="1200">
          <a:solidFill>
            <a:schemeClr val="tx1"/>
          </a:solidFill>
          <a:latin typeface="+mn-lt"/>
          <a:ea typeface="+mn-ea"/>
          <a:cs typeface="+mn-cs"/>
        </a:defRPr>
      </a:lvl5pPr>
      <a:lvl6pPr marL="1773847" algn="l" defTabSz="709539" rtl="0" eaLnBrk="1" latinLnBrk="0" hangingPunct="1">
        <a:defRPr sz="1429" kern="1200">
          <a:solidFill>
            <a:schemeClr val="tx1"/>
          </a:solidFill>
          <a:latin typeface="+mn-lt"/>
          <a:ea typeface="+mn-ea"/>
          <a:cs typeface="+mn-cs"/>
        </a:defRPr>
      </a:lvl6pPr>
      <a:lvl7pPr marL="2128616" algn="l" defTabSz="709539" rtl="0" eaLnBrk="1" latinLnBrk="0" hangingPunct="1">
        <a:defRPr sz="1429" kern="1200">
          <a:solidFill>
            <a:schemeClr val="tx1"/>
          </a:solidFill>
          <a:latin typeface="+mn-lt"/>
          <a:ea typeface="+mn-ea"/>
          <a:cs typeface="+mn-cs"/>
        </a:defRPr>
      </a:lvl7pPr>
      <a:lvl8pPr marL="2483386" algn="l" defTabSz="709539" rtl="0" eaLnBrk="1" latinLnBrk="0" hangingPunct="1">
        <a:defRPr sz="1429" kern="1200">
          <a:solidFill>
            <a:schemeClr val="tx1"/>
          </a:solidFill>
          <a:latin typeface="+mn-lt"/>
          <a:ea typeface="+mn-ea"/>
          <a:cs typeface="+mn-cs"/>
        </a:defRPr>
      </a:lvl8pPr>
      <a:lvl9pPr marL="2838155" algn="l" defTabSz="709539" rtl="0" eaLnBrk="1" latinLnBrk="0" hangingPunct="1">
        <a:defRPr sz="142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p:cNvSpPr txBox="1">
            <a:spLocks/>
          </p:cNvSpPr>
          <p:nvPr/>
        </p:nvSpPr>
        <p:spPr>
          <a:xfrm>
            <a:off x="0" y="342843"/>
            <a:ext cx="4392000" cy="115288"/>
          </a:xfrm>
          <a:prstGeom prst="rect">
            <a:avLst/>
          </a:prstGeom>
          <a:noFill/>
        </p:spPr>
        <p:txBody>
          <a:bodyPr wrap="square" lIns="311007" tIns="0" rIns="0" bIns="0" anchor="t" anchorCtr="0">
            <a:spAutoFit/>
          </a:bodyPr>
          <a:lstStyle>
            <a:lvl1pPr algn="l" rtl="0" eaLnBrk="1" fontAlgn="base" hangingPunct="1">
              <a:lnSpc>
                <a:spcPct val="100000"/>
              </a:lnSpc>
              <a:spcBef>
                <a:spcPct val="0"/>
              </a:spcBef>
              <a:spcAft>
                <a:spcPct val="0"/>
              </a:spcAft>
              <a:defRPr sz="850" b="1" baseline="0">
                <a:solidFill>
                  <a:srgbClr val="0070C0"/>
                </a:solidFill>
                <a:latin typeface="Arial" panose="020B0604020202020204" pitchFamily="34" charset="0"/>
                <a:ea typeface="ＭＳ Ｐゴシック" pitchFamily="-65" charset="-128"/>
                <a:cs typeface="Arial" panose="020B0604020202020204" pitchFamily="34" charset="0"/>
              </a:defRPr>
            </a:lvl1pPr>
            <a:lvl2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accent2"/>
                </a:solidFill>
                <a:latin typeface="Times New Roman" pitchFamily="-10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a:lstStyle>
          <a:p>
            <a:r>
              <a:rPr lang="en-GB" sz="749" b="1" kern="0">
                <a:solidFill>
                  <a:srgbClr val="28AAE1"/>
                </a:solidFill>
                <a:latin typeface="+mn-lt"/>
              </a:rPr>
              <a:t>Project Cavendish</a:t>
            </a:r>
          </a:p>
        </p:txBody>
      </p:sp>
      <p:pic>
        <p:nvPicPr>
          <p:cNvPr id="25" name="Logo" descr="C:\Visual identity\DesignersPack_2July2010\ArupBrandElements\Logo\ArupLogo2010_k.jpg"/>
          <p:cNvPicPr>
            <a:picLocks noChangeAspect="1" noChangeArrowheads="1"/>
          </p:cNvPicPr>
          <p:nvPr/>
        </p:nvPicPr>
        <p:blipFill>
          <a:blip r:embed="rId34" cstate="hqprint">
            <a:clrChange>
              <a:clrFrom>
                <a:srgbClr val="FFFFFE"/>
              </a:clrFrom>
              <a:clrTo>
                <a:srgbClr val="FFFFFE">
                  <a:alpha val="0"/>
                </a:srgbClr>
              </a:clrTo>
            </a:clrChange>
            <a:lum bright="-100000"/>
            <a:extLst>
              <a:ext uri="{28A0092B-C50C-407E-A947-70E740481C1C}">
                <a14:useLocalDpi xmlns:a14="http://schemas.microsoft.com/office/drawing/2010/main"/>
              </a:ext>
            </a:extLst>
          </a:blip>
          <a:srcRect/>
          <a:stretch>
            <a:fillRect/>
          </a:stretch>
        </p:blipFill>
        <p:spPr bwMode="auto">
          <a:xfrm>
            <a:off x="8173684" y="311305"/>
            <a:ext cx="572432" cy="138287"/>
          </a:xfrm>
          <a:prstGeom prst="rect">
            <a:avLst/>
          </a:prstGeom>
          <a:noFill/>
        </p:spPr>
      </p:pic>
      <p:sp>
        <p:nvSpPr>
          <p:cNvPr id="26" name="Sub title"/>
          <p:cNvSpPr txBox="1">
            <a:spLocks/>
          </p:cNvSpPr>
          <p:nvPr/>
        </p:nvSpPr>
        <p:spPr>
          <a:xfrm>
            <a:off x="396385" y="4890442"/>
            <a:ext cx="4175615" cy="73225"/>
          </a:xfrm>
          <a:prstGeom prst="rect">
            <a:avLst/>
          </a:prstGeom>
          <a:noFill/>
        </p:spPr>
        <p:txBody>
          <a:bodyPr wrap="square" lIns="0" tIns="0" rIns="0" bIns="0" numCol="1" spcCol="0">
            <a:spAutoFit/>
          </a:bodyPr>
          <a:lstStyle>
            <a:lvl1pPr marL="0" indent="0">
              <a:lnSpc>
                <a:spcPct val="100000"/>
              </a:lnSpc>
              <a:spcBef>
                <a:spcPts val="0"/>
              </a:spcBef>
              <a:buClr>
                <a:schemeClr val="accent3"/>
              </a:buClr>
              <a:buFont typeface="Arial" pitchFamily="34" charset="0"/>
              <a:buNone/>
              <a:tabLst/>
              <a:defRPr sz="700" b="0">
                <a:solidFill>
                  <a:schemeClr val="tx1"/>
                </a:solidFill>
                <a:latin typeface="Arial" panose="020B0604020202020204" pitchFamily="34" charset="0"/>
                <a:cs typeface="Arial" panose="020B0604020202020204" pitchFamily="34" charset="0"/>
              </a:defRPr>
            </a:lvl1pPr>
            <a:lvl2pPr marL="619315" indent="-315090">
              <a:lnSpc>
                <a:spcPts val="2852"/>
              </a:lnSpc>
              <a:buClr>
                <a:schemeClr val="accent3"/>
              </a:buClr>
              <a:buSzPct val="80000"/>
              <a:buFont typeface="Lucida Grande"/>
              <a:buChar char="-"/>
              <a:defRPr b="0"/>
            </a:lvl2pPr>
            <a:lvl3pPr marL="923539" indent="-304225">
              <a:lnSpc>
                <a:spcPts val="2624"/>
              </a:lnSpc>
              <a:buClr>
                <a:schemeClr val="accent3"/>
              </a:buClr>
              <a:buSzPct val="80000"/>
              <a:buFont typeface="Lucida Grande"/>
              <a:buChar char="-"/>
              <a:defRPr b="0"/>
            </a:lvl3pPr>
            <a:lvl4pPr marL="923539" indent="-304225">
              <a:lnSpc>
                <a:spcPts val="2624"/>
              </a:lnSpc>
              <a:buClr>
                <a:schemeClr val="accent3"/>
              </a:buClr>
              <a:buSzPct val="80000"/>
              <a:buFont typeface="Lucida Grande"/>
              <a:buChar char="-"/>
              <a:defRPr b="0"/>
            </a:lvl4pPr>
            <a:lvl5pPr marL="923539" indent="-304225">
              <a:lnSpc>
                <a:spcPts val="2624"/>
              </a:lnSpc>
              <a:buClr>
                <a:schemeClr val="accent3"/>
              </a:buClr>
              <a:buSzPct val="80000"/>
              <a:buFont typeface="Lucida Grande"/>
              <a:buChar char="-"/>
              <a:defRPr b="0" baseline="0"/>
            </a:lvl5pPr>
            <a:lvl6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6pPr>
            <a:lvl7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7pPr>
            <a:lvl8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8pPr>
            <a:lvl9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9pPr>
          </a:lstStyle>
          <a:p>
            <a:pPr marL="0" marR="0" lvl="0" indent="0" algn="l" defTabSz="709539" rtl="0" eaLnBrk="1" fontAlgn="base" latinLnBrk="0" hangingPunct="1">
              <a:lnSpc>
                <a:spcPct val="100000"/>
              </a:lnSpc>
              <a:spcBef>
                <a:spcPts val="0"/>
              </a:spcBef>
              <a:spcAft>
                <a:spcPct val="0"/>
              </a:spcAft>
              <a:buClr>
                <a:schemeClr val="accent3"/>
              </a:buClr>
              <a:buSzTx/>
              <a:buFont typeface="Arial" pitchFamily="34" charset="0"/>
              <a:buNone/>
              <a:tabLst/>
              <a:defRPr/>
            </a:pPr>
            <a:r>
              <a:rPr kumimoji="0" lang="en-US" sz="476" b="0" i="0" u="none" strike="noStrike" kern="0" cap="none" spc="0" normalizeH="0" baseline="0" noProof="0" dirty="0">
                <a:ln>
                  <a:noFill/>
                </a:ln>
                <a:solidFill>
                  <a:schemeClr val="tx1"/>
                </a:solidFill>
                <a:effectLst/>
                <a:uLnTx/>
                <a:uFillTx/>
                <a:latin typeface="+mn-lt"/>
                <a:ea typeface="+mn-ea"/>
                <a:cs typeface="Arial" panose="020B0604020202020204" pitchFamily="34" charset="0"/>
              </a:rPr>
              <a:t>July 2019</a:t>
            </a:r>
          </a:p>
        </p:txBody>
      </p:sp>
      <p:sp>
        <p:nvSpPr>
          <p:cNvPr id="9" name="Sub title"/>
          <p:cNvSpPr txBox="1">
            <a:spLocks/>
          </p:cNvSpPr>
          <p:nvPr/>
        </p:nvSpPr>
        <p:spPr>
          <a:xfrm>
            <a:off x="4572001" y="4890442"/>
            <a:ext cx="4175615" cy="73225"/>
          </a:xfrm>
          <a:prstGeom prst="rect">
            <a:avLst/>
          </a:prstGeom>
          <a:noFill/>
        </p:spPr>
        <p:txBody>
          <a:bodyPr wrap="square" lIns="0" tIns="0" rIns="0" bIns="0" numCol="1" spcCol="0">
            <a:spAutoFit/>
          </a:bodyPr>
          <a:lstStyle>
            <a:lvl1pPr marL="0" indent="0">
              <a:lnSpc>
                <a:spcPct val="100000"/>
              </a:lnSpc>
              <a:spcBef>
                <a:spcPts val="0"/>
              </a:spcBef>
              <a:buClr>
                <a:schemeClr val="accent3"/>
              </a:buClr>
              <a:buFont typeface="Arial" pitchFamily="34" charset="0"/>
              <a:buNone/>
              <a:tabLst/>
              <a:defRPr sz="700" b="0">
                <a:solidFill>
                  <a:schemeClr val="tx1"/>
                </a:solidFill>
                <a:latin typeface="Arial" panose="020B0604020202020204" pitchFamily="34" charset="0"/>
                <a:cs typeface="Arial" panose="020B0604020202020204" pitchFamily="34" charset="0"/>
              </a:defRPr>
            </a:lvl1pPr>
            <a:lvl2pPr marL="619315" indent="-315090">
              <a:lnSpc>
                <a:spcPts val="2852"/>
              </a:lnSpc>
              <a:buClr>
                <a:schemeClr val="accent3"/>
              </a:buClr>
              <a:buSzPct val="80000"/>
              <a:buFont typeface="Lucida Grande"/>
              <a:buChar char="-"/>
              <a:defRPr b="0"/>
            </a:lvl2pPr>
            <a:lvl3pPr marL="923539" indent="-304225">
              <a:lnSpc>
                <a:spcPts val="2624"/>
              </a:lnSpc>
              <a:buClr>
                <a:schemeClr val="accent3"/>
              </a:buClr>
              <a:buSzPct val="80000"/>
              <a:buFont typeface="Lucida Grande"/>
              <a:buChar char="-"/>
              <a:defRPr b="0"/>
            </a:lvl3pPr>
            <a:lvl4pPr marL="923539" indent="-304225">
              <a:lnSpc>
                <a:spcPts val="2624"/>
              </a:lnSpc>
              <a:buClr>
                <a:schemeClr val="accent3"/>
              </a:buClr>
              <a:buSzPct val="80000"/>
              <a:buFont typeface="Lucida Grande"/>
              <a:buChar char="-"/>
              <a:defRPr b="0"/>
            </a:lvl4pPr>
            <a:lvl5pPr marL="923539" indent="-304225">
              <a:lnSpc>
                <a:spcPts val="2624"/>
              </a:lnSpc>
              <a:buClr>
                <a:schemeClr val="accent3"/>
              </a:buClr>
              <a:buSzPct val="80000"/>
              <a:buFont typeface="Lucida Grande"/>
              <a:buChar char="-"/>
              <a:defRPr b="0" baseline="0"/>
            </a:lvl5pPr>
            <a:lvl6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6pPr>
            <a:lvl7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7pPr>
            <a:lvl8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8pPr>
            <a:lvl9pPr marL="923539" indent="-304225">
              <a:lnSpc>
                <a:spcPts val="2624"/>
              </a:lnSpc>
              <a:buClr>
                <a:schemeClr val="accent3"/>
              </a:buClr>
              <a:buSzPct val="80000"/>
              <a:buFont typeface="Lucida Grande"/>
              <a:buChar char="-"/>
              <a:defRPr lang="en-GB" sz="2500" b="0" dirty="0" smtClean="0">
                <a:solidFill>
                  <a:srgbClr val="000000"/>
                </a:solidFill>
                <a:latin typeface="+mn-lt"/>
                <a:ea typeface="+mn-ea"/>
                <a:cs typeface="Arial"/>
              </a:defRPr>
            </a:lvl9pPr>
          </a:lstStyle>
          <a:p>
            <a:pPr algn="r" fontAlgn="base">
              <a:spcAft>
                <a:spcPct val="0"/>
              </a:spcAft>
              <a:buClr>
                <a:srgbClr val="1881AE"/>
              </a:buClr>
              <a:defRPr/>
            </a:pPr>
            <a:fld id="{5E85422F-CE97-4DC0-87A4-B622C058CEAB}" type="slidenum">
              <a:rPr lang="en-US" sz="476" kern="0" smtClean="0">
                <a:solidFill>
                  <a:srgbClr val="000000"/>
                </a:solidFill>
              </a:rPr>
              <a:pPr algn="r" fontAlgn="base">
                <a:spcAft>
                  <a:spcPct val="0"/>
                </a:spcAft>
                <a:buClr>
                  <a:srgbClr val="1881AE"/>
                </a:buClr>
                <a:defRPr/>
              </a:pPr>
              <a:t>‹#›</a:t>
            </a:fld>
            <a:endParaRPr lang="en-US" sz="476" kern="0">
              <a:solidFill>
                <a:srgbClr val="000000"/>
              </a:solidFill>
            </a:endParaRPr>
          </a:p>
        </p:txBody>
      </p:sp>
      <p:sp>
        <p:nvSpPr>
          <p:cNvPr id="6" name="TextBox 5">
            <a:extLst>
              <a:ext uri="{FF2B5EF4-FFF2-40B4-BE49-F238E27FC236}">
                <a16:creationId xmlns:a16="http://schemas.microsoft.com/office/drawing/2014/main" id="{E8A9801B-795C-452D-9AB5-DB44B2E769EB}"/>
              </a:ext>
            </a:extLst>
          </p:cNvPr>
          <p:cNvSpPr txBox="1"/>
          <p:nvPr userDrawn="1"/>
        </p:nvSpPr>
        <p:spPr>
          <a:xfrm rot="19097845">
            <a:off x="1295709" y="1004897"/>
            <a:ext cx="6716812" cy="2594236"/>
          </a:xfrm>
          <a:prstGeom prst="rect">
            <a:avLst/>
          </a:prstGeom>
          <a:solidFill>
            <a:schemeClr val="bg1">
              <a:alpha val="0"/>
            </a:schemeClr>
          </a:solidFill>
        </p:spPr>
        <p:txBody>
          <a:bodyPr wrap="square" rtlCol="0">
            <a:spAutoFit/>
          </a:bodyPr>
          <a:lstStyle/>
          <a:p>
            <a:r>
              <a:rPr lang="en-GB" sz="16258" dirty="0">
                <a:solidFill>
                  <a:schemeClr val="bg1">
                    <a:lumMod val="85000"/>
                    <a:alpha val="28000"/>
                  </a:schemeClr>
                </a:solidFill>
                <a:latin typeface="Arial" panose="020B0604020202020204" pitchFamily="34" charset="0"/>
                <a:cs typeface="Arial" panose="020B0604020202020204" pitchFamily="34" charset="0"/>
              </a:rPr>
              <a:t>Draft </a:t>
            </a:r>
          </a:p>
        </p:txBody>
      </p:sp>
    </p:spTree>
    <p:extLst>
      <p:ext uri="{BB962C8B-B14F-4D97-AF65-F5344CB8AC3E}">
        <p14:creationId xmlns:p14="http://schemas.microsoft.com/office/powerpoint/2010/main" val="113580720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9" r:id="rId32"/>
  </p:sldLayoutIdLst>
  <p:txStyles>
    <p:titleStyle>
      <a:lvl1pPr algn="ctr" defTabSz="709539" rtl="0" eaLnBrk="1" latinLnBrk="0" hangingPunct="1">
        <a:spcBef>
          <a:spcPct val="0"/>
        </a:spcBef>
        <a:buNone/>
        <a:defRPr sz="3401" kern="1200">
          <a:solidFill>
            <a:schemeClr val="tx1"/>
          </a:solidFill>
          <a:latin typeface="+mj-lt"/>
          <a:ea typeface="+mj-ea"/>
          <a:cs typeface="+mj-cs"/>
        </a:defRPr>
      </a:lvl1pPr>
    </p:titleStyle>
    <p:bodyStyle>
      <a:lvl1pPr marL="266077" indent="-266077" algn="l" defTabSz="709539" rtl="0" eaLnBrk="1" latinLnBrk="0" hangingPunct="1">
        <a:spcBef>
          <a:spcPct val="20000"/>
        </a:spcBef>
        <a:buFont typeface="Arial" pitchFamily="34" charset="0"/>
        <a:buChar char="•"/>
        <a:defRPr sz="2517" kern="1200">
          <a:solidFill>
            <a:schemeClr val="tx1"/>
          </a:solidFill>
          <a:latin typeface="+mn-lt"/>
          <a:ea typeface="+mn-ea"/>
          <a:cs typeface="+mn-cs"/>
        </a:defRPr>
      </a:lvl1pPr>
      <a:lvl2pPr marL="576500" indent="-221731" algn="l" defTabSz="709539" rtl="0" eaLnBrk="1" latinLnBrk="0" hangingPunct="1">
        <a:spcBef>
          <a:spcPct val="20000"/>
        </a:spcBef>
        <a:buFont typeface="Arial" pitchFamily="34" charset="0"/>
        <a:buChar char="–"/>
        <a:defRPr sz="2177" kern="1200">
          <a:solidFill>
            <a:schemeClr val="tx1"/>
          </a:solidFill>
          <a:latin typeface="+mn-lt"/>
          <a:ea typeface="+mn-ea"/>
          <a:cs typeface="+mn-cs"/>
        </a:defRPr>
      </a:lvl2pPr>
      <a:lvl3pPr marL="886924" indent="-177385" algn="l" defTabSz="709539" rtl="0" eaLnBrk="1" latinLnBrk="0" hangingPunct="1">
        <a:spcBef>
          <a:spcPct val="20000"/>
        </a:spcBef>
        <a:buFont typeface="Arial" pitchFamily="34" charset="0"/>
        <a:buChar char="•"/>
        <a:defRPr sz="1837" kern="1200">
          <a:solidFill>
            <a:schemeClr val="tx1"/>
          </a:solidFill>
          <a:latin typeface="+mn-lt"/>
          <a:ea typeface="+mn-ea"/>
          <a:cs typeface="+mn-cs"/>
        </a:defRPr>
      </a:lvl3pPr>
      <a:lvl4pPr marL="1241693"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4pPr>
      <a:lvl5pPr marL="1596463"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5pPr>
      <a:lvl6pPr marL="1951232"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6pPr>
      <a:lvl7pPr marL="2306001"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7pPr>
      <a:lvl8pPr marL="2660771"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8pPr>
      <a:lvl9pPr marL="3015540" indent="-177385" algn="l" defTabSz="709539" rtl="0" eaLnBrk="1" latinLnBrk="0" hangingPunct="1">
        <a:spcBef>
          <a:spcPct val="20000"/>
        </a:spcBef>
        <a:buFont typeface="Arial" pitchFamily="34" charset="0"/>
        <a:buChar char="•"/>
        <a:defRPr sz="1565" kern="1200">
          <a:solidFill>
            <a:schemeClr val="tx1"/>
          </a:solidFill>
          <a:latin typeface="+mn-lt"/>
          <a:ea typeface="+mn-ea"/>
          <a:cs typeface="+mn-cs"/>
        </a:defRPr>
      </a:lvl9pPr>
    </p:bodyStyle>
    <p:otherStyle>
      <a:defPPr>
        <a:defRPr lang="en-US"/>
      </a:defPPr>
      <a:lvl1pPr marL="0" algn="l" defTabSz="709539" rtl="0" eaLnBrk="1" latinLnBrk="0" hangingPunct="1">
        <a:defRPr sz="1429" kern="1200">
          <a:solidFill>
            <a:schemeClr val="tx1"/>
          </a:solidFill>
          <a:latin typeface="+mn-lt"/>
          <a:ea typeface="+mn-ea"/>
          <a:cs typeface="+mn-cs"/>
        </a:defRPr>
      </a:lvl1pPr>
      <a:lvl2pPr marL="354770" algn="l" defTabSz="709539" rtl="0" eaLnBrk="1" latinLnBrk="0" hangingPunct="1">
        <a:defRPr sz="1429" kern="1200">
          <a:solidFill>
            <a:schemeClr val="tx1"/>
          </a:solidFill>
          <a:latin typeface="+mn-lt"/>
          <a:ea typeface="+mn-ea"/>
          <a:cs typeface="+mn-cs"/>
        </a:defRPr>
      </a:lvl2pPr>
      <a:lvl3pPr marL="709539" algn="l" defTabSz="709539" rtl="0" eaLnBrk="1" latinLnBrk="0" hangingPunct="1">
        <a:defRPr sz="1429" kern="1200">
          <a:solidFill>
            <a:schemeClr val="tx1"/>
          </a:solidFill>
          <a:latin typeface="+mn-lt"/>
          <a:ea typeface="+mn-ea"/>
          <a:cs typeface="+mn-cs"/>
        </a:defRPr>
      </a:lvl3pPr>
      <a:lvl4pPr marL="1064309" algn="l" defTabSz="709539" rtl="0" eaLnBrk="1" latinLnBrk="0" hangingPunct="1">
        <a:defRPr sz="1429" kern="1200">
          <a:solidFill>
            <a:schemeClr val="tx1"/>
          </a:solidFill>
          <a:latin typeface="+mn-lt"/>
          <a:ea typeface="+mn-ea"/>
          <a:cs typeface="+mn-cs"/>
        </a:defRPr>
      </a:lvl4pPr>
      <a:lvl5pPr marL="1419078" algn="l" defTabSz="709539" rtl="0" eaLnBrk="1" latinLnBrk="0" hangingPunct="1">
        <a:defRPr sz="1429" kern="1200">
          <a:solidFill>
            <a:schemeClr val="tx1"/>
          </a:solidFill>
          <a:latin typeface="+mn-lt"/>
          <a:ea typeface="+mn-ea"/>
          <a:cs typeface="+mn-cs"/>
        </a:defRPr>
      </a:lvl5pPr>
      <a:lvl6pPr marL="1773847" algn="l" defTabSz="709539" rtl="0" eaLnBrk="1" latinLnBrk="0" hangingPunct="1">
        <a:defRPr sz="1429" kern="1200">
          <a:solidFill>
            <a:schemeClr val="tx1"/>
          </a:solidFill>
          <a:latin typeface="+mn-lt"/>
          <a:ea typeface="+mn-ea"/>
          <a:cs typeface="+mn-cs"/>
        </a:defRPr>
      </a:lvl6pPr>
      <a:lvl7pPr marL="2128616" algn="l" defTabSz="709539" rtl="0" eaLnBrk="1" latinLnBrk="0" hangingPunct="1">
        <a:defRPr sz="1429" kern="1200">
          <a:solidFill>
            <a:schemeClr val="tx1"/>
          </a:solidFill>
          <a:latin typeface="+mn-lt"/>
          <a:ea typeface="+mn-ea"/>
          <a:cs typeface="+mn-cs"/>
        </a:defRPr>
      </a:lvl7pPr>
      <a:lvl8pPr marL="2483386" algn="l" defTabSz="709539" rtl="0" eaLnBrk="1" latinLnBrk="0" hangingPunct="1">
        <a:defRPr sz="1429" kern="1200">
          <a:solidFill>
            <a:schemeClr val="tx1"/>
          </a:solidFill>
          <a:latin typeface="+mn-lt"/>
          <a:ea typeface="+mn-ea"/>
          <a:cs typeface="+mn-cs"/>
        </a:defRPr>
      </a:lvl8pPr>
      <a:lvl9pPr marL="2838155" algn="l" defTabSz="709539" rtl="0" eaLnBrk="1" latinLnBrk="0" hangingPunct="1">
        <a:defRPr sz="142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dirty="0"/>
              <a:t>National Grid </a:t>
            </a:r>
          </a:p>
        </p:txBody>
      </p:sp>
    </p:spTree>
    <p:extLst>
      <p:ext uri="{BB962C8B-B14F-4D97-AF65-F5344CB8AC3E}">
        <p14:creationId xmlns:p14="http://schemas.microsoft.com/office/powerpoint/2010/main" val="292385344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9" r:id="rId8"/>
    <p:sldLayoutId id="2147483920" r:id="rId9"/>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4"/>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2781"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286938" y="4740425"/>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9" y="4740425"/>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8988"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322781" y="4740425"/>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8988" algn="l"/>
              </a:tabLst>
            </a:pPr>
            <a:r>
              <a:rPr lang="fr-FR" sz="1100" b="1" dirty="0"/>
              <a:t>National Grid </a:t>
            </a:r>
          </a:p>
        </p:txBody>
      </p:sp>
    </p:spTree>
    <p:extLst>
      <p:ext uri="{BB962C8B-B14F-4D97-AF65-F5344CB8AC3E}">
        <p14:creationId xmlns:p14="http://schemas.microsoft.com/office/powerpoint/2010/main" val="224924682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57"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15"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73"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30"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69993"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39987"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09980" indent="-269993"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69993"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39987" indent="-269993"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09980" indent="-269993"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79996"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59991"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39987" indent="-179996"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79996" indent="-179996"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59991" indent="-179996"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39987" indent="-179996"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271040"/>
            <a:ext cx="828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431801" y="1059361"/>
            <a:ext cx="8280400" cy="270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172639" y="4764040"/>
            <a:ext cx="534283" cy="126958"/>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25" smtClean="0">
                <a:solidFill>
                  <a:schemeClr val="accent1"/>
                </a:solidFill>
              </a:rPr>
              <a:pPr/>
              <a:t>‹#›</a:t>
            </a:fld>
            <a:endParaRPr lang="en-GB" sz="825"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9" y="4764040"/>
            <a:ext cx="6547605" cy="126958"/>
          </a:xfrm>
          <a:prstGeom prst="rect">
            <a:avLst/>
          </a:prstGeom>
        </p:spPr>
        <p:txBody>
          <a:bodyPr wrap="square" lIns="0" tIns="0" rIns="0" bIns="0" anchor="b">
            <a:spAutoFit/>
          </a:bodyPr>
          <a:lstStyle>
            <a:lvl1pPr algn="l">
              <a:defRPr lang="en-GB" sz="825" b="0" dirty="0">
                <a:solidFill>
                  <a:schemeClr val="accent1"/>
                </a:solidFill>
                <a:latin typeface="+mn-lt"/>
                <a:ea typeface="+mn-ea"/>
              </a:defRPr>
            </a:lvl1pPr>
          </a:lstStyle>
          <a:p>
            <a:pPr>
              <a:tabLst>
                <a:tab pos="741760"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1800" y="4764040"/>
            <a:ext cx="912058" cy="126958"/>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741760" algn="l"/>
              </a:tabLst>
            </a:pPr>
            <a:r>
              <a:rPr lang="fr-FR" sz="825" b="1" dirty="0"/>
              <a:t>National Grid </a:t>
            </a:r>
          </a:p>
        </p:txBody>
      </p:sp>
    </p:spTree>
    <p:extLst>
      <p:ext uri="{BB962C8B-B14F-4D97-AF65-F5344CB8AC3E}">
        <p14:creationId xmlns:p14="http://schemas.microsoft.com/office/powerpoint/2010/main" val="99622843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Lst>
  <p:transition>
    <p:fade/>
  </p:transition>
  <p:hf sldNum="0" hdr="0" dt="0"/>
  <p:txStyles>
    <p:titleStyle>
      <a:lvl1pPr algn="l" rtl="0" eaLnBrk="1" fontAlgn="base" hangingPunct="1">
        <a:spcBef>
          <a:spcPct val="0"/>
        </a:spcBef>
        <a:spcAft>
          <a:spcPct val="0"/>
        </a:spcAft>
        <a:defRPr sz="1800" b="1">
          <a:solidFill>
            <a:schemeClr val="accent1"/>
          </a:solidFill>
          <a:latin typeface="+mj-lt"/>
          <a:ea typeface="+mj-ea"/>
          <a:cs typeface="+mj-cs"/>
        </a:defRPr>
      </a:lvl1pPr>
      <a:lvl2pPr algn="l" rtl="0" eaLnBrk="1" fontAlgn="base" hangingPunct="1">
        <a:spcBef>
          <a:spcPct val="0"/>
        </a:spcBef>
        <a:spcAft>
          <a:spcPct val="0"/>
        </a:spcAft>
        <a:defRPr sz="1575" b="1">
          <a:solidFill>
            <a:srgbClr val="0079C1"/>
          </a:solidFill>
          <a:latin typeface="Arial" charset="0"/>
          <a:ea typeface="ＭＳ Ｐゴシック" pitchFamily="48" charset="-128"/>
        </a:defRPr>
      </a:lvl2pPr>
      <a:lvl3pPr algn="l" rtl="0" eaLnBrk="1" fontAlgn="base" hangingPunct="1">
        <a:spcBef>
          <a:spcPct val="0"/>
        </a:spcBef>
        <a:spcAft>
          <a:spcPct val="0"/>
        </a:spcAft>
        <a:defRPr sz="1575" b="1">
          <a:solidFill>
            <a:srgbClr val="0079C1"/>
          </a:solidFill>
          <a:latin typeface="Arial" charset="0"/>
          <a:ea typeface="ＭＳ Ｐゴシック" pitchFamily="48" charset="-128"/>
        </a:defRPr>
      </a:lvl3pPr>
      <a:lvl4pPr algn="l" rtl="0" eaLnBrk="1" fontAlgn="base" hangingPunct="1">
        <a:spcBef>
          <a:spcPct val="0"/>
        </a:spcBef>
        <a:spcAft>
          <a:spcPct val="0"/>
        </a:spcAft>
        <a:defRPr sz="1575" b="1">
          <a:solidFill>
            <a:srgbClr val="0079C1"/>
          </a:solidFill>
          <a:latin typeface="Arial" charset="0"/>
          <a:ea typeface="ＭＳ Ｐゴシック" pitchFamily="48" charset="-128"/>
        </a:defRPr>
      </a:lvl4pPr>
      <a:lvl5pPr algn="l" rtl="0" eaLnBrk="1" fontAlgn="base" hangingPunct="1">
        <a:spcBef>
          <a:spcPct val="0"/>
        </a:spcBef>
        <a:spcAft>
          <a:spcPct val="0"/>
        </a:spcAft>
        <a:defRPr sz="1575" b="1">
          <a:solidFill>
            <a:srgbClr val="0079C1"/>
          </a:solidFill>
          <a:latin typeface="Arial" charset="0"/>
          <a:ea typeface="ＭＳ Ｐゴシック" pitchFamily="48" charset="-128"/>
        </a:defRPr>
      </a:lvl5pPr>
      <a:lvl6pPr marL="257150" algn="l" rtl="0" eaLnBrk="1" fontAlgn="base" hangingPunct="1">
        <a:spcBef>
          <a:spcPct val="0"/>
        </a:spcBef>
        <a:spcAft>
          <a:spcPct val="0"/>
        </a:spcAft>
        <a:defRPr sz="1575" b="1">
          <a:solidFill>
            <a:srgbClr val="0079C1"/>
          </a:solidFill>
          <a:latin typeface="Arial" charset="0"/>
          <a:ea typeface="ＭＳ Ｐゴシック" pitchFamily="48" charset="-128"/>
        </a:defRPr>
      </a:lvl6pPr>
      <a:lvl7pPr marL="514299" algn="l" rtl="0" eaLnBrk="1" fontAlgn="base" hangingPunct="1">
        <a:spcBef>
          <a:spcPct val="0"/>
        </a:spcBef>
        <a:spcAft>
          <a:spcPct val="0"/>
        </a:spcAft>
        <a:defRPr sz="1575" b="1">
          <a:solidFill>
            <a:srgbClr val="0079C1"/>
          </a:solidFill>
          <a:latin typeface="Arial" charset="0"/>
          <a:ea typeface="ＭＳ Ｐゴシック" pitchFamily="48" charset="-128"/>
        </a:defRPr>
      </a:lvl7pPr>
      <a:lvl8pPr marL="771449" algn="l" rtl="0" eaLnBrk="1" fontAlgn="base" hangingPunct="1">
        <a:spcBef>
          <a:spcPct val="0"/>
        </a:spcBef>
        <a:spcAft>
          <a:spcPct val="0"/>
        </a:spcAft>
        <a:defRPr sz="1575" b="1">
          <a:solidFill>
            <a:srgbClr val="0079C1"/>
          </a:solidFill>
          <a:latin typeface="Arial" charset="0"/>
          <a:ea typeface="ＭＳ Ｐゴシック" pitchFamily="48" charset="-128"/>
        </a:defRPr>
      </a:lvl8pPr>
      <a:lvl9pPr marL="1028598" algn="l" rtl="0" eaLnBrk="1" fontAlgn="base" hangingPunct="1">
        <a:spcBef>
          <a:spcPct val="0"/>
        </a:spcBef>
        <a:spcAft>
          <a:spcPct val="0"/>
        </a:spcAft>
        <a:defRPr sz="1575"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900"/>
        </a:spcAft>
        <a:buClr>
          <a:schemeClr val="tx1"/>
        </a:buClr>
        <a:buFontTx/>
        <a:buNone/>
        <a:defRPr sz="1350" b="1">
          <a:solidFill>
            <a:schemeClr val="accent1"/>
          </a:solidFill>
          <a:latin typeface="+mn-lt"/>
          <a:ea typeface="+mn-ea"/>
          <a:cs typeface="+mn-cs"/>
        </a:defRPr>
      </a:lvl1pPr>
      <a:lvl2pPr marL="0" indent="0" algn="l" rtl="0" eaLnBrk="1" fontAlgn="base" hangingPunct="1">
        <a:spcBef>
          <a:spcPct val="0"/>
        </a:spcBef>
        <a:spcAft>
          <a:spcPts val="900"/>
        </a:spcAft>
        <a:buClr>
          <a:schemeClr val="tx1"/>
        </a:buClr>
        <a:buFontTx/>
        <a:buNone/>
        <a:defRPr sz="1200">
          <a:solidFill>
            <a:schemeClr val="tx1"/>
          </a:solidFill>
          <a:latin typeface="+mn-lt"/>
          <a:ea typeface="+mn-ea"/>
        </a:defRPr>
      </a:lvl2pPr>
      <a:lvl3pPr marL="202500" indent="-202500" algn="l" rtl="0" eaLnBrk="1" fontAlgn="base" hangingPunct="1">
        <a:spcBef>
          <a:spcPct val="0"/>
        </a:spcBef>
        <a:spcAft>
          <a:spcPts val="900"/>
        </a:spcAft>
        <a:buClr>
          <a:schemeClr val="accent1"/>
        </a:buClr>
        <a:buFont typeface="Arial" panose="020B0604020202020204" pitchFamily="34" charset="0"/>
        <a:buChar char="•"/>
        <a:defRPr sz="1200">
          <a:solidFill>
            <a:schemeClr val="tx1"/>
          </a:solidFill>
          <a:latin typeface="+mn-lt"/>
          <a:ea typeface="+mn-ea"/>
        </a:defRPr>
      </a:lvl3pPr>
      <a:lvl4pPr marL="405000" indent="-202500" algn="l" rtl="0" eaLnBrk="1" fontAlgn="base" hangingPunct="1">
        <a:spcBef>
          <a:spcPct val="0"/>
        </a:spcBef>
        <a:spcAft>
          <a:spcPts val="900"/>
        </a:spcAft>
        <a:buClr>
          <a:schemeClr val="accent1"/>
        </a:buClr>
        <a:buFont typeface="Arial" panose="020B0604020202020204" pitchFamily="34" charset="0"/>
        <a:buChar char="-"/>
        <a:defRPr sz="1200">
          <a:solidFill>
            <a:schemeClr val="tx1"/>
          </a:solidFill>
          <a:latin typeface="+mn-lt"/>
          <a:ea typeface="+mn-ea"/>
        </a:defRPr>
      </a:lvl4pPr>
      <a:lvl5pPr marL="607500" indent="-202500" algn="l" rtl="0" eaLnBrk="1" fontAlgn="base" hangingPunct="1">
        <a:spcBef>
          <a:spcPct val="0"/>
        </a:spcBef>
        <a:spcAft>
          <a:spcPts val="900"/>
        </a:spcAft>
        <a:buClr>
          <a:schemeClr val="accent1"/>
        </a:buClr>
        <a:buFont typeface="Arial" panose="020B0604020202020204" pitchFamily="34" charset="0"/>
        <a:buChar char="◦"/>
        <a:defRPr sz="1200">
          <a:solidFill>
            <a:schemeClr val="tx1"/>
          </a:solidFill>
          <a:latin typeface="+mn-lt"/>
          <a:ea typeface="+mn-ea"/>
        </a:defRPr>
      </a:lvl5pPr>
      <a:lvl6pPr marL="0" indent="-202500" algn="l" rtl="0" eaLnBrk="1" fontAlgn="base" hangingPunct="1">
        <a:spcBef>
          <a:spcPct val="0"/>
        </a:spcBef>
        <a:spcAft>
          <a:spcPts val="900"/>
        </a:spcAft>
        <a:buClr>
          <a:schemeClr val="accent1"/>
        </a:buClr>
        <a:buFont typeface="+mj-lt"/>
        <a:buAutoNum type="arabicPeriod"/>
        <a:defRPr sz="1200">
          <a:solidFill>
            <a:schemeClr val="tx1"/>
          </a:solidFill>
          <a:latin typeface="+mn-lt"/>
          <a:ea typeface="+mn-ea"/>
        </a:defRPr>
      </a:lvl6pPr>
      <a:lvl7pPr marL="405000" indent="-202500" algn="l" rtl="0" eaLnBrk="1" fontAlgn="base" hangingPunct="1">
        <a:spcBef>
          <a:spcPct val="0"/>
        </a:spcBef>
        <a:spcAft>
          <a:spcPts val="900"/>
        </a:spcAft>
        <a:buClr>
          <a:schemeClr val="accent1"/>
        </a:buClr>
        <a:buFont typeface="+mj-lt"/>
        <a:buAutoNum type="alphaLcPeriod"/>
        <a:defRPr sz="1200">
          <a:solidFill>
            <a:schemeClr val="tx1"/>
          </a:solidFill>
          <a:latin typeface="+mn-lt"/>
          <a:ea typeface="+mn-ea"/>
        </a:defRPr>
      </a:lvl7pPr>
      <a:lvl8pPr marL="607500" indent="-202500" algn="l" rtl="0" eaLnBrk="1" fontAlgn="base" hangingPunct="1">
        <a:spcBef>
          <a:spcPct val="0"/>
        </a:spcBef>
        <a:spcAft>
          <a:spcPts val="9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900"/>
        </a:spcAft>
        <a:buClr>
          <a:schemeClr val="tx1"/>
        </a:buClr>
        <a:buFontTx/>
        <a:buNone/>
        <a:defRPr sz="1800">
          <a:solidFill>
            <a:schemeClr val="accent1"/>
          </a:solidFill>
          <a:latin typeface="+mn-lt"/>
          <a:ea typeface="+mn-ea"/>
        </a:defRPr>
      </a:lvl9pPr>
    </p:bodyStyle>
    <p:otherStyle>
      <a:defPPr>
        <a:defRPr lang="en-GB"/>
      </a:defPPr>
      <a:lvl1pPr marL="0" indent="0" algn="l" rtl="0" eaLnBrk="1" fontAlgn="base" hangingPunct="1">
        <a:spcBef>
          <a:spcPct val="0"/>
        </a:spcBef>
        <a:spcAft>
          <a:spcPts val="450"/>
        </a:spcAft>
        <a:buClr>
          <a:schemeClr val="tx1"/>
        </a:buClr>
        <a:buFontTx/>
        <a:buNone/>
        <a:defRPr sz="900" b="1">
          <a:solidFill>
            <a:schemeClr val="accent1"/>
          </a:solidFill>
          <a:latin typeface="+mn-lt"/>
          <a:ea typeface="+mn-ea"/>
          <a:cs typeface="+mn-cs"/>
        </a:defRPr>
      </a:lvl1pPr>
      <a:lvl2pPr marL="0" indent="0" algn="l" rtl="0" eaLnBrk="1" fontAlgn="base" hangingPunct="1">
        <a:spcBef>
          <a:spcPct val="0"/>
        </a:spcBef>
        <a:spcAft>
          <a:spcPts val="450"/>
        </a:spcAft>
        <a:buClr>
          <a:schemeClr val="tx1"/>
        </a:buClr>
        <a:buFontTx/>
        <a:buNone/>
        <a:defRPr sz="900">
          <a:solidFill>
            <a:schemeClr val="tx1"/>
          </a:solidFill>
          <a:latin typeface="+mn-lt"/>
          <a:ea typeface="+mn-ea"/>
        </a:defRPr>
      </a:lvl2pPr>
      <a:lvl3pPr marL="135000" indent="-135000" algn="l" rtl="0" eaLnBrk="1" fontAlgn="base" hangingPunct="1">
        <a:spcBef>
          <a:spcPct val="0"/>
        </a:spcBef>
        <a:spcAft>
          <a:spcPts val="450"/>
        </a:spcAft>
        <a:buClr>
          <a:schemeClr val="accent1"/>
        </a:buClr>
        <a:buFont typeface="Arial" panose="020B0604020202020204" pitchFamily="34" charset="0"/>
        <a:buChar char="•"/>
        <a:defRPr sz="900">
          <a:solidFill>
            <a:schemeClr val="tx1"/>
          </a:solidFill>
          <a:latin typeface="+mn-lt"/>
          <a:ea typeface="+mn-ea"/>
        </a:defRPr>
      </a:lvl3pPr>
      <a:lvl4pPr marL="270000" indent="-135000" algn="l" rtl="0" eaLnBrk="1" fontAlgn="base" hangingPunct="1">
        <a:spcBef>
          <a:spcPct val="0"/>
        </a:spcBef>
        <a:spcAft>
          <a:spcPts val="450"/>
        </a:spcAft>
        <a:buClr>
          <a:schemeClr val="accent1"/>
        </a:buClr>
        <a:buFont typeface="Arial" panose="020B0604020202020204" pitchFamily="34" charset="0"/>
        <a:buChar char="-"/>
        <a:defRPr sz="900">
          <a:solidFill>
            <a:schemeClr val="tx1"/>
          </a:solidFill>
          <a:latin typeface="+mn-lt"/>
          <a:ea typeface="+mn-ea"/>
        </a:defRPr>
      </a:lvl4pPr>
      <a:lvl5pPr marL="405000" indent="-135000" algn="l" rtl="0" eaLnBrk="1" fontAlgn="base" hangingPunct="1">
        <a:spcBef>
          <a:spcPct val="0"/>
        </a:spcBef>
        <a:spcAft>
          <a:spcPts val="450"/>
        </a:spcAft>
        <a:buClr>
          <a:schemeClr val="accent1"/>
        </a:buClr>
        <a:buFont typeface="Arial" panose="020B0604020202020204" pitchFamily="34" charset="0"/>
        <a:buChar char="◦"/>
        <a:defRPr sz="900">
          <a:solidFill>
            <a:schemeClr val="tx1"/>
          </a:solidFill>
          <a:latin typeface="+mn-lt"/>
          <a:ea typeface="+mn-ea"/>
        </a:defRPr>
      </a:lvl5pPr>
      <a:lvl6pPr marL="135000" indent="-135000" algn="l" rtl="0" eaLnBrk="1" fontAlgn="base" hangingPunct="1">
        <a:spcBef>
          <a:spcPct val="0"/>
        </a:spcBef>
        <a:spcAft>
          <a:spcPts val="450"/>
        </a:spcAft>
        <a:buClr>
          <a:schemeClr val="accent1"/>
        </a:buClr>
        <a:buFont typeface="+mj-lt"/>
        <a:buAutoNum type="arabicPeriod"/>
        <a:defRPr sz="900">
          <a:solidFill>
            <a:schemeClr val="tx1"/>
          </a:solidFill>
          <a:latin typeface="+mn-lt"/>
          <a:ea typeface="+mn-ea"/>
        </a:defRPr>
      </a:lvl6pPr>
      <a:lvl7pPr marL="270000" indent="-135000" algn="l" rtl="0" eaLnBrk="1" fontAlgn="base" hangingPunct="1">
        <a:spcBef>
          <a:spcPct val="0"/>
        </a:spcBef>
        <a:spcAft>
          <a:spcPts val="450"/>
        </a:spcAft>
        <a:buClr>
          <a:schemeClr val="accent1"/>
        </a:buClr>
        <a:buFont typeface="+mj-lt"/>
        <a:buAutoNum type="alphaLcPeriod"/>
        <a:defRPr sz="900">
          <a:solidFill>
            <a:schemeClr val="tx1"/>
          </a:solidFill>
          <a:latin typeface="+mn-lt"/>
          <a:ea typeface="+mn-ea"/>
        </a:defRPr>
      </a:lvl7pPr>
      <a:lvl8pPr marL="405000" indent="-135000" algn="l" rtl="0" eaLnBrk="1" fontAlgn="base" hangingPunct="1">
        <a:spcBef>
          <a:spcPct val="0"/>
        </a:spcBef>
        <a:spcAft>
          <a:spcPts val="450"/>
        </a:spcAft>
        <a:buClr>
          <a:schemeClr val="accent1"/>
        </a:buClr>
        <a:buFont typeface="+mj-lt"/>
        <a:buAutoNum type="romanLcPeriod"/>
        <a:defRPr sz="900">
          <a:solidFill>
            <a:schemeClr val="tx1"/>
          </a:solidFill>
          <a:latin typeface="+mn-lt"/>
          <a:ea typeface="+mn-ea"/>
        </a:defRPr>
      </a:lvl8pPr>
      <a:lvl9pPr marL="0" indent="0" algn="l" rtl="0" eaLnBrk="1" fontAlgn="base" hangingPunct="1">
        <a:spcBef>
          <a:spcPct val="0"/>
        </a:spcBef>
        <a:spcAft>
          <a:spcPts val="450"/>
        </a:spcAft>
        <a:buClr>
          <a:schemeClr val="tx1"/>
        </a:buClr>
        <a:buFontTx/>
        <a:buNone/>
        <a:defRPr sz="9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20D7A5C-41FB-4A52-9B12-B489A9754A5D}"/>
              </a:ext>
            </a:extLst>
          </p:cNvPr>
          <p:cNvSpPr>
            <a:spLocks noGrp="1"/>
          </p:cNvSpPr>
          <p:nvPr>
            <p:ph type="title"/>
          </p:nvPr>
        </p:nvSpPr>
        <p:spPr>
          <a:xfrm>
            <a:off x="262739" y="1178050"/>
            <a:ext cx="4636916" cy="868039"/>
          </a:xfrm>
        </p:spPr>
        <p:txBody>
          <a:bodyPr/>
          <a:lstStyle/>
          <a:p>
            <a:r>
              <a:rPr lang="en-US" sz="2400" dirty="0"/>
              <a:t>Modification 0712: Amending the Oxygen Limit in the NEA at the St Fergus SAGE Plant</a:t>
            </a:r>
            <a:br>
              <a:rPr lang="en-US" sz="2400" dirty="0"/>
            </a:br>
            <a:br>
              <a:rPr lang="en-US" sz="2400" dirty="0"/>
            </a:br>
            <a:r>
              <a:rPr lang="en-US" sz="2400" dirty="0"/>
              <a:t>NTS Penetration Analysis</a:t>
            </a:r>
            <a:endParaRPr lang="en-GB" sz="2400" dirty="0"/>
          </a:p>
        </p:txBody>
      </p:sp>
      <p:sp>
        <p:nvSpPr>
          <p:cNvPr id="19" name="Text Placeholder 18">
            <a:extLst>
              <a:ext uri="{FF2B5EF4-FFF2-40B4-BE49-F238E27FC236}">
                <a16:creationId xmlns:a16="http://schemas.microsoft.com/office/drawing/2014/main" id="{948126CF-A5B8-47CE-AA62-DD2EDDE837D6}"/>
              </a:ext>
            </a:extLst>
          </p:cNvPr>
          <p:cNvSpPr>
            <a:spLocks noGrp="1"/>
          </p:cNvSpPr>
          <p:nvPr>
            <p:ph type="body" sz="quarter" idx="10"/>
          </p:nvPr>
        </p:nvSpPr>
        <p:spPr>
          <a:xfrm>
            <a:off x="262739" y="2973542"/>
            <a:ext cx="4033839" cy="861774"/>
          </a:xfrm>
        </p:spPr>
        <p:txBody>
          <a:bodyPr/>
          <a:lstStyle/>
          <a:p>
            <a:r>
              <a:rPr lang="en-GB" sz="1400" dirty="0"/>
              <a:t>Transmission Workgroup</a:t>
            </a:r>
          </a:p>
          <a:p>
            <a:endParaRPr lang="en-GB" sz="1400" dirty="0"/>
          </a:p>
          <a:p>
            <a:r>
              <a:rPr lang="en-GB" sz="1400" dirty="0"/>
              <a:t>6</a:t>
            </a:r>
            <a:r>
              <a:rPr lang="en-GB" sz="1400" baseline="30000" dirty="0"/>
              <a:t>th</a:t>
            </a:r>
            <a:r>
              <a:rPr lang="en-GB" sz="1400" dirty="0"/>
              <a:t> February 2020</a:t>
            </a:r>
          </a:p>
          <a:p>
            <a:endParaRPr lang="en-GB" sz="1400" dirty="0"/>
          </a:p>
        </p:txBody>
      </p:sp>
      <p:pic>
        <p:nvPicPr>
          <p:cNvPr id="38" name="Picture Placeholder 37">
            <a:extLst>
              <a:ext uri="{FF2B5EF4-FFF2-40B4-BE49-F238E27FC236}">
                <a16:creationId xmlns:a16="http://schemas.microsoft.com/office/drawing/2014/main" id="{AADC93F4-E146-4883-9E0C-0D655FBAF86D}"/>
              </a:ext>
            </a:extLst>
          </p:cNvPr>
          <p:cNvPicPr>
            <a:picLocks noGrp="1" noChangeAspect="1"/>
          </p:cNvPicPr>
          <p:nvPr>
            <p:ph type="pic" sz="quarter" idx="12"/>
          </p:nvPr>
        </p:nvPicPr>
        <p:blipFill>
          <a:blip r:embed="rId3" cstate="hqprint">
            <a:extLst>
              <a:ext uri="{28A0092B-C50C-407E-A947-70E740481C1C}">
                <a14:useLocalDpi xmlns:a14="http://schemas.microsoft.com/office/drawing/2010/main"/>
              </a:ext>
            </a:extLst>
          </a:blip>
          <a:srcRect/>
          <a:stretch>
            <a:fillRect/>
          </a:stretch>
        </p:blipFill>
        <p:spPr bwMode="gray">
          <a:xfrm>
            <a:off x="2279659" y="2663100"/>
            <a:ext cx="4960800" cy="2480400"/>
          </a:xfrm>
        </p:spPr>
      </p:pic>
      <p:pic>
        <p:nvPicPr>
          <p:cNvPr id="11" name="Picture Placeholder 8"/>
          <p:cNvPicPr>
            <a:picLocks noGrp="1" noChangeAspect="1"/>
          </p:cNvPicPr>
          <p:nvPr>
            <p:ph type="pic" sz="quarter" idx="13"/>
          </p:nvPr>
        </p:nvPicPr>
        <p:blipFill>
          <a:blip r:embed="rId4" cstate="hqprint">
            <a:extLst>
              <a:ext uri="{28A0092B-C50C-407E-A947-70E740481C1C}">
                <a14:useLocalDpi xmlns:a14="http://schemas.microsoft.com/office/drawing/2010/main"/>
              </a:ext>
            </a:extLst>
          </a:blip>
          <a:srcRect/>
          <a:stretch>
            <a:fillRect/>
          </a:stretch>
        </p:blipFill>
        <p:spPr/>
      </p:pic>
      <p:pic>
        <p:nvPicPr>
          <p:cNvPr id="12" name="Picture Placeholder 15"/>
          <p:cNvPicPr>
            <a:picLocks noGrp="1" noChangeAspect="1"/>
          </p:cNvPicPr>
          <p:nvPr>
            <p:ph type="pic" sz="quarter" idx="11"/>
          </p:nvPr>
        </p:nvPicPr>
        <p:blipFill>
          <a:blip r:embed="rId5" cstate="hqprint">
            <a:extLst>
              <a:ext uri="{28A0092B-C50C-407E-A947-70E740481C1C}">
                <a14:useLocalDpi xmlns:a14="http://schemas.microsoft.com/office/drawing/2010/main"/>
              </a:ext>
            </a:extLst>
          </a:blip>
          <a:srcRect/>
          <a:stretch>
            <a:fillRect/>
          </a:stretch>
        </p:blipFill>
        <p:spPr bwMode="gray">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90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31801" y="919267"/>
            <a:ext cx="7245349" cy="4124206"/>
          </a:xfrm>
        </p:spPr>
        <p:txBody>
          <a:bodyPr/>
          <a:lstStyle/>
          <a:p>
            <a:r>
              <a:rPr lang="en-GB" sz="1600" dirty="0"/>
              <a:t>At the last Workgroup meeting, National Grid provided ‘heat maps’ of the expected penetration of </a:t>
            </a:r>
            <a:r>
              <a:rPr lang="en-GB" sz="1600" dirty="0" err="1"/>
              <a:t>Ancala</a:t>
            </a:r>
            <a:r>
              <a:rPr lang="en-GB" sz="1600" dirty="0"/>
              <a:t> gas into the NTS in gas years 2019/20, 2025/26 and 2030/31</a:t>
            </a:r>
          </a:p>
          <a:p>
            <a:r>
              <a:rPr lang="en-GB" sz="1600" dirty="0"/>
              <a:t>In recent years, a number of UNC Modifications have resulted in increased oxygen limits at other NTS entry points </a:t>
            </a:r>
          </a:p>
          <a:p>
            <a:r>
              <a:rPr lang="en-GB" sz="1600" dirty="0"/>
              <a:t>Therefore the Workgroup requested that National Grid provide further analysis of the oxygen content that different areas of the NTS could expect to see if all NTS entry points were flowing:</a:t>
            </a:r>
          </a:p>
          <a:p>
            <a:pPr marL="257175" indent="-257175">
              <a:buFont typeface="Arial" panose="020B0604020202020204" pitchFamily="34" charset="0"/>
              <a:buChar char="•"/>
            </a:pPr>
            <a:r>
              <a:rPr lang="en-GB" sz="1400" b="0" dirty="0">
                <a:solidFill>
                  <a:schemeClr val="bg2">
                    <a:lumMod val="50000"/>
                  </a:schemeClr>
                </a:solidFill>
              </a:rPr>
              <a:t>At their contractual maximum oxygen content</a:t>
            </a:r>
          </a:p>
          <a:p>
            <a:pPr marL="257175" indent="-257175">
              <a:buFont typeface="Arial" panose="020B0604020202020204" pitchFamily="34" charset="0"/>
              <a:buChar char="•"/>
            </a:pPr>
            <a:r>
              <a:rPr lang="en-GB" sz="1400" b="0" dirty="0">
                <a:solidFill>
                  <a:schemeClr val="bg2">
                    <a:lumMod val="50000"/>
                  </a:schemeClr>
                </a:solidFill>
              </a:rPr>
              <a:t>Based on an average actual historical oxygen content  </a:t>
            </a:r>
          </a:p>
          <a:p>
            <a:r>
              <a:rPr lang="en-GB" sz="1600" dirty="0"/>
              <a:t>Supply and demand FES scenarios are the same as those used in the previous analysis – Steady Progression and Consumer Evolution</a:t>
            </a:r>
          </a:p>
          <a:p>
            <a:endParaRPr lang="en-GB" sz="1500" dirty="0"/>
          </a:p>
          <a:p>
            <a:endParaRPr lang="en-GB" dirty="0"/>
          </a:p>
        </p:txBody>
      </p:sp>
      <p:sp>
        <p:nvSpPr>
          <p:cNvPr id="4" name="Title 3"/>
          <p:cNvSpPr>
            <a:spLocks noGrp="1"/>
          </p:cNvSpPr>
          <p:nvPr>
            <p:ph type="title"/>
          </p:nvPr>
        </p:nvSpPr>
        <p:spPr/>
        <p:txBody>
          <a:bodyPr/>
          <a:lstStyle/>
          <a:p>
            <a:r>
              <a:rPr lang="en-GB" sz="2400" dirty="0"/>
              <a:t>Mod 0712: NTS Penetration Analysis</a:t>
            </a:r>
          </a:p>
        </p:txBody>
      </p:sp>
    </p:spTree>
    <p:extLst>
      <p:ext uri="{BB962C8B-B14F-4D97-AF65-F5344CB8AC3E}">
        <p14:creationId xmlns:p14="http://schemas.microsoft.com/office/powerpoint/2010/main" val="21063083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1ABC-D0A3-4CCD-8383-CA41EC201431}"/>
              </a:ext>
            </a:extLst>
          </p:cNvPr>
          <p:cNvSpPr>
            <a:spLocks noGrp="1"/>
          </p:cNvSpPr>
          <p:nvPr>
            <p:ph type="title"/>
          </p:nvPr>
        </p:nvSpPr>
        <p:spPr/>
        <p:txBody>
          <a:bodyPr/>
          <a:lstStyle/>
          <a:p>
            <a:r>
              <a:rPr lang="en-GB" dirty="0"/>
              <a:t>‘Maximum Contractual’ Heat Maps: Gas Year 2019/20 </a:t>
            </a:r>
          </a:p>
        </p:txBody>
      </p:sp>
      <p:pic>
        <p:nvPicPr>
          <p:cNvPr id="14" name="Picture 13">
            <a:extLst>
              <a:ext uri="{FF2B5EF4-FFF2-40B4-BE49-F238E27FC236}">
                <a16:creationId xmlns:a16="http://schemas.microsoft.com/office/drawing/2014/main" id="{298C4D02-3898-4691-8083-BF80D54DA97B}"/>
              </a:ext>
            </a:extLst>
          </p:cNvPr>
          <p:cNvPicPr>
            <a:picLocks noChangeAspect="1"/>
          </p:cNvPicPr>
          <p:nvPr/>
        </p:nvPicPr>
        <p:blipFill>
          <a:blip r:embed="rId2"/>
          <a:stretch>
            <a:fillRect/>
          </a:stretch>
        </p:blipFill>
        <p:spPr>
          <a:xfrm>
            <a:off x="1330036" y="569040"/>
            <a:ext cx="6092853" cy="4303420"/>
          </a:xfrm>
          <a:prstGeom prst="rect">
            <a:avLst/>
          </a:prstGeom>
        </p:spPr>
      </p:pic>
    </p:spTree>
    <p:extLst>
      <p:ext uri="{BB962C8B-B14F-4D97-AF65-F5344CB8AC3E}">
        <p14:creationId xmlns:p14="http://schemas.microsoft.com/office/powerpoint/2010/main" val="19246544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0EDA-E606-49EA-A1E3-91FCC2B3EDEA}"/>
              </a:ext>
            </a:extLst>
          </p:cNvPr>
          <p:cNvSpPr>
            <a:spLocks noGrp="1"/>
          </p:cNvSpPr>
          <p:nvPr>
            <p:ph type="title"/>
          </p:nvPr>
        </p:nvSpPr>
        <p:spPr/>
        <p:txBody>
          <a:bodyPr/>
          <a:lstStyle/>
          <a:p>
            <a:r>
              <a:rPr lang="en-GB" dirty="0"/>
              <a:t>‘Maximum Contractual’ Heat Maps: Gas Year 2025/26</a:t>
            </a:r>
          </a:p>
        </p:txBody>
      </p:sp>
      <p:pic>
        <p:nvPicPr>
          <p:cNvPr id="5" name="Picture 4">
            <a:extLst>
              <a:ext uri="{FF2B5EF4-FFF2-40B4-BE49-F238E27FC236}">
                <a16:creationId xmlns:a16="http://schemas.microsoft.com/office/drawing/2014/main" id="{0F921C62-2375-40A8-9AA2-1B89AFF1BD3A}"/>
              </a:ext>
            </a:extLst>
          </p:cNvPr>
          <p:cNvPicPr>
            <a:picLocks noChangeAspect="1"/>
          </p:cNvPicPr>
          <p:nvPr/>
        </p:nvPicPr>
        <p:blipFill>
          <a:blip r:embed="rId2"/>
          <a:stretch>
            <a:fillRect/>
          </a:stretch>
        </p:blipFill>
        <p:spPr>
          <a:xfrm>
            <a:off x="1419225" y="569041"/>
            <a:ext cx="6005950" cy="4303419"/>
          </a:xfrm>
          <a:prstGeom prst="rect">
            <a:avLst/>
          </a:prstGeom>
        </p:spPr>
      </p:pic>
    </p:spTree>
    <p:extLst>
      <p:ext uri="{BB962C8B-B14F-4D97-AF65-F5344CB8AC3E}">
        <p14:creationId xmlns:p14="http://schemas.microsoft.com/office/powerpoint/2010/main" val="1306531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EB50-303D-4169-964C-1BA67BA76CF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r>
              <a:rPr lang="en-GB" sz="2400" dirty="0"/>
              <a:t>Maximum Contractual Heat Maps: Observations</a:t>
            </a:r>
          </a:p>
        </p:txBody>
      </p:sp>
      <p:sp>
        <p:nvSpPr>
          <p:cNvPr id="5" name="Rectangle 4">
            <a:extLst>
              <a:ext uri="{FF2B5EF4-FFF2-40B4-BE49-F238E27FC236}">
                <a16:creationId xmlns:a16="http://schemas.microsoft.com/office/drawing/2014/main" id="{D0F41E6F-9DFD-43A4-9153-768A498EF83B}"/>
              </a:ext>
            </a:extLst>
          </p:cNvPr>
          <p:cNvSpPr/>
          <p:nvPr/>
        </p:nvSpPr>
        <p:spPr>
          <a:xfrm>
            <a:off x="361950" y="855546"/>
            <a:ext cx="7163704" cy="1915909"/>
          </a:xfrm>
          <a:prstGeom prst="rect">
            <a:avLst/>
          </a:prstGeom>
        </p:spPr>
        <p:txBody>
          <a:bodyPr wrap="square">
            <a:spAutoFit/>
          </a:bodyPr>
          <a:lstStyle/>
          <a:p>
            <a:pPr defTabSz="685800">
              <a:spcAft>
                <a:spcPts val="900"/>
              </a:spcAft>
              <a:buClr>
                <a:srgbClr val="55555A"/>
              </a:buClr>
              <a:defRPr/>
            </a:pPr>
            <a:r>
              <a:rPr lang="en-GB" sz="1600" dirty="0">
                <a:solidFill>
                  <a:srgbClr val="00148C"/>
                </a:solidFill>
                <a:latin typeface="Arial"/>
                <a:ea typeface="ＭＳ Ｐゴシック"/>
              </a:rPr>
              <a:t>All NTS beach entry points are assumed to be flowing at their maximum contractual oxygen levels</a:t>
            </a:r>
          </a:p>
          <a:p>
            <a:pPr defTabSz="685800">
              <a:spcAft>
                <a:spcPts val="900"/>
              </a:spcAft>
              <a:buClr>
                <a:srgbClr val="55555A"/>
              </a:buClr>
              <a:defRPr/>
            </a:pPr>
            <a:r>
              <a:rPr lang="en-GB" sz="1600" dirty="0">
                <a:solidFill>
                  <a:srgbClr val="00148C"/>
                </a:solidFill>
                <a:latin typeface="Arial"/>
                <a:ea typeface="ＭＳ Ｐゴシック"/>
              </a:rPr>
              <a:t>Maximum oxygen content in the NTS remains below 900 ppm</a:t>
            </a:r>
          </a:p>
          <a:p>
            <a:pPr defTabSz="685800">
              <a:spcAft>
                <a:spcPts val="900"/>
              </a:spcAft>
              <a:buClr>
                <a:srgbClr val="55555A"/>
              </a:buClr>
              <a:defRPr/>
            </a:pPr>
            <a:r>
              <a:rPr lang="en-GB" sz="1600" dirty="0">
                <a:solidFill>
                  <a:srgbClr val="00148C"/>
                </a:solidFill>
                <a:latin typeface="Arial"/>
                <a:ea typeface="ＭＳ Ｐゴシック"/>
              </a:rPr>
              <a:t>Highest concentration is in the south-east due to higher contractual maximums at </a:t>
            </a:r>
            <a:r>
              <a:rPr lang="en-GB" sz="1600" dirty="0" err="1">
                <a:solidFill>
                  <a:srgbClr val="00148C"/>
                </a:solidFill>
                <a:latin typeface="Arial"/>
                <a:ea typeface="ＭＳ Ｐゴシック"/>
              </a:rPr>
              <a:t>Bacton</a:t>
            </a:r>
            <a:r>
              <a:rPr lang="en-GB" sz="1600" dirty="0">
                <a:solidFill>
                  <a:srgbClr val="00148C"/>
                </a:solidFill>
                <a:latin typeface="Arial"/>
                <a:ea typeface="ＭＳ Ｐゴシック"/>
              </a:rPr>
              <a:t> entry points</a:t>
            </a:r>
          </a:p>
          <a:p>
            <a:pPr defTabSz="685800">
              <a:spcAft>
                <a:spcPts val="900"/>
              </a:spcAft>
              <a:buClr>
                <a:srgbClr val="55555A"/>
              </a:buClr>
              <a:defRPr/>
            </a:pPr>
            <a:r>
              <a:rPr lang="en-GB" sz="1600" dirty="0">
                <a:solidFill>
                  <a:srgbClr val="00148C"/>
                </a:solidFill>
                <a:latin typeface="Arial"/>
                <a:ea typeface="ＭＳ Ｐゴシック"/>
              </a:rPr>
              <a:t>No material effect if </a:t>
            </a:r>
            <a:r>
              <a:rPr lang="en-GB" sz="1600" dirty="0" err="1">
                <a:solidFill>
                  <a:srgbClr val="00148C"/>
                </a:solidFill>
                <a:latin typeface="Arial"/>
                <a:ea typeface="ＭＳ Ｐゴシック"/>
              </a:rPr>
              <a:t>Ancala</a:t>
            </a:r>
            <a:r>
              <a:rPr lang="en-GB" sz="1600" dirty="0">
                <a:solidFill>
                  <a:srgbClr val="00148C"/>
                </a:solidFill>
                <a:latin typeface="Arial"/>
                <a:ea typeface="ＭＳ Ｐゴシック"/>
              </a:rPr>
              <a:t> flows at 100 ppm </a:t>
            </a:r>
            <a:endParaRPr lang="en-GB" sz="1400" b="0" kern="1200" dirty="0">
              <a:solidFill>
                <a:prstClr val="black"/>
              </a:solidFill>
              <a:latin typeface="Calibri" panose="020F0502020204030204"/>
              <a:ea typeface="ＭＳ Ｐゴシック"/>
            </a:endParaRPr>
          </a:p>
        </p:txBody>
      </p:sp>
    </p:spTree>
    <p:extLst>
      <p:ext uri="{BB962C8B-B14F-4D97-AF65-F5344CB8AC3E}">
        <p14:creationId xmlns:p14="http://schemas.microsoft.com/office/powerpoint/2010/main" val="11709133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458D0F-ECBC-41B8-85EB-4EE783B51F01}"/>
              </a:ext>
            </a:extLst>
          </p:cNvPr>
          <p:cNvSpPr>
            <a:spLocks noGrp="1"/>
          </p:cNvSpPr>
          <p:nvPr>
            <p:ph type="body" sz="quarter" idx="16"/>
          </p:nvPr>
        </p:nvSpPr>
        <p:spPr>
          <a:xfrm>
            <a:off x="431801" y="1048941"/>
            <a:ext cx="7598623" cy="3531736"/>
          </a:xfrm>
        </p:spPr>
        <p:txBody>
          <a:bodyPr/>
          <a:lstStyle/>
          <a:p>
            <a:pPr lvl="0">
              <a:defRPr/>
            </a:pPr>
            <a:r>
              <a:rPr lang="en-GB" sz="1600" dirty="0"/>
              <a:t>For this scenario, the oxygen content for each beach NTS entry point was set equal to the average observed oxygen content for that point on days when it was flowing gas into the NTS during calendar year 2019 </a:t>
            </a:r>
          </a:p>
          <a:p>
            <a:pPr lvl="0">
              <a:defRPr/>
            </a:pPr>
            <a:r>
              <a:rPr lang="en-GB" sz="1600" dirty="0" err="1"/>
              <a:t>Ancala</a:t>
            </a:r>
            <a:r>
              <a:rPr lang="en-GB" sz="1600" dirty="0"/>
              <a:t> gas is assumed to have an oxygen content of 50ppm</a:t>
            </a:r>
          </a:p>
          <a:p>
            <a:pPr lvl="0">
              <a:defRPr/>
            </a:pPr>
            <a:r>
              <a:rPr lang="en-GB" sz="1600" dirty="0"/>
              <a:t>Under this scenario, the maximum oxygen content in the NTS is just above 100ppm</a:t>
            </a:r>
          </a:p>
          <a:p>
            <a:pPr lvl="0">
              <a:defRPr/>
            </a:pPr>
            <a:r>
              <a:rPr lang="en-GB" sz="1600" dirty="0"/>
              <a:t>Highest concentration is in the north-east due to higher observed concentrations from Easington UKCS supplies</a:t>
            </a:r>
          </a:p>
          <a:p>
            <a:pPr lvl="0">
              <a:defRPr/>
            </a:pPr>
            <a:r>
              <a:rPr lang="en-GB" sz="1600" dirty="0"/>
              <a:t>With </a:t>
            </a:r>
            <a:r>
              <a:rPr lang="en-GB" sz="1600" dirty="0" err="1"/>
              <a:t>Ancala</a:t>
            </a:r>
            <a:r>
              <a:rPr lang="en-GB" sz="1600" dirty="0"/>
              <a:t> assumed at 50ppm, the maximum concentration for Scotland offtakes is ~12 ppm</a:t>
            </a:r>
          </a:p>
          <a:p>
            <a:pPr lvl="0">
              <a:defRPr/>
            </a:pPr>
            <a:r>
              <a:rPr lang="en-GB" sz="1600" dirty="0"/>
              <a:t>The heat map is based on the 2019/20 Gas Year FES network; we would expect a similar result for the 2025/26 network </a:t>
            </a:r>
          </a:p>
        </p:txBody>
      </p:sp>
      <p:sp>
        <p:nvSpPr>
          <p:cNvPr id="4" name="Title 3">
            <a:extLst>
              <a:ext uri="{FF2B5EF4-FFF2-40B4-BE49-F238E27FC236}">
                <a16:creationId xmlns:a16="http://schemas.microsoft.com/office/drawing/2014/main" id="{DB03F1C6-1E25-4502-B3CD-98E662DED21C}"/>
              </a:ext>
            </a:extLst>
          </p:cNvPr>
          <p:cNvSpPr>
            <a:spLocks noGrp="1"/>
          </p:cNvSpPr>
          <p:nvPr>
            <p:ph type="title"/>
          </p:nvPr>
        </p:nvSpPr>
        <p:spPr/>
        <p:txBody>
          <a:bodyPr/>
          <a:lstStyle/>
          <a:p>
            <a:r>
              <a:rPr lang="en-GB" sz="2400" dirty="0"/>
              <a:t>Heat Maps based on Historical Actual Oxygen Content</a:t>
            </a:r>
          </a:p>
        </p:txBody>
      </p:sp>
    </p:spTree>
    <p:extLst>
      <p:ext uri="{BB962C8B-B14F-4D97-AF65-F5344CB8AC3E}">
        <p14:creationId xmlns:p14="http://schemas.microsoft.com/office/powerpoint/2010/main" val="34060948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74B9-16E4-4262-A991-257FF1FE0839}"/>
              </a:ext>
            </a:extLst>
          </p:cNvPr>
          <p:cNvSpPr>
            <a:spLocks noGrp="1"/>
          </p:cNvSpPr>
          <p:nvPr>
            <p:ph type="title"/>
          </p:nvPr>
        </p:nvSpPr>
        <p:spPr/>
        <p:txBody>
          <a:bodyPr/>
          <a:lstStyle/>
          <a:p>
            <a:r>
              <a:rPr lang="en-GB" dirty="0"/>
              <a:t>‘Average Actual’ Heat Maps: Gas Year 2019/20</a:t>
            </a:r>
          </a:p>
        </p:txBody>
      </p:sp>
      <p:sp>
        <p:nvSpPr>
          <p:cNvPr id="3" name="Footer Placeholder 2">
            <a:extLst>
              <a:ext uri="{FF2B5EF4-FFF2-40B4-BE49-F238E27FC236}">
                <a16:creationId xmlns:a16="http://schemas.microsoft.com/office/drawing/2014/main" id="{E1C52C38-4993-4EBC-A155-3F66E383CDE2}"/>
              </a:ext>
            </a:extLst>
          </p:cNvPr>
          <p:cNvSpPr>
            <a:spLocks noGrp="1"/>
          </p:cNvSpPr>
          <p:nvPr>
            <p:ph type="ftr" sz="quarter" idx="10"/>
          </p:nvPr>
        </p:nvSpPr>
        <p:spPr/>
        <p:txBody>
          <a:bodyPr/>
          <a:lstStyle/>
          <a:p>
            <a:pPr>
              <a:tabLst>
                <a:tab pos="741760" algn="l"/>
              </a:tabLst>
            </a:pPr>
            <a:r>
              <a:rPr lang="fr-FR"/>
              <a:t>| [Insert document title] | [Insert date]</a:t>
            </a:r>
          </a:p>
        </p:txBody>
      </p:sp>
      <p:pic>
        <p:nvPicPr>
          <p:cNvPr id="4" name="Picture 3">
            <a:extLst>
              <a:ext uri="{FF2B5EF4-FFF2-40B4-BE49-F238E27FC236}">
                <a16:creationId xmlns:a16="http://schemas.microsoft.com/office/drawing/2014/main" id="{3F04D5D9-6061-4ACE-A3B3-3DB854BE02FE}"/>
              </a:ext>
            </a:extLst>
          </p:cNvPr>
          <p:cNvPicPr>
            <a:picLocks noChangeAspect="1"/>
          </p:cNvPicPr>
          <p:nvPr/>
        </p:nvPicPr>
        <p:blipFill>
          <a:blip r:embed="rId2"/>
          <a:stretch>
            <a:fillRect/>
          </a:stretch>
        </p:blipFill>
        <p:spPr>
          <a:xfrm>
            <a:off x="1343859" y="760491"/>
            <a:ext cx="5699737" cy="4130507"/>
          </a:xfrm>
          <a:prstGeom prst="rect">
            <a:avLst/>
          </a:prstGeom>
        </p:spPr>
      </p:pic>
    </p:spTree>
    <p:extLst>
      <p:ext uri="{BB962C8B-B14F-4D97-AF65-F5344CB8AC3E}">
        <p14:creationId xmlns:p14="http://schemas.microsoft.com/office/powerpoint/2010/main" val="1116774575"/>
      </p:ext>
    </p:extLst>
  </p:cSld>
  <p:clrMapOvr>
    <a:masterClrMapping/>
  </p:clrMapOvr>
  <p:transition>
    <p:fade/>
  </p:transition>
</p:sld>
</file>

<file path=ppt/theme/theme1.xml><?xml version="1.0" encoding="utf-8"?>
<a:theme xmlns:a="http://schemas.openxmlformats.org/drawingml/2006/main" name="US NG_2018 PPT_Energy Lines Template 16x9">
  <a:themeElements>
    <a:clrScheme name="Custom 4">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05694B61-54A4-4E95-9753-F44547B9B716}" vid="{66BFABEB-5D5F-4F04-9007-6B2E63E31DFF}"/>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2.xml><?xml version="1.0" encoding="utf-8"?>
<a:theme xmlns:a="http://schemas.openxmlformats.org/drawingml/2006/main" name="NG_PPT_4x3 Generic_template-blue">
  <a:themeElements>
    <a:clrScheme name="Custom 3">
      <a:dk1>
        <a:srgbClr val="1F232A"/>
      </a:dk1>
      <a:lt1>
        <a:srgbClr val="FFFFFF"/>
      </a:lt1>
      <a:dk2>
        <a:srgbClr val="0079C1"/>
      </a:dk2>
      <a:lt2>
        <a:srgbClr val="808080"/>
      </a:lt2>
      <a:accent1>
        <a:srgbClr val="F78E1E"/>
      </a:accent1>
      <a:accent2>
        <a:srgbClr val="009BDB"/>
      </a:accent2>
      <a:accent3>
        <a:srgbClr val="C1CD23"/>
      </a:accent3>
      <a:accent4>
        <a:srgbClr val="9D8D85"/>
      </a:accent4>
      <a:accent5>
        <a:srgbClr val="6A2C91"/>
      </a:accent5>
      <a:accent6>
        <a:srgbClr val="47C3D3"/>
      </a:accent6>
      <a:hlink>
        <a:srgbClr val="2C3B97"/>
      </a:hlink>
      <a:folHlink>
        <a:srgbClr val="D31145"/>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 NG_2018 PPT_Energy Lines Template 16x9">
  <a:themeElements>
    <a:clrScheme name="Custom 4">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05694B61-54A4-4E95-9753-F44547B9B716}" vid="{66BFABEB-5D5F-4F04-9007-6B2E63E31DFF}"/>
    </a:ext>
  </a:extLst>
</a:theme>
</file>

<file path=ppt/theme/theme4.xml><?xml version="1.0" encoding="utf-8"?>
<a:theme xmlns:a="http://schemas.openxmlformats.org/drawingml/2006/main" name="TA BD Template - Covers">
  <a:themeElements>
    <a:clrScheme name="Arup TA Theme">
      <a:dk1>
        <a:srgbClr val="000000"/>
      </a:dk1>
      <a:lt1>
        <a:srgbClr val="FFFFFF"/>
      </a:lt1>
      <a:dk2>
        <a:srgbClr val="D2D2D2"/>
      </a:dk2>
      <a:lt2>
        <a:srgbClr val="828282"/>
      </a:lt2>
      <a:accent1>
        <a:srgbClr val="28AAE1"/>
      </a:accent1>
      <a:accent2>
        <a:srgbClr val="105674"/>
      </a:accent2>
      <a:accent3>
        <a:srgbClr val="1881AE"/>
      </a:accent3>
      <a:accent4>
        <a:srgbClr val="7DCBED"/>
      </a:accent4>
      <a:accent5>
        <a:srgbClr val="28AAE1"/>
      </a:accent5>
      <a:accent6>
        <a:srgbClr val="28AAE1"/>
      </a:accent6>
      <a:hlink>
        <a:srgbClr val="28AAE1"/>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A BD Template - White background">
  <a:themeElements>
    <a:clrScheme name="Arup TA Theme">
      <a:dk1>
        <a:srgbClr val="000000"/>
      </a:dk1>
      <a:lt1>
        <a:srgbClr val="FFFFFF"/>
      </a:lt1>
      <a:dk2>
        <a:srgbClr val="D2D2D2"/>
      </a:dk2>
      <a:lt2>
        <a:srgbClr val="828282"/>
      </a:lt2>
      <a:accent1>
        <a:srgbClr val="28AAE1"/>
      </a:accent1>
      <a:accent2>
        <a:srgbClr val="105674"/>
      </a:accent2>
      <a:accent3>
        <a:srgbClr val="1881AE"/>
      </a:accent3>
      <a:accent4>
        <a:srgbClr val="7DCBED"/>
      </a:accent4>
      <a:accent5>
        <a:srgbClr val="28AAE1"/>
      </a:accent5>
      <a:accent6>
        <a:srgbClr val="28AAE1"/>
      </a:accent6>
      <a:hlink>
        <a:srgbClr val="28AAE1"/>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US NG_2018 PPT_Energy Lines Template 16x9">
  <a:themeElements>
    <a:clrScheme name="Custom 4">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05694B61-54A4-4E95-9753-F44547B9B716}" vid="{66BFABEB-5D5F-4F04-9007-6B2E63E31DFF}"/>
    </a:ext>
  </a:extLst>
</a:theme>
</file>

<file path=ppt/theme/theme7.xml><?xml version="1.0" encoding="utf-8"?>
<a:theme xmlns:a="http://schemas.openxmlformats.org/drawingml/2006/main" name="3_US NG_2018 PPT_Energy Lines Template 16x9">
  <a:themeElements>
    <a:clrScheme name="Custom 4">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05694B61-54A4-4E95-9753-F44547B9B716}" vid="{66BFABEB-5D5F-4F04-9007-6B2E63E31DFF}"/>
    </a:ext>
  </a:extLst>
</a:theme>
</file>

<file path=ppt/theme/theme8.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Gas SO NG PowerPoint Template 4x3 2018 [Read-Only]" id="{0CE168FC-8471-4BBD-96A7-532F1C0DD1BA}" vid="{6D9703D7-DE81-47AE-94C0-8D3B30A37D6C}"/>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9FE3A0DFBDDF4B86E3D79E9FDBE029" ma:contentTypeVersion="10" ma:contentTypeDescription="Create a new document." ma:contentTypeScope="" ma:versionID="35461ed56b5f6d31e0dc8c9b1b2584b1">
  <xsd:schema xmlns:xsd="http://www.w3.org/2001/XMLSchema" xmlns:xs="http://www.w3.org/2001/XMLSchema" xmlns:p="http://schemas.microsoft.com/office/2006/metadata/properties" xmlns:ns3="058e8728-260f-4dfb-8787-4ebe17203182" xmlns:ns4="63f065d3-f48e-4d2d-a5d5-b4becdeb24fc" targetNamespace="http://schemas.microsoft.com/office/2006/metadata/properties" ma:root="true" ma:fieldsID="ef7e7311e174bf31bffe2bc284a854ef" ns3:_="" ns4:_="">
    <xsd:import namespace="058e8728-260f-4dfb-8787-4ebe17203182"/>
    <xsd:import namespace="63f065d3-f48e-4d2d-a5d5-b4becdeb24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e8728-260f-4dfb-8787-4ebe172031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f065d3-f48e-4d2d-a5d5-b4becdeb24f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D039B5-8C41-4469-B08A-1A12C28A369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177D9B-F9AE-41FA-8917-AD39E38A41E5}">
  <ds:schemaRefs>
    <ds:schemaRef ds:uri="http://schemas.microsoft.com/sharepoint/v3/contenttype/forms"/>
  </ds:schemaRefs>
</ds:datastoreItem>
</file>

<file path=customXml/itemProps3.xml><?xml version="1.0" encoding="utf-8"?>
<ds:datastoreItem xmlns:ds="http://schemas.openxmlformats.org/officeDocument/2006/customXml" ds:itemID="{34798C1C-7462-46A7-9A67-6313DB8E9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8e8728-260f-4dfb-8787-4ebe17203182"/>
    <ds:schemaRef ds:uri="63f065d3-f48e-4d2d-a5d5-b4becdeb2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 NG_2018 PPT_Energy Lines Template 16x9</Template>
  <TotalTime>9086</TotalTime>
  <Words>370</Words>
  <Application>Microsoft Office PowerPoint</Application>
  <PresentationFormat>On-screen Show (16:9)</PresentationFormat>
  <Paragraphs>28</Paragraphs>
  <Slides>7</Slides>
  <Notes>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vt:i4>
      </vt:variant>
    </vt:vector>
  </HeadingPairs>
  <TitlesOfParts>
    <vt:vector size="22" baseType="lpstr">
      <vt:lpstr>Arial</vt:lpstr>
      <vt:lpstr>Calibri</vt:lpstr>
      <vt:lpstr>Georgia</vt:lpstr>
      <vt:lpstr>Lucida Grande</vt:lpstr>
      <vt:lpstr>Times</vt:lpstr>
      <vt:lpstr>Times New Roman</vt:lpstr>
      <vt:lpstr>Wingdings 2</vt:lpstr>
      <vt:lpstr>US NG_2018 PPT_Energy Lines Template 16x9</vt:lpstr>
      <vt:lpstr>NG_PPT_4x3 Generic_template-blue</vt:lpstr>
      <vt:lpstr>2_US NG_2018 PPT_Energy Lines Template 16x9</vt:lpstr>
      <vt:lpstr>TA BD Template - Covers</vt:lpstr>
      <vt:lpstr>2_TA BD Template - White background</vt:lpstr>
      <vt:lpstr>1_US NG_2018 PPT_Energy Lines Template 16x9</vt:lpstr>
      <vt:lpstr>3_US NG_2018 PPT_Energy Lines Template 16x9</vt:lpstr>
      <vt:lpstr>NG_PPT_16x9_Generic_template-blue</vt:lpstr>
      <vt:lpstr>Modification 0712: Amending the Oxygen Limit in the NEA at the St Fergus SAGE Plant  NTS Penetration Analysis</vt:lpstr>
      <vt:lpstr>Mod 0712: NTS Penetration Analysis</vt:lpstr>
      <vt:lpstr>‘Maximum Contractual’ Heat Maps: Gas Year 2019/20 </vt:lpstr>
      <vt:lpstr>‘Maximum Contractual’ Heat Maps: Gas Year 2025/26</vt:lpstr>
      <vt:lpstr>Maximum Contractual Heat Maps: Observations</vt:lpstr>
      <vt:lpstr>Heat Maps based on Historical Actual Oxygen Content</vt:lpstr>
      <vt:lpstr>‘Average Actual’ Heat Maps: Gas Year 2019/20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dc:title>
  <dc:creator>Neal, Tom</dc:creator>
  <cp:lastModifiedBy>Hobbins, Phil</cp:lastModifiedBy>
  <cp:revision>316</cp:revision>
  <cp:lastPrinted>2018-08-10T07:16:05Z</cp:lastPrinted>
  <dcterms:created xsi:type="dcterms:W3CDTF">2018-10-26T15:56:50Z</dcterms:created>
  <dcterms:modified xsi:type="dcterms:W3CDTF">2020-02-03T14:03:16Z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0x010100719FE3A0DFBDDF4B86E3D79E9FDBE029</vt:lpwstr>
  </property>
  <property fmtid="{D5CDD505-2E9C-101B-9397-08002B2CF9AE}" pid="4" name="_AdHocReviewCycleID">
    <vt:i4>-1714640425</vt:i4>
  </property>
  <property fmtid="{D5CDD505-2E9C-101B-9397-08002B2CF9AE}" pid="5" name="_EmailSubject">
    <vt:lpwstr>EXT || Ancala (Mod 712) Draft WG Report</vt:lpwstr>
  </property>
  <property fmtid="{D5CDD505-2E9C-101B-9397-08002B2CF9AE}" pid="6" name="_AuthorEmail">
    <vt:lpwstr>philip.hobbins@nationalgrid.com</vt:lpwstr>
  </property>
  <property fmtid="{D5CDD505-2E9C-101B-9397-08002B2CF9AE}" pid="7" name="_AuthorEmailDisplayName">
    <vt:lpwstr>Hobbins, Phil</vt:lpwstr>
  </property>
  <property fmtid="{D5CDD505-2E9C-101B-9397-08002B2CF9AE}" pid="8" name="_PreviousAdHocReviewCycleID">
    <vt:i4>1959997894</vt:i4>
  </property>
</Properties>
</file>