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18" clrIdx="0"/>
  <p:cmAuthor id="1" name="National Grid" initials="CF" lastIdx="8" clrIdx="1"/>
  <p:cmAuthor id="2" name="Lee Foster" initials="LF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68AEE0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Objects="1">
      <p:cViewPr>
        <p:scale>
          <a:sx n="90" d="100"/>
          <a:sy n="90" d="100"/>
        </p:scale>
        <p:origin x="-816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27/02/2018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XRN4361 – UK Link Release 2 - Delivery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133861"/>
              </p:ext>
            </p:extLst>
          </p:nvPr>
        </p:nvGraphicFramePr>
        <p:xfrm>
          <a:off x="107505" y="805473"/>
          <a:ext cx="8952366" cy="5398549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69912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February 2018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9912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699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G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991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6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77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Primary Scope (PS) Update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 additional request for XRN4449 (Priority Services Code - PSR) has had impact assessment completed and a plan defined to design, build and test the 2 reports.  There are no additional costs to the R2 project to deliver this change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XRN4449 (PSR) customer testing approach - following the DSG meeting on 19</a:t>
                      </a:r>
                      <a:r>
                        <a:rPr lang="en-GB" sz="110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February 18 the preferred approach is Option 3 – files provided to customers.  Plan to be developed and shared via DSG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Primary Scope System Testing in progress and is tracking to plan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Secondary Scope (SS) Update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XRN4249 – Address Management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Change Pack representation comments closed out on 14/02.  ChMC approval to be sought on 07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March 18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Change is to develop a UK Link solution to apply monthly GB Mailing address updates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Data Migration plan to load files since service was stopped continues to be defined through design; options will be presented to DSG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replan of DD &amp; build for XRN4249 &amp; 4316 (Meter Point Details &amp; Sector Breakdown) has been completed and there is no impact to AT, PT &amp; RT phases (see page 2)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R2 Implementation approach/plan options to be defined and discussed at DSG on 05</a:t>
                      </a:r>
                      <a:r>
                        <a:rPr lang="en-GB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March 18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R2 Customer Training Requirements discussed at DSG and baselined for approval at 07</a:t>
                      </a:r>
                      <a:r>
                        <a:rPr lang="en-GB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March 18 ChMC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91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 that the scope of R2 may change that could result in impacts to the project plan and costs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Risk that XRN4249 - Address Management CR may be delayed or descoped from R2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3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9912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Future Releases, UIG etc)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2 -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84762"/>
              </p:ext>
            </p:extLst>
          </p:nvPr>
        </p:nvGraphicFramePr>
        <p:xfrm>
          <a:off x="35496" y="1196752"/>
          <a:ext cx="9036495" cy="1542658"/>
        </p:xfrm>
        <a:graphic>
          <a:graphicData uri="http://schemas.openxmlformats.org/drawingml/2006/table">
            <a:tbl>
              <a:tblPr firstRow="1" bandRow="1"/>
              <a:tblGrid>
                <a:gridCol w="1057526"/>
                <a:gridCol w="730934"/>
                <a:gridCol w="730934"/>
                <a:gridCol w="584747"/>
                <a:gridCol w="657841"/>
                <a:gridCol w="657841"/>
                <a:gridCol w="657841"/>
                <a:gridCol w="657841"/>
                <a:gridCol w="657841"/>
                <a:gridCol w="730934"/>
                <a:gridCol w="730934"/>
                <a:gridCol w="250396"/>
                <a:gridCol w="319326"/>
                <a:gridCol w="611559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(12/01/18)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52235"/>
              </p:ext>
            </p:extLst>
          </p:nvPr>
        </p:nvGraphicFramePr>
        <p:xfrm>
          <a:off x="35495" y="2780928"/>
          <a:ext cx="9036495" cy="1542658"/>
        </p:xfrm>
        <a:graphic>
          <a:graphicData uri="http://schemas.openxmlformats.org/drawingml/2006/table">
            <a:tbl>
              <a:tblPr firstRow="1" bandRow="1"/>
              <a:tblGrid>
                <a:gridCol w="1080121"/>
                <a:gridCol w="720080"/>
                <a:gridCol w="720080"/>
                <a:gridCol w="576064"/>
                <a:gridCol w="648072"/>
                <a:gridCol w="648072"/>
                <a:gridCol w="648072"/>
                <a:gridCol w="648072"/>
                <a:gridCol w="720080"/>
                <a:gridCol w="720080"/>
                <a:gridCol w="720080"/>
                <a:gridCol w="171060"/>
                <a:gridCol w="382180"/>
                <a:gridCol w="634382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 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 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09/03/18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30/03/18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(TBC)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4474069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471949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4718386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471522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4709971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4718883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4669105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4667994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4664833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4669105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4668491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2a985eae-c12e-416e-9833-85f34b1ee04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10888</TotalTime>
  <Words>508</Words>
  <Application>Microsoft Office PowerPoint</Application>
  <PresentationFormat>On-screen Show (4:3)</PresentationFormat>
  <Paragraphs>140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XRN4361 – UK Link Release 2 - Delivery</vt:lpstr>
      <vt:lpstr>UK Link Release 2 -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260</cp:revision>
  <cp:lastPrinted>2018-01-03T11:28:20Z</cp:lastPrinted>
  <dcterms:created xsi:type="dcterms:W3CDTF">2011-09-20T14:58:41Z</dcterms:created>
  <dcterms:modified xsi:type="dcterms:W3CDTF">2018-02-27T12:09:11Z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-1918746629</vt:i4>
  </property>
  <property fmtid="{D5CDD505-2E9C-101B-9397-08002B2CF9AE}" pid="4" name="_NewReviewCycle">
    <vt:lpwstr/>
  </property>
  <property fmtid="{D5CDD505-2E9C-101B-9397-08002B2CF9AE}" pid="5" name="_EmailSubject">
    <vt:lpwstr>Action: ChMC 7th Mar agenda amendments and items for publication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335726824</vt:i4>
  </property>
</Properties>
</file>