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7"/>
  </p:handoutMasterIdLst>
  <p:sldIdLst>
    <p:sldId id="277" r:id="rId5"/>
    <p:sldId id="278" r:id="rId6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3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30/01/2018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0630/260118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Key Messages from 0630R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26</a:t>
            </a:r>
            <a:r>
              <a:rPr lang="en-GB" baseline="30000" dirty="0" smtClean="0">
                <a:solidFill>
                  <a:srgbClr val="3E5AA8"/>
                </a:solidFill>
              </a:rPr>
              <a:t>th</a:t>
            </a:r>
            <a:r>
              <a:rPr lang="en-GB" dirty="0" smtClean="0">
                <a:solidFill>
                  <a:srgbClr val="3E5AA8"/>
                </a:solidFill>
              </a:rPr>
              <a:t> January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dirty="0" smtClean="0"/>
              <a:t>Key Messages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sz="2000" dirty="0" smtClean="0"/>
              <a:t>0630R considered the differences between the level 1, level 2 and level 3 changes:</a:t>
            </a:r>
          </a:p>
          <a:p>
            <a:pPr lvl="1">
              <a:buFontTx/>
              <a:buChar char="-"/>
            </a:pPr>
            <a:r>
              <a:rPr lang="en-GB" sz="1800" dirty="0" smtClean="0"/>
              <a:t>Level 1 – core changes - delivery of CSS</a:t>
            </a:r>
          </a:p>
          <a:p>
            <a:pPr lvl="1">
              <a:buFontTx/>
              <a:buChar char="-"/>
            </a:pPr>
            <a:r>
              <a:rPr lang="en-GB" sz="1800" dirty="0" smtClean="0"/>
              <a:t>Level 2 – consequential changes - change “prescribed” by the CSS</a:t>
            </a:r>
          </a:p>
          <a:p>
            <a:pPr lvl="1">
              <a:buFontTx/>
              <a:buChar char="-"/>
            </a:pPr>
            <a:r>
              <a:rPr lang="en-GB" sz="1800" dirty="0" smtClean="0"/>
              <a:t>Level 3 – sustaining changes - change “initiated” </a:t>
            </a:r>
            <a:r>
              <a:rPr lang="en-GB" sz="1800" dirty="0"/>
              <a:t>by the CSS</a:t>
            </a:r>
            <a:r>
              <a:rPr lang="en-GB" sz="1800" dirty="0" smtClean="0"/>
              <a:t>) – focus of 0630R</a:t>
            </a:r>
          </a:p>
          <a:p>
            <a:pPr>
              <a:buFontTx/>
              <a:buChar char="-"/>
            </a:pPr>
            <a:r>
              <a:rPr lang="en-GB" sz="2000" dirty="0" smtClean="0"/>
              <a:t>The 15 topic areas of the Business Requirements Document (BRD) </a:t>
            </a:r>
            <a:r>
              <a:rPr lang="en-GB" sz="2000" dirty="0"/>
              <a:t>were</a:t>
            </a:r>
            <a:r>
              <a:rPr lang="en-GB" sz="2000" dirty="0" smtClean="0"/>
              <a:t> reviewed and all changes assessed as Level 1, 2 or 3. The document is available here</a:t>
            </a:r>
            <a:r>
              <a:rPr lang="en-GB" sz="2000" dirty="0"/>
              <a:t>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www.gasgovernance.co.uk/0630/260118</a:t>
            </a:r>
            <a:endParaRPr lang="en-GB" sz="2000" dirty="0" smtClean="0"/>
          </a:p>
          <a:p>
            <a:pPr>
              <a:buFontTx/>
              <a:buChar char="-"/>
            </a:pPr>
            <a:r>
              <a:rPr lang="en-GB" sz="2000" dirty="0" smtClean="0"/>
              <a:t>Level 3 topics are being considered within 0630R</a:t>
            </a:r>
          </a:p>
          <a:p>
            <a:pPr>
              <a:buFontTx/>
              <a:buChar char="-"/>
            </a:pPr>
            <a:r>
              <a:rPr lang="en-GB" sz="2000" dirty="0" smtClean="0"/>
              <a:t>The next meeting is scheduled for 21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February where Topic Area </a:t>
            </a:r>
            <a:r>
              <a:rPr lang="en-GB" sz="2000" i="1" dirty="0" smtClean="0"/>
              <a:t>3.5 </a:t>
            </a:r>
            <a:r>
              <a:rPr lang="en-GB" sz="2000" i="1" dirty="0"/>
              <a:t>Change </a:t>
            </a:r>
            <a:r>
              <a:rPr lang="en-GB" sz="2000" i="1" dirty="0" smtClean="0"/>
              <a:t>of </a:t>
            </a:r>
            <a:r>
              <a:rPr lang="en-GB" sz="2000" i="1" dirty="0"/>
              <a:t>Shipper</a:t>
            </a:r>
            <a:r>
              <a:rPr lang="en-GB" sz="2000" i="1" dirty="0" smtClean="0"/>
              <a:t> required information</a:t>
            </a:r>
            <a:r>
              <a:rPr lang="en-GB" sz="2000" dirty="0" smtClean="0"/>
              <a:t> </a:t>
            </a:r>
            <a:r>
              <a:rPr lang="en-GB" sz="2000" dirty="0"/>
              <a:t>will be discussed and developed. This topic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strike="sngStrike" dirty="0" smtClean="0"/>
              <a:t>–</a:t>
            </a:r>
            <a:r>
              <a:rPr lang="en-GB" sz="2000" dirty="0"/>
              <a:t>will consider Shipper requirements regarding how the Supply Point on UK Link can be established with the required settlement data in line with a switch event on the Central Switching </a:t>
            </a:r>
            <a:r>
              <a:rPr lang="en-GB" sz="2000" dirty="0" smtClean="0"/>
              <a:t>System. </a:t>
            </a:r>
            <a:endParaRPr lang="en-GB" sz="2000" dirty="0"/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dcmitype/"/>
    <ds:schemaRef ds:uri="http://schemas.openxmlformats.org/package/2006/metadata/core-properties"/>
    <ds:schemaRef ds:uri="http://purl.org/dc/terms/"/>
    <ds:schemaRef ds:uri="2a985eae-c12e-416e-9833-85f34b1ee04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166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xoserve templates</vt:lpstr>
      <vt:lpstr>Key Messages from 0630R</vt:lpstr>
      <vt:lpstr>Key Messages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116</cp:revision>
  <dcterms:created xsi:type="dcterms:W3CDTF">2011-09-20T14:58:41Z</dcterms:created>
  <dcterms:modified xsi:type="dcterms:W3CDTF">2018-01-30T16:27:18Z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-411775937</vt:i4>
  </property>
  <property fmtid="{D5CDD505-2E9C-101B-9397-08002B2CF9AE}" pid="4" name="_NewReviewCycle">
    <vt:lpwstr/>
  </property>
  <property fmtid="{D5CDD505-2E9C-101B-9397-08002B2CF9AE}" pid="5" name="_EmailSubject">
    <vt:lpwstr>0630R key messages</vt:lpwstr>
  </property>
  <property fmtid="{D5CDD505-2E9C-101B-9397-08002B2CF9AE}" pid="6" name="_AuthorEmail">
    <vt:lpwstr>Rachel.Hinsley@xoserve.com</vt:lpwstr>
  </property>
  <property fmtid="{D5CDD505-2E9C-101B-9397-08002B2CF9AE}" pid="7" name="_AuthorEmailDisplayName">
    <vt:lpwstr>Hinsley, Rachel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-7540689</vt:i4>
  </property>
</Properties>
</file>