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handoutMasterIdLst>
    <p:handoutMasterId r:id="rId7"/>
  </p:handoutMasterIdLst>
  <p:sldIdLst>
    <p:sldId id="256" r:id="rId2"/>
    <p:sldId id="260" r:id="rId3"/>
    <p:sldId id="263" r:id="rId4"/>
    <p:sldId id="266"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showGuides="1">
      <p:cViewPr varScale="1">
        <p:scale>
          <a:sx n="74" d="100"/>
          <a:sy n="74" d="100"/>
        </p:scale>
        <p:origin x="-498" y="-90"/>
      </p:cViewPr>
      <p:guideLst>
        <p:guide orient="horz" pos="2160"/>
        <p:guide pos="3840"/>
      </p:guideLst>
    </p:cSldViewPr>
  </p:slideViewPr>
  <p:notesTextViewPr>
    <p:cViewPr>
      <p:scale>
        <a:sx n="1" d="1"/>
        <a:sy n="1" d="1"/>
      </p:scale>
      <p:origin x="0" y="0"/>
    </p:cViewPr>
  </p:notesTextViewPr>
  <p:sorterViewPr>
    <p:cViewPr>
      <p:scale>
        <a:sx n="100" d="100"/>
        <a:sy n="100" d="100"/>
      </p:scale>
      <p:origin x="0" y="-2796"/>
    </p:cViewPr>
  </p:sorterViewPr>
  <p:notesViewPr>
    <p:cSldViewPr snapToGrid="0" showGuides="1">
      <p:cViewPr varScale="1">
        <p:scale>
          <a:sx n="80" d="100"/>
          <a:sy n="80" d="100"/>
        </p:scale>
        <p:origin x="221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12EFAF-D2E2-430B-AA60-3B737F733DC0}" type="datetimeFigureOut">
              <a:rPr lang="en-GB" smtClean="0"/>
              <a:t>03/01/2018</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AEFD529-B9AC-4D9A-B713-36734C05E990}" type="slidenum">
              <a:rPr lang="en-GB" smtClean="0"/>
              <a:t>‹#›</a:t>
            </a:fld>
            <a:endParaRPr lang="en-GB" dirty="0"/>
          </a:p>
        </p:txBody>
      </p:sp>
    </p:spTree>
    <p:extLst>
      <p:ext uri="{BB962C8B-B14F-4D97-AF65-F5344CB8AC3E}">
        <p14:creationId xmlns:p14="http://schemas.microsoft.com/office/powerpoint/2010/main" val="28657845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34C967-6403-4C5F-8772-70A3C93BA6F4}" type="datetimeFigureOut">
              <a:rPr lang="en-GB" smtClean="0"/>
              <a:t>03/01/2018</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EEF4EF-0CB7-4BE4-87B2-7E00C5B19637}" type="slidenum">
              <a:rPr lang="en-GB" smtClean="0"/>
              <a:t>‹#›</a:t>
            </a:fld>
            <a:endParaRPr lang="en-GB" dirty="0"/>
          </a:p>
        </p:txBody>
      </p:sp>
    </p:spTree>
    <p:extLst>
      <p:ext uri="{BB962C8B-B14F-4D97-AF65-F5344CB8AC3E}">
        <p14:creationId xmlns:p14="http://schemas.microsoft.com/office/powerpoint/2010/main" val="4159030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069013" y="1447800"/>
            <a:ext cx="4821361" cy="1492639"/>
          </a:xfrm>
        </p:spPr>
        <p:txBody>
          <a:bodyPr anchor="b" anchorCtr="0">
            <a:noAutofit/>
          </a:bodyPr>
          <a:lstStyle>
            <a:lvl1pPr algn="l">
              <a:defRPr sz="3600"/>
            </a:lvl1pPr>
          </a:lstStyle>
          <a:p>
            <a:r>
              <a:rPr lang="en-US" smtClean="0"/>
              <a:t>Click to edit Master title style</a:t>
            </a:r>
            <a:endParaRPr lang="en-GB" dirty="0"/>
          </a:p>
        </p:txBody>
      </p:sp>
      <p:sp>
        <p:nvSpPr>
          <p:cNvPr id="3" name="Subtitle 2"/>
          <p:cNvSpPr>
            <a:spLocks noGrp="1"/>
          </p:cNvSpPr>
          <p:nvPr>
            <p:ph type="subTitle" idx="1"/>
          </p:nvPr>
        </p:nvSpPr>
        <p:spPr>
          <a:xfrm>
            <a:off x="7069013" y="3070283"/>
            <a:ext cx="4821361" cy="1748459"/>
          </a:xfrm>
        </p:spPr>
        <p:txBody>
          <a:bodyPr>
            <a:noAutofit/>
          </a:bodyPr>
          <a:lstStyle>
            <a:lvl1pPr marL="0" indent="0" algn="l">
              <a:lnSpc>
                <a:spcPct val="100000"/>
              </a:lnSpc>
              <a:spcBef>
                <a:spcPts val="0"/>
              </a:spcBef>
              <a:buNone/>
              <a:tabLst>
                <a:tab pos="261938" algn="l"/>
              </a:tabLst>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pic>
        <p:nvPicPr>
          <p:cNvPr id="8" name="Picture 7"/>
          <p:cNvPicPr>
            <a:picLocks noChangeAspect="1"/>
          </p:cNvPicPr>
          <p:nvPr userDrawn="1"/>
        </p:nvPicPr>
        <p:blipFill>
          <a:blip r:embed="rId2"/>
          <a:stretch>
            <a:fillRect/>
          </a:stretch>
        </p:blipFill>
        <p:spPr>
          <a:xfrm>
            <a:off x="9697286" y="5092397"/>
            <a:ext cx="1800000" cy="728573"/>
          </a:xfrm>
          <a:prstGeom prst="rect">
            <a:avLst/>
          </a:prstGeom>
        </p:spPr>
      </p:pic>
      <p:sp>
        <p:nvSpPr>
          <p:cNvPr id="12" name="Picture Placeholder 11"/>
          <p:cNvSpPr>
            <a:spLocks noGrp="1"/>
          </p:cNvSpPr>
          <p:nvPr>
            <p:ph type="pic" sz="quarter" idx="10"/>
          </p:nvPr>
        </p:nvSpPr>
        <p:spPr>
          <a:xfrm>
            <a:off x="2914650" y="0"/>
            <a:ext cx="3181350" cy="1447800"/>
          </a:xfrm>
        </p:spPr>
        <p:txBody>
          <a:bodyPr/>
          <a:lstStyle/>
          <a:p>
            <a:r>
              <a:rPr lang="en-US" dirty="0" smtClean="0"/>
              <a:t>Click icon to add picture</a:t>
            </a:r>
            <a:endParaRPr lang="en-GB" dirty="0"/>
          </a:p>
        </p:txBody>
      </p:sp>
      <p:sp>
        <p:nvSpPr>
          <p:cNvPr id="14" name="Picture Placeholder 13"/>
          <p:cNvSpPr>
            <a:spLocks noGrp="1"/>
          </p:cNvSpPr>
          <p:nvPr>
            <p:ph type="pic" sz="quarter" idx="11"/>
          </p:nvPr>
        </p:nvSpPr>
        <p:spPr>
          <a:xfrm>
            <a:off x="0" y="1447800"/>
            <a:ext cx="6096000" cy="4057650"/>
          </a:xfrm>
        </p:spPr>
        <p:txBody>
          <a:bodyPr/>
          <a:lstStyle/>
          <a:p>
            <a:r>
              <a:rPr lang="en-US" dirty="0" smtClean="0"/>
              <a:t>Click icon to add picture</a:t>
            </a:r>
            <a:endParaRPr lang="en-GB" dirty="0"/>
          </a:p>
        </p:txBody>
      </p:sp>
      <p:sp>
        <p:nvSpPr>
          <p:cNvPr id="15" name="Rectangle 14"/>
          <p:cNvSpPr/>
          <p:nvPr userDrawn="1"/>
        </p:nvSpPr>
        <p:spPr>
          <a:xfrm>
            <a:off x="3667125" y="5505450"/>
            <a:ext cx="2428875" cy="59055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a:noFill/>
              </a:ln>
            </a:endParaRPr>
          </a:p>
        </p:txBody>
      </p:sp>
      <p:sp>
        <p:nvSpPr>
          <p:cNvPr id="10" name="TextBox 9"/>
          <p:cNvSpPr txBox="1"/>
          <p:nvPr userDrawn="1"/>
        </p:nvSpPr>
        <p:spPr>
          <a:xfrm>
            <a:off x="733425" y="6372225"/>
            <a:ext cx="2430628" cy="273050"/>
          </a:xfrm>
          <a:prstGeom prst="rect">
            <a:avLst/>
          </a:prstGeom>
          <a:noFill/>
        </p:spPr>
        <p:txBody>
          <a:bodyPr wrap="square" lIns="0" tIns="0" rIns="0" bIns="0" rtlCol="0" anchor="b" anchorCtr="0">
            <a:noAutofit/>
          </a:bodyPr>
          <a:lstStyle/>
          <a:p>
            <a:r>
              <a:rPr lang="en-GB" sz="800" kern="1200" dirty="0" smtClean="0">
                <a:solidFill>
                  <a:schemeClr val="tx2"/>
                </a:solidFill>
                <a:latin typeface="+mn-lt"/>
                <a:ea typeface="+mn-ea"/>
                <a:cs typeface="+mn-cs"/>
              </a:rPr>
              <a:t>© Cadent Gas Ltd 2017 </a:t>
            </a:r>
            <a:endParaRPr lang="en-GB" sz="800" kern="1200" dirty="0">
              <a:solidFill>
                <a:schemeClr val="tx2"/>
              </a:solidFill>
              <a:latin typeface="+mn-lt"/>
              <a:ea typeface="+mn-ea"/>
              <a:cs typeface="+mn-cs"/>
            </a:endParaRPr>
          </a:p>
        </p:txBody>
      </p:sp>
    </p:spTree>
    <p:extLst>
      <p:ext uri="{BB962C8B-B14F-4D97-AF65-F5344CB8AC3E}">
        <p14:creationId xmlns:p14="http://schemas.microsoft.com/office/powerpoint/2010/main" val="3857957573"/>
      </p:ext>
    </p:extLst>
  </p:cSld>
  <p:clrMapOvr>
    <a:masterClrMapping/>
  </p:clrMapOvr>
  <p:extLst mod="1">
    <p:ext uri="{DCECCB84-F9BA-43D5-87BE-67443E8EF086}">
      <p15:sldGuideLst xmlns:p15="http://schemas.microsoft.com/office/powerpoint/2012/main" xmlns="">
        <p15:guide id="1" pos="3840" userDrawn="1">
          <p15:clr>
            <a:srgbClr val="FBAE40"/>
          </p15:clr>
        </p15:guide>
        <p15:guide id="2" orient="horz" pos="347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mp; Chart">
    <p:spTree>
      <p:nvGrpSpPr>
        <p:cNvPr id="1" name=""/>
        <p:cNvGrpSpPr/>
        <p:nvPr/>
      </p:nvGrpSpPr>
      <p:grpSpPr>
        <a:xfrm>
          <a:off x="0" y="0"/>
          <a:ext cx="0" cy="0"/>
          <a:chOff x="0" y="0"/>
          <a:chExt cx="0" cy="0"/>
        </a:xfrm>
      </p:grpSpPr>
      <p:sp>
        <p:nvSpPr>
          <p:cNvPr id="8" name="Chart Placeholder 7"/>
          <p:cNvSpPr>
            <a:spLocks noGrp="1"/>
          </p:cNvSpPr>
          <p:nvPr>
            <p:ph type="chart" sz="quarter" idx="17"/>
          </p:nvPr>
        </p:nvSpPr>
        <p:spPr>
          <a:xfrm>
            <a:off x="4711913" y="2136775"/>
            <a:ext cx="7178462" cy="4235450"/>
          </a:xfrm>
        </p:spPr>
        <p:txBody>
          <a:bodyPr/>
          <a:lstStyle/>
          <a:p>
            <a:r>
              <a:rPr lang="en-US" dirty="0" smtClean="0"/>
              <a:t>Click icon to add chart</a:t>
            </a:r>
            <a:endParaRPr lang="en-GB" dirty="0"/>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733425" y="2138100"/>
            <a:ext cx="3502800" cy="4234125"/>
          </a:xfrm>
        </p:spPr>
        <p:txBody>
          <a:bodyPr/>
          <a:lstStyle>
            <a:lvl1pPr>
              <a:defRPr sz="1400"/>
            </a:lvl1pPr>
            <a:lvl2pPr marL="142875" indent="-142875">
              <a:defRPr sz="1200"/>
            </a:lvl2pPr>
            <a:lvl3pPr marL="312738" indent="-152400">
              <a:defRPr sz="1100"/>
            </a:lvl3pPr>
            <a:lvl4pPr marL="468313" indent="-134938">
              <a:defRPr sz="1050"/>
            </a:lvl4pPr>
            <a:lvl5pPr marL="636588" indent="-150813">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p>
            <a:fld id="{6064C687-E54E-4A59-A131-5441B095AAD8}" type="datetime1">
              <a:rPr lang="en-GB" smtClean="0"/>
              <a:t>03/01/2018</a:t>
            </a:fld>
            <a:endParaRPr lang="en-GB" dirty="0"/>
          </a:p>
        </p:txBody>
      </p:sp>
      <p:sp>
        <p:nvSpPr>
          <p:cNvPr id="5" name="Footer Placeholder 4"/>
          <p:cNvSpPr>
            <a:spLocks noGrp="1"/>
          </p:cNvSpPr>
          <p:nvPr>
            <p:ph type="ftr" sz="quarter" idx="11"/>
          </p:nvPr>
        </p:nvSpPr>
        <p:spPr/>
        <p:txBody>
          <a:bodyPr/>
          <a:lstStyle/>
          <a:p>
            <a:r>
              <a:rPr lang="en-GB" dirty="0" smtClean="0"/>
              <a:t>Presentation info in footer</a:t>
            </a:r>
            <a:endParaRPr lang="en-GB" dirty="0"/>
          </a:p>
        </p:txBody>
      </p:sp>
      <p:sp>
        <p:nvSpPr>
          <p:cNvPr id="6" name="Slide Number Placeholder 5"/>
          <p:cNvSpPr>
            <a:spLocks noGrp="1"/>
          </p:cNvSpPr>
          <p:nvPr>
            <p:ph type="sldNum" sz="quarter" idx="12"/>
          </p:nvPr>
        </p:nvSpPr>
        <p:spPr/>
        <p:txBody>
          <a:bodyPr/>
          <a:lstStyle/>
          <a:p>
            <a:fld id="{D5361521-EF7F-456B-A25F-4EAD8E019C37}" type="slidenum">
              <a:rPr lang="en-GB" smtClean="0"/>
              <a:t>‹#›</a:t>
            </a:fld>
            <a:endParaRPr lang="en-GB" dirty="0"/>
          </a:p>
        </p:txBody>
      </p:sp>
    </p:spTree>
    <p:extLst>
      <p:ext uri="{BB962C8B-B14F-4D97-AF65-F5344CB8AC3E}">
        <p14:creationId xmlns:p14="http://schemas.microsoft.com/office/powerpoint/2010/main" val="4248707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3 Column Grey Bg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GB"/>
          </a:p>
        </p:txBody>
      </p:sp>
      <p:sp>
        <p:nvSpPr>
          <p:cNvPr id="3" name="Content Placeholder 2"/>
          <p:cNvSpPr>
            <a:spLocks noGrp="1"/>
          </p:cNvSpPr>
          <p:nvPr>
            <p:ph idx="1"/>
          </p:nvPr>
        </p:nvSpPr>
        <p:spPr>
          <a:xfrm>
            <a:off x="734645" y="2138100"/>
            <a:ext cx="3502800" cy="4234125"/>
          </a:xfrm>
        </p:spPr>
        <p:txBody>
          <a:bodyPr/>
          <a:lstStyle>
            <a:lvl1pPr>
              <a:defRPr sz="1400">
                <a:solidFill>
                  <a:schemeClr val="bg1"/>
                </a:solidFill>
              </a:defRPr>
            </a:lvl1pPr>
            <a:lvl2pPr marL="142875" indent="-142875">
              <a:defRPr sz="1200">
                <a:solidFill>
                  <a:schemeClr val="bg1"/>
                </a:solidFill>
              </a:defRPr>
            </a:lvl2pPr>
            <a:lvl3pPr marL="312738" indent="-152400">
              <a:defRPr sz="1100">
                <a:solidFill>
                  <a:schemeClr val="bg1"/>
                </a:solidFill>
              </a:defRPr>
            </a:lvl3pPr>
            <a:lvl4pPr marL="468313" indent="-134938">
              <a:defRPr sz="1050">
                <a:solidFill>
                  <a:schemeClr val="bg1"/>
                </a:solidFill>
              </a:defRPr>
            </a:lvl4pPr>
            <a:lvl5pPr marL="636588" indent="-150813">
              <a:defRPr sz="105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a:xfrm>
            <a:off x="8689181" y="6372225"/>
            <a:ext cx="635794" cy="273050"/>
          </a:xfrm>
        </p:spPr>
        <p:txBody>
          <a:bodyPr/>
          <a:lstStyle>
            <a:lvl1pPr>
              <a:defRPr>
                <a:solidFill>
                  <a:schemeClr val="bg1"/>
                </a:solidFill>
              </a:defRPr>
            </a:lvl1pPr>
          </a:lstStyle>
          <a:p>
            <a:fld id="{6064C687-E54E-4A59-A131-5441B095AAD8}" type="datetime1">
              <a:rPr lang="en-GB" smtClean="0"/>
              <a:pPr/>
              <a:t>03/01/2018</a:t>
            </a:fld>
            <a:endParaRPr lang="en-GB"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GB" dirty="0" smtClean="0"/>
              <a:t>Presentation info in footer</a:t>
            </a:r>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D5361521-EF7F-456B-A25F-4EAD8E019C37}" type="slidenum">
              <a:rPr lang="en-GB" smtClean="0"/>
              <a:pPr/>
              <a:t>‹#›</a:t>
            </a:fld>
            <a:endParaRPr lang="en-GB" dirty="0"/>
          </a:p>
        </p:txBody>
      </p:sp>
      <p:sp>
        <p:nvSpPr>
          <p:cNvPr id="12" name="Content Placeholder 2"/>
          <p:cNvSpPr>
            <a:spLocks noGrp="1"/>
          </p:cNvSpPr>
          <p:nvPr>
            <p:ph idx="15"/>
          </p:nvPr>
        </p:nvSpPr>
        <p:spPr>
          <a:xfrm>
            <a:off x="4711913" y="2138100"/>
            <a:ext cx="3502800" cy="4234125"/>
          </a:xfrm>
        </p:spPr>
        <p:txBody>
          <a:bodyPr/>
          <a:lstStyle>
            <a:lvl1pPr>
              <a:defRPr sz="1400">
                <a:solidFill>
                  <a:schemeClr val="bg1"/>
                </a:solidFill>
              </a:defRPr>
            </a:lvl1pPr>
            <a:lvl2pPr marL="142875" indent="-142875">
              <a:defRPr sz="1200">
                <a:solidFill>
                  <a:schemeClr val="bg1"/>
                </a:solidFill>
              </a:defRPr>
            </a:lvl2pPr>
            <a:lvl3pPr marL="312738" indent="-152400">
              <a:defRPr sz="1100">
                <a:solidFill>
                  <a:schemeClr val="bg1"/>
                </a:solidFill>
              </a:defRPr>
            </a:lvl3pPr>
            <a:lvl4pPr marL="468313" indent="-134938">
              <a:defRPr sz="1050">
                <a:solidFill>
                  <a:schemeClr val="bg1"/>
                </a:solidFill>
              </a:defRPr>
            </a:lvl4pPr>
            <a:lvl5pPr marL="636588" indent="-150813">
              <a:defRPr sz="105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5" name="Content Placeholder 2"/>
          <p:cNvSpPr>
            <a:spLocks noGrp="1"/>
          </p:cNvSpPr>
          <p:nvPr>
            <p:ph idx="16"/>
          </p:nvPr>
        </p:nvSpPr>
        <p:spPr>
          <a:xfrm>
            <a:off x="8689181" y="2138100"/>
            <a:ext cx="3201194" cy="4234125"/>
          </a:xfrm>
        </p:spPr>
        <p:txBody>
          <a:bodyPr/>
          <a:lstStyle>
            <a:lvl1pPr>
              <a:defRPr sz="1400">
                <a:solidFill>
                  <a:schemeClr val="bg1"/>
                </a:solidFill>
              </a:defRPr>
            </a:lvl1pPr>
            <a:lvl2pPr marL="142875" indent="-142875">
              <a:defRPr sz="1200">
                <a:solidFill>
                  <a:schemeClr val="bg1"/>
                </a:solidFill>
              </a:defRPr>
            </a:lvl2pPr>
            <a:lvl3pPr marL="312738" indent="-152400">
              <a:defRPr sz="1100">
                <a:solidFill>
                  <a:schemeClr val="bg1"/>
                </a:solidFill>
              </a:defRPr>
            </a:lvl3pPr>
            <a:lvl4pPr marL="468313" indent="-134938">
              <a:defRPr sz="1050">
                <a:solidFill>
                  <a:schemeClr val="bg1"/>
                </a:solidFill>
              </a:defRPr>
            </a:lvl4pPr>
            <a:lvl5pPr marL="636588" indent="-150813">
              <a:defRPr sz="105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grpSp>
        <p:nvGrpSpPr>
          <p:cNvPr id="13" name="Group 12"/>
          <p:cNvGrpSpPr/>
          <p:nvPr userDrawn="1"/>
        </p:nvGrpSpPr>
        <p:grpSpPr>
          <a:xfrm>
            <a:off x="8689181" y="265823"/>
            <a:ext cx="1266823" cy="116102"/>
            <a:chOff x="226220" y="265823"/>
            <a:chExt cx="1266823" cy="116102"/>
          </a:xfrm>
        </p:grpSpPr>
        <p:pic>
          <p:nvPicPr>
            <p:cNvPr id="14" name="Picture 13"/>
            <p:cNvPicPr>
              <a:picLocks noChangeAspect="1"/>
            </p:cNvPicPr>
            <p:nvPr userDrawn="1"/>
          </p:nvPicPr>
          <p:blipFill>
            <a:blip r:embed="rId2"/>
            <a:stretch>
              <a:fillRect/>
            </a:stretch>
          </p:blipFill>
          <p:spPr>
            <a:xfrm>
              <a:off x="226220" y="265823"/>
              <a:ext cx="461962" cy="116102"/>
            </a:xfrm>
            <a:prstGeom prst="rect">
              <a:avLst/>
            </a:prstGeom>
          </p:spPr>
        </p:pic>
        <p:pic>
          <p:nvPicPr>
            <p:cNvPr id="16" name="Picture 15"/>
            <p:cNvPicPr>
              <a:picLocks noChangeAspect="1"/>
            </p:cNvPicPr>
            <p:nvPr userDrawn="1"/>
          </p:nvPicPr>
          <p:blipFill>
            <a:blip r:embed="rId3"/>
            <a:stretch>
              <a:fillRect/>
            </a:stretch>
          </p:blipFill>
          <p:spPr>
            <a:xfrm>
              <a:off x="733498" y="310374"/>
              <a:ext cx="759545" cy="71551"/>
            </a:xfrm>
            <a:prstGeom prst="rect">
              <a:avLst/>
            </a:prstGeom>
          </p:spPr>
        </p:pic>
      </p:grpSp>
      <p:sp>
        <p:nvSpPr>
          <p:cNvPr id="17" name="TextBox 16"/>
          <p:cNvSpPr txBox="1"/>
          <p:nvPr userDrawn="1"/>
        </p:nvSpPr>
        <p:spPr>
          <a:xfrm>
            <a:off x="733425" y="6372225"/>
            <a:ext cx="2430628" cy="273050"/>
          </a:xfrm>
          <a:prstGeom prst="rect">
            <a:avLst/>
          </a:prstGeom>
          <a:noFill/>
        </p:spPr>
        <p:txBody>
          <a:bodyPr wrap="square" lIns="0" tIns="0" rIns="0" bIns="0" rtlCol="0" anchor="b" anchorCtr="0">
            <a:noAutofit/>
          </a:bodyPr>
          <a:lstStyle/>
          <a:p>
            <a:r>
              <a:rPr lang="en-GB" sz="800" kern="1200" dirty="0" smtClean="0">
                <a:solidFill>
                  <a:schemeClr val="bg1"/>
                </a:solidFill>
                <a:latin typeface="+mn-lt"/>
                <a:ea typeface="+mn-ea"/>
                <a:cs typeface="+mn-cs"/>
              </a:rPr>
              <a:t>© Cadent Gas Ltd 2017 </a:t>
            </a:r>
            <a:endParaRPr lang="en-GB" sz="800" kern="1200" dirty="0">
              <a:solidFill>
                <a:schemeClr val="bg1"/>
              </a:solidFill>
              <a:latin typeface="+mn-lt"/>
              <a:ea typeface="+mn-ea"/>
              <a:cs typeface="+mn-cs"/>
            </a:endParaRPr>
          </a:p>
        </p:txBody>
      </p:sp>
    </p:spTree>
    <p:extLst>
      <p:ext uri="{BB962C8B-B14F-4D97-AF65-F5344CB8AC3E}">
        <p14:creationId xmlns:p14="http://schemas.microsoft.com/office/powerpoint/2010/main" val="33403994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1203633" y="1454613"/>
            <a:ext cx="5085617" cy="4083062"/>
          </a:xfrm>
        </p:spPr>
        <p:txBody>
          <a:bodyPr/>
          <a:lstStyle>
            <a:lvl1pPr>
              <a:lnSpc>
                <a:spcPct val="80000"/>
              </a:lnSpc>
              <a:defRPr sz="4800"/>
            </a:lvl1pPr>
          </a:lstStyle>
          <a:p>
            <a:r>
              <a:rPr lang="en-US" smtClean="0"/>
              <a:t>Click to edit Master title style</a:t>
            </a:r>
            <a:endParaRPr lang="en-GB" dirty="0"/>
          </a:p>
        </p:txBody>
      </p:sp>
      <p:sp>
        <p:nvSpPr>
          <p:cNvPr id="4" name="Date Placeholder 3"/>
          <p:cNvSpPr>
            <a:spLocks noGrp="1"/>
          </p:cNvSpPr>
          <p:nvPr>
            <p:ph type="dt" sz="half" idx="10"/>
          </p:nvPr>
        </p:nvSpPr>
        <p:spPr/>
        <p:txBody>
          <a:bodyPr/>
          <a:lstStyle/>
          <a:p>
            <a:fld id="{6064C687-E54E-4A59-A131-5441B095AAD8}" type="datetime1">
              <a:rPr lang="en-GB" smtClean="0"/>
              <a:t>03/01/2018</a:t>
            </a:fld>
            <a:endParaRPr lang="en-GB" dirty="0"/>
          </a:p>
        </p:txBody>
      </p:sp>
      <p:sp>
        <p:nvSpPr>
          <p:cNvPr id="5" name="Footer Placeholder 4"/>
          <p:cNvSpPr>
            <a:spLocks noGrp="1"/>
          </p:cNvSpPr>
          <p:nvPr>
            <p:ph type="ftr" sz="quarter" idx="11"/>
          </p:nvPr>
        </p:nvSpPr>
        <p:spPr/>
        <p:txBody>
          <a:bodyPr/>
          <a:lstStyle/>
          <a:p>
            <a:r>
              <a:rPr lang="en-GB" dirty="0" smtClean="0"/>
              <a:t>Presentation info in footer</a:t>
            </a:r>
            <a:endParaRPr lang="en-GB" dirty="0"/>
          </a:p>
        </p:txBody>
      </p:sp>
      <p:sp>
        <p:nvSpPr>
          <p:cNvPr id="6" name="Slide Number Placeholder 5"/>
          <p:cNvSpPr>
            <a:spLocks noGrp="1"/>
          </p:cNvSpPr>
          <p:nvPr>
            <p:ph type="sldNum" sz="quarter" idx="12"/>
          </p:nvPr>
        </p:nvSpPr>
        <p:spPr/>
        <p:txBody>
          <a:bodyPr/>
          <a:lstStyle/>
          <a:p>
            <a:fld id="{D5361521-EF7F-456B-A25F-4EAD8E019C37}" type="slidenum">
              <a:rPr lang="en-GB" smtClean="0"/>
              <a:t>‹#›</a:t>
            </a:fld>
            <a:endParaRPr lang="en-GB" dirty="0"/>
          </a:p>
        </p:txBody>
      </p:sp>
      <p:sp>
        <p:nvSpPr>
          <p:cNvPr id="8" name="Picture Placeholder 7"/>
          <p:cNvSpPr>
            <a:spLocks noGrp="1"/>
          </p:cNvSpPr>
          <p:nvPr>
            <p:ph type="pic" sz="quarter" idx="13"/>
          </p:nvPr>
        </p:nvSpPr>
        <p:spPr>
          <a:xfrm>
            <a:off x="8689181" y="657225"/>
            <a:ext cx="3502819" cy="5715000"/>
          </a:xfrm>
        </p:spPr>
        <p:txBody>
          <a:bodyPr/>
          <a:lstStyle/>
          <a:p>
            <a:r>
              <a:rPr lang="en-US" dirty="0" smtClean="0"/>
              <a:t>Click icon to add picture</a:t>
            </a:r>
            <a:endParaRPr lang="en-GB" dirty="0"/>
          </a:p>
        </p:txBody>
      </p:sp>
      <p:sp>
        <p:nvSpPr>
          <p:cNvPr id="9" name="Rectangle 8"/>
          <p:cNvSpPr/>
          <p:nvPr userDrawn="1"/>
        </p:nvSpPr>
        <p:spPr>
          <a:xfrm>
            <a:off x="733425" y="1031813"/>
            <a:ext cx="470208" cy="470208"/>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a:noFill/>
              </a:ln>
            </a:endParaRPr>
          </a:p>
        </p:txBody>
      </p:sp>
    </p:spTree>
    <p:extLst>
      <p:ext uri="{BB962C8B-B14F-4D97-AF65-F5344CB8AC3E}">
        <p14:creationId xmlns:p14="http://schemas.microsoft.com/office/powerpoint/2010/main" val="16023901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tatem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3425" y="1480213"/>
            <a:ext cx="7730637" cy="4293043"/>
          </a:xfrm>
        </p:spPr>
        <p:txBody>
          <a:bodyPr/>
          <a:lstStyle>
            <a:lvl1pPr>
              <a:lnSpc>
                <a:spcPct val="85000"/>
              </a:lnSpc>
              <a:defRPr sz="4000">
                <a:solidFill>
                  <a:schemeClr val="bg1"/>
                </a:solidFill>
              </a:defRPr>
            </a:lvl1pPr>
          </a:lstStyle>
          <a:p>
            <a:r>
              <a:rPr lang="en-US" smtClean="0"/>
              <a:t>Click to edit Master title style</a:t>
            </a:r>
            <a:endParaRPr lang="en-GB" dirty="0"/>
          </a:p>
        </p:txBody>
      </p:sp>
      <p:sp>
        <p:nvSpPr>
          <p:cNvPr id="4" name="Date Placeholder 3"/>
          <p:cNvSpPr>
            <a:spLocks noGrp="1"/>
          </p:cNvSpPr>
          <p:nvPr>
            <p:ph type="dt" sz="half" idx="10"/>
          </p:nvPr>
        </p:nvSpPr>
        <p:spPr>
          <a:xfrm>
            <a:off x="8689181" y="6372225"/>
            <a:ext cx="635794" cy="273050"/>
          </a:xfrm>
        </p:spPr>
        <p:txBody>
          <a:bodyPr/>
          <a:lstStyle>
            <a:lvl1pPr>
              <a:defRPr>
                <a:solidFill>
                  <a:schemeClr val="bg1"/>
                </a:solidFill>
              </a:defRPr>
            </a:lvl1pPr>
          </a:lstStyle>
          <a:p>
            <a:fld id="{6064C687-E54E-4A59-A131-5441B095AAD8}" type="datetime1">
              <a:rPr lang="en-GB" smtClean="0"/>
              <a:pPr/>
              <a:t>03/01/2018</a:t>
            </a:fld>
            <a:endParaRPr lang="en-GB"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GB" dirty="0" smtClean="0"/>
              <a:t>Presentation info in footer</a:t>
            </a:r>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D5361521-EF7F-456B-A25F-4EAD8E019C37}" type="slidenum">
              <a:rPr lang="en-GB" smtClean="0"/>
              <a:pPr/>
              <a:t>‹#›</a:t>
            </a:fld>
            <a:endParaRPr lang="en-GB" dirty="0"/>
          </a:p>
        </p:txBody>
      </p:sp>
      <p:grpSp>
        <p:nvGrpSpPr>
          <p:cNvPr id="14" name="Group 13"/>
          <p:cNvGrpSpPr/>
          <p:nvPr userDrawn="1"/>
        </p:nvGrpSpPr>
        <p:grpSpPr>
          <a:xfrm>
            <a:off x="8689181" y="265823"/>
            <a:ext cx="1266878" cy="116108"/>
            <a:chOff x="226220" y="265823"/>
            <a:chExt cx="1266878" cy="116108"/>
          </a:xfrm>
        </p:grpSpPr>
        <p:pic>
          <p:nvPicPr>
            <p:cNvPr id="15" name="Picture 14"/>
            <p:cNvPicPr>
              <a:picLocks noChangeAspect="1"/>
            </p:cNvPicPr>
            <p:nvPr userDrawn="1"/>
          </p:nvPicPr>
          <p:blipFill>
            <a:blip r:embed="rId2"/>
            <a:stretch>
              <a:fillRect/>
            </a:stretch>
          </p:blipFill>
          <p:spPr>
            <a:xfrm>
              <a:off x="226220" y="265823"/>
              <a:ext cx="460800" cy="115810"/>
            </a:xfrm>
            <a:prstGeom prst="rect">
              <a:avLst/>
            </a:prstGeom>
          </p:spPr>
        </p:pic>
        <p:pic>
          <p:nvPicPr>
            <p:cNvPr id="16" name="Picture 15"/>
            <p:cNvPicPr>
              <a:picLocks noChangeAspect="1"/>
            </p:cNvPicPr>
            <p:nvPr userDrawn="1"/>
          </p:nvPicPr>
          <p:blipFill>
            <a:blip r:embed="rId3"/>
            <a:stretch>
              <a:fillRect/>
            </a:stretch>
          </p:blipFill>
          <p:spPr>
            <a:xfrm>
              <a:off x="733498" y="310374"/>
              <a:ext cx="759600" cy="71557"/>
            </a:xfrm>
            <a:prstGeom prst="rect">
              <a:avLst/>
            </a:prstGeom>
          </p:spPr>
        </p:pic>
      </p:grpSp>
      <p:sp>
        <p:nvSpPr>
          <p:cNvPr id="17" name="TextBox 16"/>
          <p:cNvSpPr txBox="1"/>
          <p:nvPr userDrawn="1"/>
        </p:nvSpPr>
        <p:spPr>
          <a:xfrm>
            <a:off x="733425" y="6372225"/>
            <a:ext cx="2430628" cy="273050"/>
          </a:xfrm>
          <a:prstGeom prst="rect">
            <a:avLst/>
          </a:prstGeom>
          <a:noFill/>
        </p:spPr>
        <p:txBody>
          <a:bodyPr wrap="square" lIns="0" tIns="0" rIns="0" bIns="0" rtlCol="0" anchor="b" anchorCtr="0">
            <a:noAutofit/>
          </a:bodyPr>
          <a:lstStyle/>
          <a:p>
            <a:r>
              <a:rPr lang="en-GB" sz="800" kern="1200" dirty="0" smtClean="0">
                <a:solidFill>
                  <a:schemeClr val="bg1"/>
                </a:solidFill>
                <a:latin typeface="+mn-lt"/>
                <a:ea typeface="+mn-ea"/>
                <a:cs typeface="+mn-cs"/>
              </a:rPr>
              <a:t>© Cadent Gas Ltd 2017 </a:t>
            </a:r>
            <a:endParaRPr lang="en-GB" sz="800" kern="1200" dirty="0">
              <a:solidFill>
                <a:schemeClr val="bg1"/>
              </a:solidFill>
              <a:latin typeface="+mn-lt"/>
              <a:ea typeface="+mn-ea"/>
              <a:cs typeface="+mn-cs"/>
            </a:endParaRPr>
          </a:p>
        </p:txBody>
      </p:sp>
    </p:spTree>
    <p:extLst>
      <p:ext uri="{BB962C8B-B14F-4D97-AF65-F5344CB8AC3E}">
        <p14:creationId xmlns:p14="http://schemas.microsoft.com/office/powerpoint/2010/main" val="18591881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bg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078302" y="1758464"/>
            <a:ext cx="4654061" cy="4038112"/>
          </a:xfrm>
        </p:spPr>
        <p:txBody>
          <a:bodyPr/>
          <a:lstStyle>
            <a:lvl1pPr marL="0" indent="0" algn="r">
              <a:buNone/>
              <a:defRPr sz="28700" b="1">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a:t>
            </a:r>
          </a:p>
        </p:txBody>
      </p:sp>
      <p:sp>
        <p:nvSpPr>
          <p:cNvPr id="4" name="Date Placeholder 3"/>
          <p:cNvSpPr>
            <a:spLocks noGrp="1"/>
          </p:cNvSpPr>
          <p:nvPr>
            <p:ph type="dt" sz="half" idx="10"/>
          </p:nvPr>
        </p:nvSpPr>
        <p:spPr>
          <a:xfrm>
            <a:off x="8689181" y="6372225"/>
            <a:ext cx="635794" cy="273050"/>
          </a:xfrm>
        </p:spPr>
        <p:txBody>
          <a:bodyPr/>
          <a:lstStyle>
            <a:lvl1pPr>
              <a:defRPr>
                <a:solidFill>
                  <a:schemeClr val="bg1"/>
                </a:solidFill>
              </a:defRPr>
            </a:lvl1pPr>
          </a:lstStyle>
          <a:p>
            <a:fld id="{38CB4A7A-8B33-441A-97FA-9F08F8996D5D}" type="datetime1">
              <a:rPr lang="en-GB" smtClean="0"/>
              <a:t>03/01/2018</a:t>
            </a:fld>
            <a:endParaRPr lang="en-GB"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GB" dirty="0" smtClean="0"/>
              <a:t>Presentation info in footer</a:t>
            </a:r>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D5361521-EF7F-456B-A25F-4EAD8E019C37}" type="slidenum">
              <a:rPr lang="en-GB" smtClean="0"/>
              <a:pPr/>
              <a:t>‹#›</a:t>
            </a:fld>
            <a:endParaRPr lang="en-GB" dirty="0"/>
          </a:p>
        </p:txBody>
      </p:sp>
      <p:sp>
        <p:nvSpPr>
          <p:cNvPr id="7" name="Title 6"/>
          <p:cNvSpPr>
            <a:spLocks noGrp="1"/>
          </p:cNvSpPr>
          <p:nvPr>
            <p:ph type="title"/>
          </p:nvPr>
        </p:nvSpPr>
        <p:spPr>
          <a:xfrm>
            <a:off x="733425" y="2148784"/>
            <a:ext cx="4323618" cy="2153585"/>
          </a:xfrm>
        </p:spPr>
        <p:txBody>
          <a:bodyPr/>
          <a:lstStyle>
            <a:lvl1pPr>
              <a:defRPr>
                <a:solidFill>
                  <a:schemeClr val="bg1"/>
                </a:solidFill>
              </a:defRPr>
            </a:lvl1pPr>
          </a:lstStyle>
          <a:p>
            <a:r>
              <a:rPr lang="en-US" smtClean="0"/>
              <a:t>Click to edit Master title style</a:t>
            </a:r>
            <a:endParaRPr lang="en-GB"/>
          </a:p>
        </p:txBody>
      </p:sp>
      <p:grpSp>
        <p:nvGrpSpPr>
          <p:cNvPr id="14" name="Group 13"/>
          <p:cNvGrpSpPr/>
          <p:nvPr userDrawn="1"/>
        </p:nvGrpSpPr>
        <p:grpSpPr>
          <a:xfrm>
            <a:off x="8689181" y="265823"/>
            <a:ext cx="1266878" cy="116108"/>
            <a:chOff x="226220" y="265823"/>
            <a:chExt cx="1266878" cy="116108"/>
          </a:xfrm>
        </p:grpSpPr>
        <p:pic>
          <p:nvPicPr>
            <p:cNvPr id="15" name="Picture 14"/>
            <p:cNvPicPr>
              <a:picLocks noChangeAspect="1"/>
            </p:cNvPicPr>
            <p:nvPr userDrawn="1"/>
          </p:nvPicPr>
          <p:blipFill>
            <a:blip r:embed="rId2"/>
            <a:stretch>
              <a:fillRect/>
            </a:stretch>
          </p:blipFill>
          <p:spPr>
            <a:xfrm>
              <a:off x="226220" y="265823"/>
              <a:ext cx="460800" cy="115810"/>
            </a:xfrm>
            <a:prstGeom prst="rect">
              <a:avLst/>
            </a:prstGeom>
          </p:spPr>
        </p:pic>
        <p:pic>
          <p:nvPicPr>
            <p:cNvPr id="16" name="Picture 15"/>
            <p:cNvPicPr>
              <a:picLocks noChangeAspect="1"/>
            </p:cNvPicPr>
            <p:nvPr userDrawn="1"/>
          </p:nvPicPr>
          <p:blipFill>
            <a:blip r:embed="rId3"/>
            <a:stretch>
              <a:fillRect/>
            </a:stretch>
          </p:blipFill>
          <p:spPr>
            <a:xfrm>
              <a:off x="733498" y="310374"/>
              <a:ext cx="759600" cy="71557"/>
            </a:xfrm>
            <a:prstGeom prst="rect">
              <a:avLst/>
            </a:prstGeom>
          </p:spPr>
        </p:pic>
      </p:grpSp>
      <p:sp>
        <p:nvSpPr>
          <p:cNvPr id="17" name="TextBox 16"/>
          <p:cNvSpPr txBox="1"/>
          <p:nvPr userDrawn="1"/>
        </p:nvSpPr>
        <p:spPr>
          <a:xfrm>
            <a:off x="733425" y="6372225"/>
            <a:ext cx="2430628" cy="273050"/>
          </a:xfrm>
          <a:prstGeom prst="rect">
            <a:avLst/>
          </a:prstGeom>
          <a:noFill/>
        </p:spPr>
        <p:txBody>
          <a:bodyPr wrap="square" lIns="0" tIns="0" rIns="0" bIns="0" rtlCol="0" anchor="b" anchorCtr="0">
            <a:noAutofit/>
          </a:bodyPr>
          <a:lstStyle/>
          <a:p>
            <a:r>
              <a:rPr lang="en-GB" sz="800" kern="1200" dirty="0" smtClean="0">
                <a:solidFill>
                  <a:schemeClr val="bg1"/>
                </a:solidFill>
                <a:latin typeface="+mn-lt"/>
                <a:ea typeface="+mn-ea"/>
                <a:cs typeface="+mn-cs"/>
              </a:rPr>
              <a:t>© Cadent Gas Ltd 2017 </a:t>
            </a:r>
            <a:endParaRPr lang="en-GB" sz="800" kern="1200" dirty="0">
              <a:solidFill>
                <a:schemeClr val="bg1"/>
              </a:solidFill>
              <a:latin typeface="+mn-lt"/>
              <a:ea typeface="+mn-ea"/>
              <a:cs typeface="+mn-cs"/>
            </a:endParaRPr>
          </a:p>
        </p:txBody>
      </p:sp>
    </p:spTree>
    <p:extLst>
      <p:ext uri="{BB962C8B-B14F-4D97-AF65-F5344CB8AC3E}">
        <p14:creationId xmlns:p14="http://schemas.microsoft.com/office/powerpoint/2010/main" val="22063510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F8C6DA9-8593-4CDD-827A-0F28E96CE0AF}" type="datetime1">
              <a:rPr lang="en-GB" smtClean="0"/>
              <a:t>03/01/2018</a:t>
            </a:fld>
            <a:endParaRPr lang="en-GB" dirty="0"/>
          </a:p>
        </p:txBody>
      </p:sp>
      <p:sp>
        <p:nvSpPr>
          <p:cNvPr id="4" name="Footer Placeholder 3"/>
          <p:cNvSpPr>
            <a:spLocks noGrp="1"/>
          </p:cNvSpPr>
          <p:nvPr>
            <p:ph type="ftr" sz="quarter" idx="11"/>
          </p:nvPr>
        </p:nvSpPr>
        <p:spPr/>
        <p:txBody>
          <a:bodyPr/>
          <a:lstStyle/>
          <a:p>
            <a:r>
              <a:rPr lang="en-GB" dirty="0" smtClean="0"/>
              <a:t>Presentation info in footer</a:t>
            </a:r>
            <a:endParaRPr lang="en-GB" dirty="0"/>
          </a:p>
        </p:txBody>
      </p:sp>
      <p:sp>
        <p:nvSpPr>
          <p:cNvPr id="5" name="Slide Number Placeholder 4"/>
          <p:cNvSpPr>
            <a:spLocks noGrp="1"/>
          </p:cNvSpPr>
          <p:nvPr>
            <p:ph type="sldNum" sz="quarter" idx="12"/>
          </p:nvPr>
        </p:nvSpPr>
        <p:spPr/>
        <p:txBody>
          <a:bodyPr/>
          <a:lstStyle/>
          <a:p>
            <a:fld id="{D5361521-EF7F-456B-A25F-4EAD8E019C37}" type="slidenum">
              <a:rPr lang="en-GB" smtClean="0"/>
              <a:t>‹#›</a:t>
            </a:fld>
            <a:endParaRPr lang="en-GB" dirty="0"/>
          </a:p>
        </p:txBody>
      </p:sp>
    </p:spTree>
    <p:extLst>
      <p:ext uri="{BB962C8B-B14F-4D97-AF65-F5344CB8AC3E}">
        <p14:creationId xmlns:p14="http://schemas.microsoft.com/office/powerpoint/2010/main" val="4478952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663B99-1F51-443F-BEFA-8245376294C7}" type="datetime1">
              <a:rPr lang="en-GB" smtClean="0"/>
              <a:t>03/01/2018</a:t>
            </a:fld>
            <a:endParaRPr lang="en-GB" dirty="0"/>
          </a:p>
        </p:txBody>
      </p:sp>
      <p:sp>
        <p:nvSpPr>
          <p:cNvPr id="3" name="Footer Placeholder 2"/>
          <p:cNvSpPr>
            <a:spLocks noGrp="1"/>
          </p:cNvSpPr>
          <p:nvPr>
            <p:ph type="ftr" sz="quarter" idx="11"/>
          </p:nvPr>
        </p:nvSpPr>
        <p:spPr/>
        <p:txBody>
          <a:bodyPr/>
          <a:lstStyle/>
          <a:p>
            <a:r>
              <a:rPr lang="en-GB" dirty="0" smtClean="0"/>
              <a:t>Presentation info in footer</a:t>
            </a:r>
            <a:endParaRPr lang="en-GB" dirty="0"/>
          </a:p>
        </p:txBody>
      </p:sp>
      <p:sp>
        <p:nvSpPr>
          <p:cNvPr id="4" name="Slide Number Placeholder 3"/>
          <p:cNvSpPr>
            <a:spLocks noGrp="1"/>
          </p:cNvSpPr>
          <p:nvPr>
            <p:ph type="sldNum" sz="quarter" idx="12"/>
          </p:nvPr>
        </p:nvSpPr>
        <p:spPr/>
        <p:txBody>
          <a:bodyPr/>
          <a:lstStyle/>
          <a:p>
            <a:fld id="{D5361521-EF7F-456B-A25F-4EAD8E019C37}" type="slidenum">
              <a:rPr lang="en-GB" smtClean="0"/>
              <a:t>‹#›</a:t>
            </a:fld>
            <a:endParaRPr lang="en-GB" dirty="0"/>
          </a:p>
        </p:txBody>
      </p:sp>
    </p:spTree>
    <p:extLst>
      <p:ext uri="{BB962C8B-B14F-4D97-AF65-F5344CB8AC3E}">
        <p14:creationId xmlns:p14="http://schemas.microsoft.com/office/powerpoint/2010/main" val="3173865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Agenda">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3425" y="659953"/>
            <a:ext cx="7955756" cy="825947"/>
          </a:xfrm>
        </p:spPr>
        <p:txBody>
          <a:bodyPr/>
          <a:lstStyle>
            <a:lvl1pPr>
              <a:defRPr>
                <a:solidFill>
                  <a:schemeClr val="bg1"/>
                </a:solidFill>
              </a:defRPr>
            </a:lvl1pPr>
          </a:lstStyle>
          <a:p>
            <a:r>
              <a:rPr lang="en-US" smtClean="0"/>
              <a:t>Click to edit Master title style</a:t>
            </a:r>
            <a:endParaRPr lang="en-GB" dirty="0"/>
          </a:p>
        </p:txBody>
      </p:sp>
      <p:sp>
        <p:nvSpPr>
          <p:cNvPr id="3" name="Content Placeholder 2"/>
          <p:cNvSpPr>
            <a:spLocks noGrp="1"/>
          </p:cNvSpPr>
          <p:nvPr>
            <p:ph idx="1"/>
          </p:nvPr>
        </p:nvSpPr>
        <p:spPr>
          <a:xfrm>
            <a:off x="733425" y="1485900"/>
            <a:ext cx="7955756" cy="4886325"/>
          </a:xfrm>
        </p:spPr>
        <p:txBody>
          <a:bodyPr/>
          <a:lstStyle>
            <a:lvl1pPr marL="342900" indent="-342900">
              <a:spcBef>
                <a:spcPts val="900"/>
              </a:spcBef>
              <a:buFont typeface="Wingdings" panose="05000000000000000000" pitchFamily="2" charset="2"/>
              <a:buChar char="§"/>
              <a:defRPr sz="2800" b="1">
                <a:solidFill>
                  <a:schemeClr val="bg1"/>
                </a:solidFill>
              </a:defRPr>
            </a:lvl1pPr>
          </a:lstStyle>
          <a:p>
            <a:pPr lvl="0"/>
            <a:r>
              <a:rPr lang="en-US" smtClean="0"/>
              <a:t>Click to edit Master text styles</a:t>
            </a:r>
          </a:p>
        </p:txBody>
      </p:sp>
      <p:sp>
        <p:nvSpPr>
          <p:cNvPr id="4" name="Date Placeholder 3"/>
          <p:cNvSpPr>
            <a:spLocks noGrp="1"/>
          </p:cNvSpPr>
          <p:nvPr>
            <p:ph type="dt" sz="half" idx="10"/>
          </p:nvPr>
        </p:nvSpPr>
        <p:spPr>
          <a:xfrm>
            <a:off x="8689181" y="6372225"/>
            <a:ext cx="635794" cy="273050"/>
          </a:xfrm>
        </p:spPr>
        <p:txBody>
          <a:bodyPr/>
          <a:lstStyle>
            <a:lvl1pPr>
              <a:defRPr>
                <a:solidFill>
                  <a:schemeClr val="bg1"/>
                </a:solidFill>
              </a:defRPr>
            </a:lvl1pPr>
          </a:lstStyle>
          <a:p>
            <a:fld id="{6064C687-E54E-4A59-A131-5441B095AAD8}" type="datetime1">
              <a:rPr lang="en-GB" smtClean="0"/>
              <a:pPr/>
              <a:t>03/01/2018</a:t>
            </a:fld>
            <a:endParaRPr lang="en-GB"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GB" dirty="0" smtClean="0"/>
              <a:t>Presentation info in footer</a:t>
            </a:r>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D5361521-EF7F-456B-A25F-4EAD8E019C37}" type="slidenum">
              <a:rPr lang="en-GB" smtClean="0"/>
              <a:pPr/>
              <a:t>‹#›</a:t>
            </a:fld>
            <a:endParaRPr lang="en-GB" dirty="0"/>
          </a:p>
        </p:txBody>
      </p:sp>
      <p:grpSp>
        <p:nvGrpSpPr>
          <p:cNvPr id="8" name="Group 7"/>
          <p:cNvGrpSpPr/>
          <p:nvPr userDrawn="1"/>
        </p:nvGrpSpPr>
        <p:grpSpPr>
          <a:xfrm>
            <a:off x="8689181" y="265823"/>
            <a:ext cx="1266878" cy="116108"/>
            <a:chOff x="226220" y="265823"/>
            <a:chExt cx="1266878" cy="116108"/>
          </a:xfrm>
        </p:grpSpPr>
        <p:pic>
          <p:nvPicPr>
            <p:cNvPr id="9" name="Picture 8"/>
            <p:cNvPicPr>
              <a:picLocks noChangeAspect="1"/>
            </p:cNvPicPr>
            <p:nvPr userDrawn="1"/>
          </p:nvPicPr>
          <p:blipFill>
            <a:blip r:embed="rId2"/>
            <a:stretch>
              <a:fillRect/>
            </a:stretch>
          </p:blipFill>
          <p:spPr>
            <a:xfrm>
              <a:off x="226220" y="265823"/>
              <a:ext cx="460800" cy="115810"/>
            </a:xfrm>
            <a:prstGeom prst="rect">
              <a:avLst/>
            </a:prstGeom>
          </p:spPr>
        </p:pic>
        <p:pic>
          <p:nvPicPr>
            <p:cNvPr id="10" name="Picture 9"/>
            <p:cNvPicPr>
              <a:picLocks noChangeAspect="1"/>
            </p:cNvPicPr>
            <p:nvPr userDrawn="1"/>
          </p:nvPicPr>
          <p:blipFill>
            <a:blip r:embed="rId3"/>
            <a:stretch>
              <a:fillRect/>
            </a:stretch>
          </p:blipFill>
          <p:spPr>
            <a:xfrm>
              <a:off x="733498" y="310374"/>
              <a:ext cx="759600" cy="71557"/>
            </a:xfrm>
            <a:prstGeom prst="rect">
              <a:avLst/>
            </a:prstGeom>
          </p:spPr>
        </p:pic>
      </p:grpSp>
      <p:sp>
        <p:nvSpPr>
          <p:cNvPr id="12" name="TextBox 11"/>
          <p:cNvSpPr txBox="1"/>
          <p:nvPr userDrawn="1"/>
        </p:nvSpPr>
        <p:spPr>
          <a:xfrm>
            <a:off x="733425" y="6372225"/>
            <a:ext cx="2430628" cy="273050"/>
          </a:xfrm>
          <a:prstGeom prst="rect">
            <a:avLst/>
          </a:prstGeom>
          <a:noFill/>
        </p:spPr>
        <p:txBody>
          <a:bodyPr wrap="square" lIns="0" tIns="0" rIns="0" bIns="0" rtlCol="0" anchor="b" anchorCtr="0">
            <a:noAutofit/>
          </a:bodyPr>
          <a:lstStyle/>
          <a:p>
            <a:r>
              <a:rPr lang="en-GB" sz="800" kern="1200" dirty="0" smtClean="0">
                <a:solidFill>
                  <a:schemeClr val="bg1"/>
                </a:solidFill>
                <a:latin typeface="+mn-lt"/>
                <a:ea typeface="+mn-ea"/>
                <a:cs typeface="+mn-cs"/>
              </a:rPr>
              <a:t>© Cadent Gas Ltd 2017 </a:t>
            </a:r>
            <a:endParaRPr lang="en-GB" sz="800" kern="1200" dirty="0">
              <a:solidFill>
                <a:schemeClr val="bg1"/>
              </a:solidFill>
              <a:latin typeface="+mn-lt"/>
              <a:ea typeface="+mn-ea"/>
              <a:cs typeface="+mn-cs"/>
            </a:endParaRPr>
          </a:p>
        </p:txBody>
      </p:sp>
    </p:spTree>
    <p:extLst>
      <p:ext uri="{BB962C8B-B14F-4D97-AF65-F5344CB8AC3E}">
        <p14:creationId xmlns:p14="http://schemas.microsoft.com/office/powerpoint/2010/main" val="2427179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064C687-E54E-4A59-A131-5441B095AAD8}" type="datetime1">
              <a:rPr lang="en-GB" smtClean="0"/>
              <a:t>03/01/2018</a:t>
            </a:fld>
            <a:endParaRPr lang="en-GB" dirty="0"/>
          </a:p>
        </p:txBody>
      </p:sp>
      <p:sp>
        <p:nvSpPr>
          <p:cNvPr id="5" name="Footer Placeholder 4"/>
          <p:cNvSpPr>
            <a:spLocks noGrp="1"/>
          </p:cNvSpPr>
          <p:nvPr>
            <p:ph type="ftr" sz="quarter" idx="11"/>
          </p:nvPr>
        </p:nvSpPr>
        <p:spPr/>
        <p:txBody>
          <a:bodyPr/>
          <a:lstStyle/>
          <a:p>
            <a:r>
              <a:rPr lang="en-GB" dirty="0" smtClean="0"/>
              <a:t>Presentation info in footer</a:t>
            </a:r>
            <a:endParaRPr lang="en-GB" dirty="0"/>
          </a:p>
        </p:txBody>
      </p:sp>
      <p:sp>
        <p:nvSpPr>
          <p:cNvPr id="6" name="Slide Number Placeholder 5"/>
          <p:cNvSpPr>
            <a:spLocks noGrp="1"/>
          </p:cNvSpPr>
          <p:nvPr>
            <p:ph type="sldNum" sz="quarter" idx="12"/>
          </p:nvPr>
        </p:nvSpPr>
        <p:spPr/>
        <p:txBody>
          <a:bodyPr/>
          <a:lstStyle/>
          <a:p>
            <a:fld id="{D5361521-EF7F-456B-A25F-4EAD8E019C37}" type="slidenum">
              <a:rPr lang="en-GB" smtClean="0"/>
              <a:t>‹#›</a:t>
            </a:fld>
            <a:endParaRPr lang="en-GB" dirty="0"/>
          </a:p>
        </p:txBody>
      </p:sp>
    </p:spTree>
    <p:extLst>
      <p:ext uri="{BB962C8B-B14F-4D97-AF65-F5344CB8AC3E}">
        <p14:creationId xmlns:p14="http://schemas.microsoft.com/office/powerpoint/2010/main" val="24583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amp; 2 Image">
    <p:spTree>
      <p:nvGrpSpPr>
        <p:cNvPr id="1" name=""/>
        <p:cNvGrpSpPr/>
        <p:nvPr/>
      </p:nvGrpSpPr>
      <p:grpSpPr>
        <a:xfrm>
          <a:off x="0" y="0"/>
          <a:ext cx="0" cy="0"/>
          <a:chOff x="0" y="0"/>
          <a:chExt cx="0" cy="0"/>
        </a:xfrm>
      </p:grpSpPr>
      <p:sp>
        <p:nvSpPr>
          <p:cNvPr id="2" name="Title 1"/>
          <p:cNvSpPr>
            <a:spLocks noGrp="1"/>
          </p:cNvSpPr>
          <p:nvPr>
            <p:ph type="title"/>
          </p:nvPr>
        </p:nvSpPr>
        <p:spPr>
          <a:xfrm>
            <a:off x="733424" y="2136775"/>
            <a:ext cx="5776559" cy="1258625"/>
          </a:xfrm>
        </p:spPr>
        <p:txBody>
          <a:bodyPr/>
          <a:lstStyle/>
          <a:p>
            <a:r>
              <a:rPr lang="en-US" smtClean="0"/>
              <a:t>Click to edit Master title style</a:t>
            </a:r>
            <a:endParaRPr lang="en-GB" dirty="0"/>
          </a:p>
        </p:txBody>
      </p:sp>
      <p:sp>
        <p:nvSpPr>
          <p:cNvPr id="3" name="Content Placeholder 2"/>
          <p:cNvSpPr>
            <a:spLocks noGrp="1"/>
          </p:cNvSpPr>
          <p:nvPr>
            <p:ph idx="1"/>
          </p:nvPr>
        </p:nvSpPr>
        <p:spPr>
          <a:xfrm>
            <a:off x="733425" y="3395400"/>
            <a:ext cx="5776558" cy="29768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p>
            <a:fld id="{6064C687-E54E-4A59-A131-5441B095AAD8}" type="datetime1">
              <a:rPr lang="en-GB" smtClean="0"/>
              <a:t>03/01/2018</a:t>
            </a:fld>
            <a:endParaRPr lang="en-GB" dirty="0"/>
          </a:p>
        </p:txBody>
      </p:sp>
      <p:sp>
        <p:nvSpPr>
          <p:cNvPr id="5" name="Footer Placeholder 4"/>
          <p:cNvSpPr>
            <a:spLocks noGrp="1"/>
          </p:cNvSpPr>
          <p:nvPr>
            <p:ph type="ftr" sz="quarter" idx="11"/>
          </p:nvPr>
        </p:nvSpPr>
        <p:spPr/>
        <p:txBody>
          <a:bodyPr/>
          <a:lstStyle/>
          <a:p>
            <a:r>
              <a:rPr lang="en-GB" dirty="0" smtClean="0"/>
              <a:t>Presentation info in footer</a:t>
            </a:r>
            <a:endParaRPr lang="en-GB" dirty="0"/>
          </a:p>
        </p:txBody>
      </p:sp>
      <p:sp>
        <p:nvSpPr>
          <p:cNvPr id="6" name="Slide Number Placeholder 5"/>
          <p:cNvSpPr>
            <a:spLocks noGrp="1"/>
          </p:cNvSpPr>
          <p:nvPr>
            <p:ph type="sldNum" sz="quarter" idx="12"/>
          </p:nvPr>
        </p:nvSpPr>
        <p:spPr/>
        <p:txBody>
          <a:bodyPr/>
          <a:lstStyle/>
          <a:p>
            <a:fld id="{D5361521-EF7F-456B-A25F-4EAD8E019C37}" type="slidenum">
              <a:rPr lang="en-GB" smtClean="0"/>
              <a:t>‹#›</a:t>
            </a:fld>
            <a:endParaRPr lang="en-GB" dirty="0"/>
          </a:p>
        </p:txBody>
      </p:sp>
      <p:sp>
        <p:nvSpPr>
          <p:cNvPr id="8" name="Picture Placeholder 7"/>
          <p:cNvSpPr>
            <a:spLocks noGrp="1"/>
          </p:cNvSpPr>
          <p:nvPr>
            <p:ph type="pic" sz="quarter" idx="13"/>
          </p:nvPr>
        </p:nvSpPr>
        <p:spPr>
          <a:xfrm>
            <a:off x="7877175" y="657225"/>
            <a:ext cx="4314825" cy="3409950"/>
          </a:xfrm>
        </p:spPr>
        <p:txBody>
          <a:bodyPr/>
          <a:lstStyle/>
          <a:p>
            <a:r>
              <a:rPr lang="en-US" dirty="0" smtClean="0"/>
              <a:t>Click icon to add picture</a:t>
            </a:r>
            <a:endParaRPr lang="en-GB" dirty="0"/>
          </a:p>
        </p:txBody>
      </p:sp>
      <p:sp>
        <p:nvSpPr>
          <p:cNvPr id="9" name="Rectangle 8"/>
          <p:cNvSpPr/>
          <p:nvPr userDrawn="1"/>
        </p:nvSpPr>
        <p:spPr>
          <a:xfrm>
            <a:off x="7877175" y="4067175"/>
            <a:ext cx="2514600" cy="700086"/>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a:noFill/>
              </a:ln>
            </a:endParaRPr>
          </a:p>
        </p:txBody>
      </p:sp>
      <p:sp>
        <p:nvSpPr>
          <p:cNvPr id="10" name="Picture Placeholder 7"/>
          <p:cNvSpPr>
            <a:spLocks noGrp="1"/>
          </p:cNvSpPr>
          <p:nvPr>
            <p:ph type="pic" sz="quarter" idx="14"/>
          </p:nvPr>
        </p:nvSpPr>
        <p:spPr>
          <a:xfrm>
            <a:off x="7012016" y="4767262"/>
            <a:ext cx="2541559" cy="1604963"/>
          </a:xfrm>
        </p:spPr>
        <p:txBody>
          <a:bodyPr/>
          <a:lstStyle/>
          <a:p>
            <a:r>
              <a:rPr lang="en-US" dirty="0" smtClean="0"/>
              <a:t>Click icon to add picture</a:t>
            </a:r>
            <a:endParaRPr lang="en-GB" dirty="0"/>
          </a:p>
        </p:txBody>
      </p:sp>
    </p:spTree>
    <p:extLst>
      <p:ext uri="{BB962C8B-B14F-4D97-AF65-F5344CB8AC3E}">
        <p14:creationId xmlns:p14="http://schemas.microsoft.com/office/powerpoint/2010/main" val="354068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le 1"/>
          <p:cNvSpPr>
            <a:spLocks noGrp="1"/>
          </p:cNvSpPr>
          <p:nvPr>
            <p:ph type="title"/>
          </p:nvPr>
        </p:nvSpPr>
        <p:spPr>
          <a:xfrm>
            <a:off x="733425" y="659953"/>
            <a:ext cx="7480678" cy="1325563"/>
          </a:xfrm>
        </p:spPr>
        <p:txBody>
          <a:bodyPr/>
          <a:lstStyle/>
          <a:p>
            <a:r>
              <a:rPr lang="en-US" smtClean="0"/>
              <a:t>Click to edit Master title style</a:t>
            </a:r>
            <a:endParaRPr lang="en-GB"/>
          </a:p>
        </p:txBody>
      </p:sp>
      <p:sp>
        <p:nvSpPr>
          <p:cNvPr id="3" name="Content Placeholder 2"/>
          <p:cNvSpPr>
            <a:spLocks noGrp="1"/>
          </p:cNvSpPr>
          <p:nvPr>
            <p:ph idx="1"/>
          </p:nvPr>
        </p:nvSpPr>
        <p:spPr>
          <a:xfrm>
            <a:off x="733425" y="2138100"/>
            <a:ext cx="7480678" cy="423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064C687-E54E-4A59-A131-5441B095AAD8}" type="datetime1">
              <a:rPr lang="en-GB" smtClean="0"/>
              <a:t>03/01/2018</a:t>
            </a:fld>
            <a:endParaRPr lang="en-GB" dirty="0"/>
          </a:p>
        </p:txBody>
      </p:sp>
      <p:sp>
        <p:nvSpPr>
          <p:cNvPr id="5" name="Footer Placeholder 4"/>
          <p:cNvSpPr>
            <a:spLocks noGrp="1"/>
          </p:cNvSpPr>
          <p:nvPr>
            <p:ph type="ftr" sz="quarter" idx="11"/>
          </p:nvPr>
        </p:nvSpPr>
        <p:spPr/>
        <p:txBody>
          <a:bodyPr/>
          <a:lstStyle/>
          <a:p>
            <a:r>
              <a:rPr lang="en-GB" dirty="0" smtClean="0"/>
              <a:t>Presentation info in footer</a:t>
            </a:r>
            <a:endParaRPr lang="en-GB" dirty="0"/>
          </a:p>
        </p:txBody>
      </p:sp>
      <p:sp>
        <p:nvSpPr>
          <p:cNvPr id="6" name="Slide Number Placeholder 5"/>
          <p:cNvSpPr>
            <a:spLocks noGrp="1"/>
          </p:cNvSpPr>
          <p:nvPr>
            <p:ph type="sldNum" sz="quarter" idx="12"/>
          </p:nvPr>
        </p:nvSpPr>
        <p:spPr/>
        <p:txBody>
          <a:bodyPr/>
          <a:lstStyle/>
          <a:p>
            <a:fld id="{D5361521-EF7F-456B-A25F-4EAD8E019C37}" type="slidenum">
              <a:rPr lang="en-GB" smtClean="0"/>
              <a:t>‹#›</a:t>
            </a:fld>
            <a:endParaRPr lang="en-GB" dirty="0"/>
          </a:p>
        </p:txBody>
      </p:sp>
      <p:sp>
        <p:nvSpPr>
          <p:cNvPr id="8" name="Picture Placeholder 7"/>
          <p:cNvSpPr>
            <a:spLocks noGrp="1"/>
          </p:cNvSpPr>
          <p:nvPr>
            <p:ph type="pic" sz="quarter" idx="13"/>
          </p:nvPr>
        </p:nvSpPr>
        <p:spPr>
          <a:xfrm>
            <a:off x="8689181" y="659953"/>
            <a:ext cx="3502819" cy="5712272"/>
          </a:xfrm>
        </p:spPr>
        <p:txBody>
          <a:bodyPr/>
          <a:lstStyle/>
          <a:p>
            <a:r>
              <a:rPr lang="en-US" dirty="0" smtClean="0"/>
              <a:t>Click icon to add picture</a:t>
            </a:r>
            <a:endParaRPr lang="en-GB" dirty="0"/>
          </a:p>
        </p:txBody>
      </p:sp>
    </p:spTree>
    <p:extLst>
      <p:ext uri="{BB962C8B-B14F-4D97-AF65-F5344CB8AC3E}">
        <p14:creationId xmlns:p14="http://schemas.microsoft.com/office/powerpoint/2010/main" val="310330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Image &amp; Caption">
    <p:spTree>
      <p:nvGrpSpPr>
        <p:cNvPr id="1" name=""/>
        <p:cNvGrpSpPr/>
        <p:nvPr/>
      </p:nvGrpSpPr>
      <p:grpSpPr>
        <a:xfrm>
          <a:off x="0" y="0"/>
          <a:ext cx="0" cy="0"/>
          <a:chOff x="0" y="0"/>
          <a:chExt cx="0" cy="0"/>
        </a:xfrm>
      </p:grpSpPr>
      <p:sp>
        <p:nvSpPr>
          <p:cNvPr id="2" name="Title 1"/>
          <p:cNvSpPr>
            <a:spLocks noGrp="1"/>
          </p:cNvSpPr>
          <p:nvPr>
            <p:ph type="title"/>
          </p:nvPr>
        </p:nvSpPr>
        <p:spPr>
          <a:xfrm>
            <a:off x="733425" y="659953"/>
            <a:ext cx="7480678" cy="1325563"/>
          </a:xfrm>
        </p:spPr>
        <p:txBody>
          <a:bodyPr/>
          <a:lstStyle/>
          <a:p>
            <a:r>
              <a:rPr lang="en-US" smtClean="0"/>
              <a:t>Click to edit Master title style</a:t>
            </a:r>
            <a:endParaRPr lang="en-GB"/>
          </a:p>
        </p:txBody>
      </p:sp>
      <p:sp>
        <p:nvSpPr>
          <p:cNvPr id="3" name="Content Placeholder 2"/>
          <p:cNvSpPr>
            <a:spLocks noGrp="1"/>
          </p:cNvSpPr>
          <p:nvPr>
            <p:ph idx="1"/>
          </p:nvPr>
        </p:nvSpPr>
        <p:spPr>
          <a:xfrm>
            <a:off x="733425" y="2138100"/>
            <a:ext cx="7480678" cy="423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064C687-E54E-4A59-A131-5441B095AAD8}" type="datetime1">
              <a:rPr lang="en-GB" smtClean="0"/>
              <a:t>03/01/2018</a:t>
            </a:fld>
            <a:endParaRPr lang="en-GB" dirty="0"/>
          </a:p>
        </p:txBody>
      </p:sp>
      <p:sp>
        <p:nvSpPr>
          <p:cNvPr id="5" name="Footer Placeholder 4"/>
          <p:cNvSpPr>
            <a:spLocks noGrp="1"/>
          </p:cNvSpPr>
          <p:nvPr>
            <p:ph type="ftr" sz="quarter" idx="11"/>
          </p:nvPr>
        </p:nvSpPr>
        <p:spPr/>
        <p:txBody>
          <a:bodyPr/>
          <a:lstStyle/>
          <a:p>
            <a:r>
              <a:rPr lang="en-GB" dirty="0" smtClean="0"/>
              <a:t>Presentation info in footer</a:t>
            </a:r>
            <a:endParaRPr lang="en-GB" dirty="0"/>
          </a:p>
        </p:txBody>
      </p:sp>
      <p:sp>
        <p:nvSpPr>
          <p:cNvPr id="6" name="Slide Number Placeholder 5"/>
          <p:cNvSpPr>
            <a:spLocks noGrp="1"/>
          </p:cNvSpPr>
          <p:nvPr>
            <p:ph type="sldNum" sz="quarter" idx="12"/>
          </p:nvPr>
        </p:nvSpPr>
        <p:spPr/>
        <p:txBody>
          <a:bodyPr/>
          <a:lstStyle/>
          <a:p>
            <a:fld id="{D5361521-EF7F-456B-A25F-4EAD8E019C37}" type="slidenum">
              <a:rPr lang="en-GB" smtClean="0"/>
              <a:t>‹#›</a:t>
            </a:fld>
            <a:endParaRPr lang="en-GB" dirty="0"/>
          </a:p>
        </p:txBody>
      </p:sp>
      <p:sp>
        <p:nvSpPr>
          <p:cNvPr id="8" name="Picture Placeholder 7"/>
          <p:cNvSpPr>
            <a:spLocks noGrp="1"/>
          </p:cNvSpPr>
          <p:nvPr>
            <p:ph type="pic" sz="quarter" idx="13"/>
          </p:nvPr>
        </p:nvSpPr>
        <p:spPr>
          <a:xfrm>
            <a:off x="8689181" y="659953"/>
            <a:ext cx="3502819" cy="2138100"/>
          </a:xfrm>
        </p:spPr>
        <p:txBody>
          <a:bodyPr/>
          <a:lstStyle/>
          <a:p>
            <a:r>
              <a:rPr lang="en-US" dirty="0" smtClean="0"/>
              <a:t>Click icon to add picture</a:t>
            </a:r>
            <a:endParaRPr lang="en-GB" dirty="0"/>
          </a:p>
        </p:txBody>
      </p:sp>
      <p:sp>
        <p:nvSpPr>
          <p:cNvPr id="9" name="Rectangle 8"/>
          <p:cNvSpPr/>
          <p:nvPr userDrawn="1"/>
        </p:nvSpPr>
        <p:spPr>
          <a:xfrm>
            <a:off x="8686036" y="2798052"/>
            <a:ext cx="1754554" cy="593969"/>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a:noFill/>
              </a:ln>
            </a:endParaRPr>
          </a:p>
        </p:txBody>
      </p:sp>
      <p:sp>
        <p:nvSpPr>
          <p:cNvPr id="11" name="Text Placeholder 10"/>
          <p:cNvSpPr>
            <a:spLocks noGrp="1"/>
          </p:cNvSpPr>
          <p:nvPr>
            <p:ph type="body" sz="quarter" idx="14"/>
          </p:nvPr>
        </p:nvSpPr>
        <p:spPr>
          <a:xfrm>
            <a:off x="8686800" y="3633826"/>
            <a:ext cx="1754188" cy="1873897"/>
          </a:xfrm>
        </p:spPr>
        <p:txBody>
          <a:bodyPr/>
          <a:lstStyle>
            <a:lvl1pPr>
              <a:lnSpc>
                <a:spcPct val="100000"/>
              </a:lnSpc>
              <a:spcBef>
                <a:spcPts val="600"/>
              </a:spcBef>
              <a:defRPr sz="900">
                <a:solidFill>
                  <a:schemeClr val="bg2"/>
                </a:solidFill>
              </a:defRPr>
            </a:lvl1pPr>
          </a:lstStyle>
          <a:p>
            <a:pPr lvl="0"/>
            <a:r>
              <a:rPr lang="en-US" smtClean="0"/>
              <a:t>Click to edit Master text styles</a:t>
            </a:r>
          </a:p>
        </p:txBody>
      </p:sp>
    </p:spTree>
    <p:extLst>
      <p:ext uri="{BB962C8B-B14F-4D97-AF65-F5344CB8AC3E}">
        <p14:creationId xmlns:p14="http://schemas.microsoft.com/office/powerpoint/2010/main" val="3212610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Image &amp; Caption">
    <p:spTree>
      <p:nvGrpSpPr>
        <p:cNvPr id="1" name=""/>
        <p:cNvGrpSpPr/>
        <p:nvPr/>
      </p:nvGrpSpPr>
      <p:grpSpPr>
        <a:xfrm>
          <a:off x="0" y="0"/>
          <a:ext cx="0" cy="0"/>
          <a:chOff x="0" y="0"/>
          <a:chExt cx="0" cy="0"/>
        </a:xfrm>
      </p:grpSpPr>
      <p:sp>
        <p:nvSpPr>
          <p:cNvPr id="2" name="Title 1"/>
          <p:cNvSpPr>
            <a:spLocks noGrp="1"/>
          </p:cNvSpPr>
          <p:nvPr>
            <p:ph type="title"/>
          </p:nvPr>
        </p:nvSpPr>
        <p:spPr>
          <a:xfrm>
            <a:off x="733425" y="659953"/>
            <a:ext cx="7480678" cy="1325563"/>
          </a:xfrm>
        </p:spPr>
        <p:txBody>
          <a:bodyPr/>
          <a:lstStyle/>
          <a:p>
            <a:r>
              <a:rPr lang="en-US" smtClean="0"/>
              <a:t>Click to edit Master title style</a:t>
            </a:r>
            <a:endParaRPr lang="en-GB"/>
          </a:p>
        </p:txBody>
      </p:sp>
      <p:sp>
        <p:nvSpPr>
          <p:cNvPr id="3" name="Content Placeholder 2"/>
          <p:cNvSpPr>
            <a:spLocks noGrp="1"/>
          </p:cNvSpPr>
          <p:nvPr>
            <p:ph idx="1"/>
          </p:nvPr>
        </p:nvSpPr>
        <p:spPr>
          <a:xfrm>
            <a:off x="733425" y="2138100"/>
            <a:ext cx="3502800" cy="4234125"/>
          </a:xfrm>
        </p:spPr>
        <p:txBody>
          <a:bodyPr/>
          <a:lstStyle>
            <a:lvl1pPr>
              <a:defRPr sz="1400"/>
            </a:lvl1pPr>
            <a:lvl2pPr marL="142875" indent="-142875">
              <a:defRPr sz="1200"/>
            </a:lvl2pPr>
            <a:lvl3pPr marL="312738" indent="-152400">
              <a:defRPr sz="1100"/>
            </a:lvl3pPr>
            <a:lvl4pPr marL="468313" indent="-134938">
              <a:defRPr sz="1050"/>
            </a:lvl4pPr>
            <a:lvl5pPr marL="636588" indent="-150813">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p>
            <a:fld id="{6064C687-E54E-4A59-A131-5441B095AAD8}" type="datetime1">
              <a:rPr lang="en-GB" smtClean="0"/>
              <a:t>03/01/2018</a:t>
            </a:fld>
            <a:endParaRPr lang="en-GB" dirty="0"/>
          </a:p>
        </p:txBody>
      </p:sp>
      <p:sp>
        <p:nvSpPr>
          <p:cNvPr id="5" name="Footer Placeholder 4"/>
          <p:cNvSpPr>
            <a:spLocks noGrp="1"/>
          </p:cNvSpPr>
          <p:nvPr>
            <p:ph type="ftr" sz="quarter" idx="11"/>
          </p:nvPr>
        </p:nvSpPr>
        <p:spPr/>
        <p:txBody>
          <a:bodyPr/>
          <a:lstStyle/>
          <a:p>
            <a:r>
              <a:rPr lang="en-GB" dirty="0" smtClean="0"/>
              <a:t>Presentation info in footer</a:t>
            </a:r>
            <a:endParaRPr lang="en-GB" dirty="0"/>
          </a:p>
        </p:txBody>
      </p:sp>
      <p:sp>
        <p:nvSpPr>
          <p:cNvPr id="6" name="Slide Number Placeholder 5"/>
          <p:cNvSpPr>
            <a:spLocks noGrp="1"/>
          </p:cNvSpPr>
          <p:nvPr>
            <p:ph type="sldNum" sz="quarter" idx="12"/>
          </p:nvPr>
        </p:nvSpPr>
        <p:spPr/>
        <p:txBody>
          <a:bodyPr/>
          <a:lstStyle/>
          <a:p>
            <a:fld id="{D5361521-EF7F-456B-A25F-4EAD8E019C37}" type="slidenum">
              <a:rPr lang="en-GB" smtClean="0"/>
              <a:t>‹#›</a:t>
            </a:fld>
            <a:endParaRPr lang="en-GB" dirty="0"/>
          </a:p>
        </p:txBody>
      </p:sp>
      <p:sp>
        <p:nvSpPr>
          <p:cNvPr id="8" name="Picture Placeholder 7"/>
          <p:cNvSpPr>
            <a:spLocks noGrp="1"/>
          </p:cNvSpPr>
          <p:nvPr>
            <p:ph type="pic" sz="quarter" idx="13"/>
          </p:nvPr>
        </p:nvSpPr>
        <p:spPr>
          <a:xfrm>
            <a:off x="8689181" y="659953"/>
            <a:ext cx="3502819" cy="2138100"/>
          </a:xfrm>
        </p:spPr>
        <p:txBody>
          <a:bodyPr/>
          <a:lstStyle/>
          <a:p>
            <a:r>
              <a:rPr lang="en-US" dirty="0" smtClean="0"/>
              <a:t>Click icon to add picture</a:t>
            </a:r>
            <a:endParaRPr lang="en-GB" dirty="0"/>
          </a:p>
        </p:txBody>
      </p:sp>
      <p:sp>
        <p:nvSpPr>
          <p:cNvPr id="9" name="Rectangle 8"/>
          <p:cNvSpPr/>
          <p:nvPr userDrawn="1"/>
        </p:nvSpPr>
        <p:spPr>
          <a:xfrm>
            <a:off x="8686036" y="2798052"/>
            <a:ext cx="1754554" cy="593969"/>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a:noFill/>
              </a:ln>
            </a:endParaRPr>
          </a:p>
        </p:txBody>
      </p:sp>
      <p:sp>
        <p:nvSpPr>
          <p:cNvPr id="11" name="Text Placeholder 10"/>
          <p:cNvSpPr>
            <a:spLocks noGrp="1"/>
          </p:cNvSpPr>
          <p:nvPr>
            <p:ph type="body" sz="quarter" idx="14"/>
          </p:nvPr>
        </p:nvSpPr>
        <p:spPr>
          <a:xfrm>
            <a:off x="8686800" y="3633826"/>
            <a:ext cx="1754188" cy="1830355"/>
          </a:xfrm>
        </p:spPr>
        <p:txBody>
          <a:bodyPr/>
          <a:lstStyle>
            <a:lvl1pPr>
              <a:lnSpc>
                <a:spcPct val="100000"/>
              </a:lnSpc>
              <a:spcBef>
                <a:spcPts val="600"/>
              </a:spcBef>
              <a:defRPr sz="900">
                <a:solidFill>
                  <a:schemeClr val="bg2"/>
                </a:solidFill>
              </a:defRPr>
            </a:lvl1pPr>
          </a:lstStyle>
          <a:p>
            <a:pPr lvl="0"/>
            <a:r>
              <a:rPr lang="en-US" smtClean="0"/>
              <a:t>Click to edit Master text styles</a:t>
            </a:r>
          </a:p>
        </p:txBody>
      </p:sp>
      <p:sp>
        <p:nvSpPr>
          <p:cNvPr id="12" name="Content Placeholder 2"/>
          <p:cNvSpPr>
            <a:spLocks noGrp="1"/>
          </p:cNvSpPr>
          <p:nvPr>
            <p:ph idx="15"/>
          </p:nvPr>
        </p:nvSpPr>
        <p:spPr>
          <a:xfrm>
            <a:off x="4711303" y="2138100"/>
            <a:ext cx="3502800" cy="4234125"/>
          </a:xfrm>
        </p:spPr>
        <p:txBody>
          <a:bodyPr/>
          <a:lstStyle>
            <a:lvl1pPr>
              <a:defRPr sz="1400"/>
            </a:lvl1pPr>
            <a:lvl2pPr marL="142875" indent="-142875">
              <a:defRPr sz="1200"/>
            </a:lvl2pPr>
            <a:lvl3pPr marL="312738" indent="-152400">
              <a:defRPr sz="1100"/>
            </a:lvl3pPr>
            <a:lvl4pPr marL="468313" indent="-134938">
              <a:defRPr sz="1050"/>
            </a:lvl4pPr>
            <a:lvl5pPr marL="636588" indent="-150813">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743982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 2 Image">
    <p:spTree>
      <p:nvGrpSpPr>
        <p:cNvPr id="1" name=""/>
        <p:cNvGrpSpPr/>
        <p:nvPr/>
      </p:nvGrpSpPr>
      <p:grpSpPr>
        <a:xfrm>
          <a:off x="0" y="0"/>
          <a:ext cx="0" cy="0"/>
          <a:chOff x="0" y="0"/>
          <a:chExt cx="0" cy="0"/>
        </a:xfrm>
      </p:grpSpPr>
      <p:sp>
        <p:nvSpPr>
          <p:cNvPr id="2" name="Title 1"/>
          <p:cNvSpPr>
            <a:spLocks noGrp="1"/>
          </p:cNvSpPr>
          <p:nvPr>
            <p:ph type="title"/>
          </p:nvPr>
        </p:nvSpPr>
        <p:spPr>
          <a:xfrm>
            <a:off x="733425" y="659953"/>
            <a:ext cx="7479716" cy="1325563"/>
          </a:xfrm>
        </p:spPr>
        <p:txBody>
          <a:bodyPr/>
          <a:lstStyle/>
          <a:p>
            <a:r>
              <a:rPr lang="en-US" smtClean="0"/>
              <a:t>Click to edit Master title style</a:t>
            </a:r>
            <a:endParaRPr lang="en-GB"/>
          </a:p>
        </p:txBody>
      </p:sp>
      <p:sp>
        <p:nvSpPr>
          <p:cNvPr id="3" name="Content Placeholder 2"/>
          <p:cNvSpPr>
            <a:spLocks noGrp="1"/>
          </p:cNvSpPr>
          <p:nvPr>
            <p:ph idx="1"/>
          </p:nvPr>
        </p:nvSpPr>
        <p:spPr>
          <a:xfrm>
            <a:off x="731500" y="2138100"/>
            <a:ext cx="3502800" cy="4234125"/>
          </a:xfrm>
        </p:spPr>
        <p:txBody>
          <a:bodyPr/>
          <a:lstStyle>
            <a:lvl1pPr>
              <a:defRPr sz="1400"/>
            </a:lvl1pPr>
            <a:lvl2pPr marL="142875" indent="-142875">
              <a:defRPr sz="1200"/>
            </a:lvl2pPr>
            <a:lvl3pPr marL="312738" indent="-152400">
              <a:defRPr sz="1100"/>
            </a:lvl3pPr>
            <a:lvl4pPr marL="468313" indent="-134938">
              <a:defRPr sz="1050"/>
            </a:lvl4pPr>
            <a:lvl5pPr marL="636588" indent="-150813">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p>
            <a:fld id="{6064C687-E54E-4A59-A131-5441B095AAD8}" type="datetime1">
              <a:rPr lang="en-GB" smtClean="0"/>
              <a:t>03/01/2018</a:t>
            </a:fld>
            <a:endParaRPr lang="en-GB" dirty="0"/>
          </a:p>
        </p:txBody>
      </p:sp>
      <p:sp>
        <p:nvSpPr>
          <p:cNvPr id="5" name="Footer Placeholder 4"/>
          <p:cNvSpPr>
            <a:spLocks noGrp="1"/>
          </p:cNvSpPr>
          <p:nvPr>
            <p:ph type="ftr" sz="quarter" idx="11"/>
          </p:nvPr>
        </p:nvSpPr>
        <p:spPr/>
        <p:txBody>
          <a:bodyPr/>
          <a:lstStyle/>
          <a:p>
            <a:r>
              <a:rPr lang="en-GB" dirty="0" smtClean="0"/>
              <a:t>Presentation info in footer</a:t>
            </a:r>
            <a:endParaRPr lang="en-GB" dirty="0"/>
          </a:p>
        </p:txBody>
      </p:sp>
      <p:sp>
        <p:nvSpPr>
          <p:cNvPr id="6" name="Slide Number Placeholder 5"/>
          <p:cNvSpPr>
            <a:spLocks noGrp="1"/>
          </p:cNvSpPr>
          <p:nvPr>
            <p:ph type="sldNum" sz="quarter" idx="12"/>
          </p:nvPr>
        </p:nvSpPr>
        <p:spPr/>
        <p:txBody>
          <a:bodyPr/>
          <a:lstStyle/>
          <a:p>
            <a:fld id="{D5361521-EF7F-456B-A25F-4EAD8E019C37}" type="slidenum">
              <a:rPr lang="en-GB" smtClean="0"/>
              <a:t>‹#›</a:t>
            </a:fld>
            <a:endParaRPr lang="en-GB" dirty="0"/>
          </a:p>
        </p:txBody>
      </p:sp>
      <p:sp>
        <p:nvSpPr>
          <p:cNvPr id="8" name="Picture Placeholder 7"/>
          <p:cNvSpPr>
            <a:spLocks noGrp="1"/>
          </p:cNvSpPr>
          <p:nvPr>
            <p:ph type="pic" sz="quarter" idx="13"/>
          </p:nvPr>
        </p:nvSpPr>
        <p:spPr>
          <a:xfrm>
            <a:off x="8689181" y="659953"/>
            <a:ext cx="3502819" cy="2138100"/>
          </a:xfrm>
        </p:spPr>
        <p:txBody>
          <a:bodyPr/>
          <a:lstStyle/>
          <a:p>
            <a:r>
              <a:rPr lang="en-US" dirty="0" smtClean="0"/>
              <a:t>Click icon to add picture</a:t>
            </a:r>
            <a:endParaRPr lang="en-GB" dirty="0"/>
          </a:p>
        </p:txBody>
      </p:sp>
      <p:sp>
        <p:nvSpPr>
          <p:cNvPr id="12" name="Content Placeholder 2"/>
          <p:cNvSpPr>
            <a:spLocks noGrp="1"/>
          </p:cNvSpPr>
          <p:nvPr>
            <p:ph idx="15"/>
          </p:nvPr>
        </p:nvSpPr>
        <p:spPr>
          <a:xfrm>
            <a:off x="4710341" y="2138100"/>
            <a:ext cx="3502800" cy="4234125"/>
          </a:xfrm>
        </p:spPr>
        <p:txBody>
          <a:bodyPr/>
          <a:lstStyle>
            <a:lvl1pPr>
              <a:defRPr sz="1400"/>
            </a:lvl1pPr>
            <a:lvl2pPr marL="142875" indent="-142875">
              <a:defRPr sz="1200"/>
            </a:lvl2pPr>
            <a:lvl3pPr marL="312738" indent="-152400">
              <a:defRPr sz="1100"/>
            </a:lvl3pPr>
            <a:lvl4pPr marL="468313" indent="-134938">
              <a:defRPr sz="1050"/>
            </a:lvl4pPr>
            <a:lvl5pPr marL="636588" indent="-150813">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Picture Placeholder 7"/>
          <p:cNvSpPr>
            <a:spLocks noGrp="1"/>
          </p:cNvSpPr>
          <p:nvPr>
            <p:ph type="pic" sz="quarter" idx="16"/>
          </p:nvPr>
        </p:nvSpPr>
        <p:spPr>
          <a:xfrm>
            <a:off x="8689181" y="2798054"/>
            <a:ext cx="3502819" cy="2138100"/>
          </a:xfrm>
        </p:spPr>
        <p:txBody>
          <a:bodyPr/>
          <a:lstStyle/>
          <a:p>
            <a:r>
              <a:rPr lang="en-US" dirty="0" smtClean="0"/>
              <a:t>Click icon to add picture</a:t>
            </a:r>
            <a:endParaRPr lang="en-GB" dirty="0"/>
          </a:p>
        </p:txBody>
      </p:sp>
      <p:sp>
        <p:nvSpPr>
          <p:cNvPr id="14" name="Rectangle 13"/>
          <p:cNvSpPr/>
          <p:nvPr userDrawn="1"/>
        </p:nvSpPr>
        <p:spPr>
          <a:xfrm>
            <a:off x="8686036" y="4936153"/>
            <a:ext cx="3505964" cy="593969"/>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a:noFill/>
              </a:ln>
            </a:endParaRPr>
          </a:p>
        </p:txBody>
      </p:sp>
    </p:spTree>
    <p:extLst>
      <p:ext uri="{BB962C8B-B14F-4D97-AF65-F5344CB8AC3E}">
        <p14:creationId xmlns:p14="http://schemas.microsoft.com/office/powerpoint/2010/main" val="1018548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733425" y="659953"/>
            <a:ext cx="7955756" cy="1325563"/>
          </a:xfrm>
        </p:spPr>
        <p:txBody>
          <a:bodyPr/>
          <a:lstStyle/>
          <a:p>
            <a:r>
              <a:rPr lang="en-US" smtClean="0"/>
              <a:t>Click to edit Master title style</a:t>
            </a:r>
            <a:endParaRPr lang="en-GB"/>
          </a:p>
        </p:txBody>
      </p:sp>
      <p:sp>
        <p:nvSpPr>
          <p:cNvPr id="3" name="Content Placeholder 2"/>
          <p:cNvSpPr>
            <a:spLocks noGrp="1"/>
          </p:cNvSpPr>
          <p:nvPr>
            <p:ph idx="1"/>
          </p:nvPr>
        </p:nvSpPr>
        <p:spPr>
          <a:xfrm>
            <a:off x="734645" y="2138100"/>
            <a:ext cx="3502800" cy="4234125"/>
          </a:xfrm>
        </p:spPr>
        <p:txBody>
          <a:bodyPr/>
          <a:lstStyle>
            <a:lvl1pPr>
              <a:defRPr sz="1400"/>
            </a:lvl1pPr>
            <a:lvl2pPr marL="142875" indent="-142875">
              <a:defRPr sz="1200"/>
            </a:lvl2pPr>
            <a:lvl3pPr marL="312738" indent="-152400">
              <a:defRPr sz="1100"/>
            </a:lvl3pPr>
            <a:lvl4pPr marL="468313" indent="-134938">
              <a:defRPr sz="1050"/>
            </a:lvl4pPr>
            <a:lvl5pPr marL="636588" indent="-150813">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p>
            <a:fld id="{6064C687-E54E-4A59-A131-5441B095AAD8}" type="datetime1">
              <a:rPr lang="en-GB" smtClean="0"/>
              <a:t>03/01/2018</a:t>
            </a:fld>
            <a:endParaRPr lang="en-GB" dirty="0"/>
          </a:p>
        </p:txBody>
      </p:sp>
      <p:sp>
        <p:nvSpPr>
          <p:cNvPr id="5" name="Footer Placeholder 4"/>
          <p:cNvSpPr>
            <a:spLocks noGrp="1"/>
          </p:cNvSpPr>
          <p:nvPr>
            <p:ph type="ftr" sz="quarter" idx="11"/>
          </p:nvPr>
        </p:nvSpPr>
        <p:spPr/>
        <p:txBody>
          <a:bodyPr/>
          <a:lstStyle/>
          <a:p>
            <a:r>
              <a:rPr lang="en-GB" dirty="0" smtClean="0"/>
              <a:t>Presentation info in footer</a:t>
            </a:r>
            <a:endParaRPr lang="en-GB" dirty="0"/>
          </a:p>
        </p:txBody>
      </p:sp>
      <p:sp>
        <p:nvSpPr>
          <p:cNvPr id="6" name="Slide Number Placeholder 5"/>
          <p:cNvSpPr>
            <a:spLocks noGrp="1"/>
          </p:cNvSpPr>
          <p:nvPr>
            <p:ph type="sldNum" sz="quarter" idx="12"/>
          </p:nvPr>
        </p:nvSpPr>
        <p:spPr/>
        <p:txBody>
          <a:bodyPr/>
          <a:lstStyle/>
          <a:p>
            <a:fld id="{D5361521-EF7F-456B-A25F-4EAD8E019C37}" type="slidenum">
              <a:rPr lang="en-GB" smtClean="0"/>
              <a:t>‹#›</a:t>
            </a:fld>
            <a:endParaRPr lang="en-GB" dirty="0"/>
          </a:p>
        </p:txBody>
      </p:sp>
      <p:sp>
        <p:nvSpPr>
          <p:cNvPr id="12" name="Content Placeholder 2"/>
          <p:cNvSpPr>
            <a:spLocks noGrp="1"/>
          </p:cNvSpPr>
          <p:nvPr>
            <p:ph idx="15"/>
          </p:nvPr>
        </p:nvSpPr>
        <p:spPr>
          <a:xfrm>
            <a:off x="4711913" y="2138100"/>
            <a:ext cx="3502800" cy="4234125"/>
          </a:xfrm>
        </p:spPr>
        <p:txBody>
          <a:bodyPr/>
          <a:lstStyle>
            <a:lvl1pPr>
              <a:defRPr sz="1400"/>
            </a:lvl1pPr>
            <a:lvl2pPr marL="142875" indent="-142875">
              <a:defRPr sz="1200"/>
            </a:lvl2pPr>
            <a:lvl3pPr marL="312738" indent="-152400">
              <a:defRPr sz="1100"/>
            </a:lvl3pPr>
            <a:lvl4pPr marL="468313" indent="-134938">
              <a:defRPr sz="1050"/>
            </a:lvl4pPr>
            <a:lvl5pPr marL="636588" indent="-150813">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5" name="Content Placeholder 2"/>
          <p:cNvSpPr>
            <a:spLocks noGrp="1"/>
          </p:cNvSpPr>
          <p:nvPr>
            <p:ph idx="16"/>
          </p:nvPr>
        </p:nvSpPr>
        <p:spPr>
          <a:xfrm>
            <a:off x="8689181" y="2138100"/>
            <a:ext cx="3201194" cy="4234125"/>
          </a:xfrm>
        </p:spPr>
        <p:txBody>
          <a:bodyPr/>
          <a:lstStyle>
            <a:lvl1pPr>
              <a:defRPr sz="1400"/>
            </a:lvl1pPr>
            <a:lvl2pPr marL="142875" indent="-142875">
              <a:defRPr sz="1200"/>
            </a:lvl2pPr>
            <a:lvl3pPr marL="312738" indent="-152400">
              <a:defRPr sz="1100"/>
            </a:lvl3pPr>
            <a:lvl4pPr marL="468313" indent="-134938">
              <a:defRPr sz="1050"/>
            </a:lvl4pPr>
            <a:lvl5pPr marL="636588" indent="-150813">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284160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3425" y="659953"/>
            <a:ext cx="7955756" cy="1325563"/>
          </a:xfrm>
          <a:prstGeom prst="rect">
            <a:avLst/>
          </a:prstGeom>
        </p:spPr>
        <p:txBody>
          <a:bodyPr vert="horz" lIns="0" tIns="0" rIns="0" bIns="0" rtlCol="0" anchor="t" anchorCtr="0">
            <a:noAutofit/>
          </a:bodyPr>
          <a:lstStyle/>
          <a:p>
            <a:r>
              <a:rPr lang="en-US" dirty="0" smtClean="0"/>
              <a:t>Click to edit Master title</a:t>
            </a:r>
            <a:br>
              <a:rPr lang="en-US" dirty="0" smtClean="0"/>
            </a:br>
            <a:r>
              <a:rPr lang="en-US" dirty="0" smtClean="0"/>
              <a:t>style</a:t>
            </a:r>
            <a:endParaRPr lang="en-GB" dirty="0"/>
          </a:p>
        </p:txBody>
      </p:sp>
      <p:sp>
        <p:nvSpPr>
          <p:cNvPr id="3" name="Text Placeholder 2"/>
          <p:cNvSpPr>
            <a:spLocks noGrp="1"/>
          </p:cNvSpPr>
          <p:nvPr>
            <p:ph type="body" idx="1"/>
          </p:nvPr>
        </p:nvSpPr>
        <p:spPr>
          <a:xfrm>
            <a:off x="733425" y="2138100"/>
            <a:ext cx="7955756" cy="4234125"/>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2"/>
          </p:nvPr>
        </p:nvSpPr>
        <p:spPr>
          <a:xfrm>
            <a:off x="8689181" y="6372225"/>
            <a:ext cx="635794" cy="273050"/>
          </a:xfrm>
          <a:prstGeom prst="rect">
            <a:avLst/>
          </a:prstGeom>
        </p:spPr>
        <p:txBody>
          <a:bodyPr vert="horz" lIns="0" tIns="0" rIns="0" bIns="0" rtlCol="0" anchor="b" anchorCtr="0"/>
          <a:lstStyle>
            <a:lvl1pPr algn="l">
              <a:defRPr sz="800">
                <a:solidFill>
                  <a:schemeClr val="tx2"/>
                </a:solidFill>
              </a:defRPr>
            </a:lvl1pPr>
          </a:lstStyle>
          <a:p>
            <a:fld id="{C00EC8A3-E0A5-47ED-BC08-418C025A79A3}" type="datetime1">
              <a:rPr lang="en-GB" smtClean="0"/>
              <a:t>03/01/2018</a:t>
            </a:fld>
            <a:endParaRPr lang="en-GB" dirty="0"/>
          </a:p>
        </p:txBody>
      </p:sp>
      <p:sp>
        <p:nvSpPr>
          <p:cNvPr id="5" name="Footer Placeholder 4"/>
          <p:cNvSpPr>
            <a:spLocks noGrp="1"/>
          </p:cNvSpPr>
          <p:nvPr>
            <p:ph type="ftr" sz="quarter" idx="3"/>
          </p:nvPr>
        </p:nvSpPr>
        <p:spPr>
          <a:xfrm>
            <a:off x="733425" y="283369"/>
            <a:ext cx="3390901" cy="273050"/>
          </a:xfrm>
          <a:prstGeom prst="rect">
            <a:avLst/>
          </a:prstGeom>
        </p:spPr>
        <p:txBody>
          <a:bodyPr vert="horz" lIns="0" tIns="0" rIns="0" bIns="0" rtlCol="0" anchor="t" anchorCtr="0"/>
          <a:lstStyle>
            <a:lvl1pPr algn="l">
              <a:defRPr sz="800">
                <a:solidFill>
                  <a:schemeClr val="tx2"/>
                </a:solidFill>
              </a:defRPr>
            </a:lvl1pPr>
          </a:lstStyle>
          <a:p>
            <a:r>
              <a:rPr lang="en-GB" dirty="0" smtClean="0"/>
              <a:t>Presentation info in footer</a:t>
            </a:r>
            <a:endParaRPr lang="en-GB" dirty="0"/>
          </a:p>
        </p:txBody>
      </p:sp>
      <p:sp>
        <p:nvSpPr>
          <p:cNvPr id="6" name="Slide Number Placeholder 5"/>
          <p:cNvSpPr>
            <a:spLocks noGrp="1"/>
          </p:cNvSpPr>
          <p:nvPr>
            <p:ph type="sldNum" sz="quarter" idx="4"/>
          </p:nvPr>
        </p:nvSpPr>
        <p:spPr>
          <a:xfrm>
            <a:off x="11353799" y="6372225"/>
            <a:ext cx="535781" cy="273050"/>
          </a:xfrm>
          <a:prstGeom prst="rect">
            <a:avLst/>
          </a:prstGeom>
        </p:spPr>
        <p:txBody>
          <a:bodyPr vert="horz" lIns="0" tIns="0" rIns="0" bIns="0" rtlCol="0" anchor="b" anchorCtr="0"/>
          <a:lstStyle>
            <a:lvl1pPr algn="r">
              <a:defRPr sz="800">
                <a:solidFill>
                  <a:schemeClr val="tx2"/>
                </a:solidFill>
              </a:defRPr>
            </a:lvl1pPr>
          </a:lstStyle>
          <a:p>
            <a:fld id="{D5361521-EF7F-456B-A25F-4EAD8E019C37}" type="slidenum">
              <a:rPr lang="en-GB" smtClean="0"/>
              <a:pPr/>
              <a:t>‹#›</a:t>
            </a:fld>
            <a:endParaRPr lang="en-GB" dirty="0"/>
          </a:p>
        </p:txBody>
      </p:sp>
      <p:grpSp>
        <p:nvGrpSpPr>
          <p:cNvPr id="7" name="Group 6"/>
          <p:cNvGrpSpPr/>
          <p:nvPr/>
        </p:nvGrpSpPr>
        <p:grpSpPr>
          <a:xfrm>
            <a:off x="8689181" y="265823"/>
            <a:ext cx="1266823" cy="116102"/>
            <a:chOff x="226220" y="265823"/>
            <a:chExt cx="1266823" cy="116102"/>
          </a:xfrm>
        </p:grpSpPr>
        <p:pic>
          <p:nvPicPr>
            <p:cNvPr id="10" name="Picture 9"/>
            <p:cNvPicPr>
              <a:picLocks noChangeAspect="1"/>
            </p:cNvPicPr>
            <p:nvPr userDrawn="1"/>
          </p:nvPicPr>
          <p:blipFill>
            <a:blip r:embed="rId18"/>
            <a:stretch>
              <a:fillRect/>
            </a:stretch>
          </p:blipFill>
          <p:spPr>
            <a:xfrm>
              <a:off x="226220" y="265823"/>
              <a:ext cx="461962" cy="116102"/>
            </a:xfrm>
            <a:prstGeom prst="rect">
              <a:avLst/>
            </a:prstGeom>
          </p:spPr>
        </p:pic>
        <p:pic>
          <p:nvPicPr>
            <p:cNvPr id="11" name="Picture 10"/>
            <p:cNvPicPr>
              <a:picLocks noChangeAspect="1"/>
            </p:cNvPicPr>
            <p:nvPr userDrawn="1"/>
          </p:nvPicPr>
          <p:blipFill>
            <a:blip r:embed="rId19"/>
            <a:stretch>
              <a:fillRect/>
            </a:stretch>
          </p:blipFill>
          <p:spPr>
            <a:xfrm>
              <a:off x="733498" y="310374"/>
              <a:ext cx="759545" cy="71551"/>
            </a:xfrm>
            <a:prstGeom prst="rect">
              <a:avLst/>
            </a:prstGeom>
          </p:spPr>
        </p:pic>
      </p:grpSp>
      <p:sp>
        <p:nvSpPr>
          <p:cNvPr id="12" name="TextBox 11"/>
          <p:cNvSpPr txBox="1"/>
          <p:nvPr/>
        </p:nvSpPr>
        <p:spPr>
          <a:xfrm>
            <a:off x="733425" y="6372225"/>
            <a:ext cx="2430628" cy="273050"/>
          </a:xfrm>
          <a:prstGeom prst="rect">
            <a:avLst/>
          </a:prstGeom>
          <a:noFill/>
        </p:spPr>
        <p:txBody>
          <a:bodyPr wrap="square" lIns="0" tIns="0" rIns="0" bIns="0" rtlCol="0" anchor="b" anchorCtr="0">
            <a:noAutofit/>
          </a:bodyPr>
          <a:lstStyle/>
          <a:p>
            <a:r>
              <a:rPr lang="en-GB" sz="800" kern="1200" dirty="0" smtClean="0">
                <a:solidFill>
                  <a:schemeClr val="tx2"/>
                </a:solidFill>
                <a:latin typeface="+mn-lt"/>
                <a:ea typeface="+mn-ea"/>
                <a:cs typeface="+mn-cs"/>
              </a:rPr>
              <a:t>© Cadent Gas Ltd 2017 </a:t>
            </a:r>
            <a:endParaRPr lang="en-GB" sz="800" kern="1200" dirty="0">
              <a:solidFill>
                <a:schemeClr val="tx2"/>
              </a:solidFill>
              <a:latin typeface="+mn-lt"/>
              <a:ea typeface="+mn-ea"/>
              <a:cs typeface="+mn-cs"/>
            </a:endParaRPr>
          </a:p>
        </p:txBody>
      </p:sp>
    </p:spTree>
    <p:extLst>
      <p:ext uri="{BB962C8B-B14F-4D97-AF65-F5344CB8AC3E}">
        <p14:creationId xmlns:p14="http://schemas.microsoft.com/office/powerpoint/2010/main" val="1537271915"/>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50" r:id="rId3"/>
    <p:sldLayoutId id="2147483663" r:id="rId4"/>
    <p:sldLayoutId id="2147483657" r:id="rId5"/>
    <p:sldLayoutId id="2147483660" r:id="rId6"/>
    <p:sldLayoutId id="2147483661" r:id="rId7"/>
    <p:sldLayoutId id="2147483662" r:id="rId8"/>
    <p:sldLayoutId id="2147483665" r:id="rId9"/>
    <p:sldLayoutId id="2147483667" r:id="rId10"/>
    <p:sldLayoutId id="2147483666" r:id="rId11"/>
    <p:sldLayoutId id="2147483658" r:id="rId12"/>
    <p:sldLayoutId id="2147483659" r:id="rId13"/>
    <p:sldLayoutId id="2147483651" r:id="rId14"/>
    <p:sldLayoutId id="2147483654" r:id="rId15"/>
    <p:sldLayoutId id="2147483655" r:id="rId16"/>
  </p:sldLayoutIdLst>
  <p:hf hdr="0"/>
  <p:txStyles>
    <p:titleStyle>
      <a:lvl1pPr algn="l" defTabSz="914400" rtl="0" eaLnBrk="1" latinLnBrk="0" hangingPunct="1">
        <a:lnSpc>
          <a:spcPct val="85000"/>
        </a:lnSpc>
        <a:spcBef>
          <a:spcPct val="0"/>
        </a:spcBef>
        <a:buNone/>
        <a:defRPr sz="3000" b="1" kern="1200" spc="-150">
          <a:solidFill>
            <a:schemeClr val="tx2"/>
          </a:solidFill>
          <a:latin typeface="+mj-lt"/>
          <a:ea typeface="+mj-ea"/>
          <a:cs typeface="+mj-cs"/>
        </a:defRPr>
      </a:lvl1pPr>
    </p:titleStyle>
    <p:bodyStyle>
      <a:lvl1pPr marL="0" indent="0" algn="l" defTabSz="914400" rtl="0" eaLnBrk="1" latinLnBrk="0" hangingPunct="1">
        <a:lnSpc>
          <a:spcPct val="9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30188" algn="l" defTabSz="914400" rtl="0" eaLnBrk="1" latinLnBrk="0" hangingPunct="1">
        <a:lnSpc>
          <a:spcPct val="90000"/>
        </a:lnSpc>
        <a:spcBef>
          <a:spcPts val="600"/>
        </a:spcBef>
        <a:buFont typeface="Wingdings" panose="05000000000000000000" pitchFamily="2" charset="2"/>
        <a:buChar char="§"/>
        <a:defRPr sz="1800" kern="1200">
          <a:solidFill>
            <a:schemeClr val="tx2"/>
          </a:solidFill>
          <a:latin typeface="+mn-lt"/>
          <a:ea typeface="+mn-ea"/>
          <a:cs typeface="+mn-cs"/>
        </a:defRPr>
      </a:lvl2pPr>
      <a:lvl3pPr marL="454025" indent="-200025" algn="l" defTabSz="914400" rtl="0" eaLnBrk="1" latinLnBrk="0" hangingPunct="1">
        <a:lnSpc>
          <a:spcPct val="90000"/>
        </a:lnSpc>
        <a:spcBef>
          <a:spcPts val="600"/>
        </a:spcBef>
        <a:buFont typeface="Arial" panose="020B0604020202020204" pitchFamily="34" charset="0"/>
        <a:buChar char="–"/>
        <a:defRPr sz="1600" kern="1200">
          <a:solidFill>
            <a:schemeClr val="tx2"/>
          </a:solidFill>
          <a:latin typeface="+mn-lt"/>
          <a:ea typeface="+mn-ea"/>
          <a:cs typeface="+mn-cs"/>
        </a:defRPr>
      </a:lvl3pPr>
      <a:lvl4pPr marL="612775" indent="-149225" algn="l" defTabSz="914400" rtl="0" eaLnBrk="1" latinLnBrk="0" hangingPunct="1">
        <a:lnSpc>
          <a:spcPct val="90000"/>
        </a:lnSpc>
        <a:spcBef>
          <a:spcPts val="300"/>
        </a:spcBef>
        <a:buFont typeface="Wingdings" panose="05000000000000000000" pitchFamily="2" charset="2"/>
        <a:buChar char="§"/>
        <a:defRPr sz="1400" kern="1200">
          <a:solidFill>
            <a:schemeClr val="tx2"/>
          </a:solidFill>
          <a:latin typeface="+mn-lt"/>
          <a:ea typeface="+mn-ea"/>
          <a:cs typeface="+mn-cs"/>
        </a:defRPr>
      </a:lvl4pPr>
      <a:lvl5pPr marL="819150" indent="-192088" algn="l" defTabSz="914400" rtl="0" eaLnBrk="1" latinLnBrk="0" hangingPunct="1">
        <a:lnSpc>
          <a:spcPct val="90000"/>
        </a:lnSpc>
        <a:spcBef>
          <a:spcPts val="3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4014" userDrawn="1">
          <p15:clr>
            <a:srgbClr val="F26B43"/>
          </p15:clr>
        </p15:guide>
        <p15:guide id="2" orient="horz" pos="1346" userDrawn="1">
          <p15:clr>
            <a:srgbClr val="F26B43"/>
          </p15:clr>
        </p15:guide>
        <p15:guide id="3" pos="462" userDrawn="1">
          <p15:clr>
            <a:srgbClr val="F26B43"/>
          </p15:clr>
        </p15:guide>
        <p15:guide id="4" pos="7490" userDrawn="1">
          <p15:clr>
            <a:srgbClr val="F26B43"/>
          </p15:clr>
        </p15:guide>
        <p15:guide id="5" orient="horz" pos="41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0630R – Review of the consequential changes required in UNC as a result of the Ofgem Switching Programme</a:t>
            </a:r>
            <a:endParaRPr lang="en-GB" dirty="0"/>
          </a:p>
        </p:txBody>
      </p:sp>
      <p:sp>
        <p:nvSpPr>
          <p:cNvPr id="5" name="Subtitle 4"/>
          <p:cNvSpPr>
            <a:spLocks noGrp="1"/>
          </p:cNvSpPr>
          <p:nvPr>
            <p:ph type="subTitle" idx="1"/>
          </p:nvPr>
        </p:nvSpPr>
        <p:spPr/>
        <p:txBody>
          <a:bodyPr/>
          <a:lstStyle/>
          <a:p>
            <a:r>
              <a:rPr lang="en-GB" b="1" dirty="0" smtClean="0"/>
              <a:t>Chris Warner</a:t>
            </a:r>
            <a:endParaRPr lang="en-GB" dirty="0" smtClean="0"/>
          </a:p>
          <a:p>
            <a:r>
              <a:rPr lang="en-GB" dirty="0" smtClean="0"/>
              <a:t>UNC Modification Panel</a:t>
            </a:r>
          </a:p>
          <a:p>
            <a:r>
              <a:rPr lang="en-GB" dirty="0" smtClean="0"/>
              <a:t>2</a:t>
            </a:r>
            <a:r>
              <a:rPr lang="en-GB" dirty="0"/>
              <a:t>1</a:t>
            </a:r>
            <a:r>
              <a:rPr lang="en-GB" dirty="0" smtClean="0"/>
              <a:t> December 2017</a:t>
            </a:r>
            <a:endParaRPr lang="en-GB" dirty="0"/>
          </a:p>
        </p:txBody>
      </p:sp>
      <p:pic>
        <p:nvPicPr>
          <p:cNvPr id="13" name="Picture Placeholder 12"/>
          <p:cNvPicPr>
            <a:picLocks noGrp="1" noChangeAspect="1"/>
          </p:cNvPicPr>
          <p:nvPr>
            <p:ph type="pic" sz="quarter" idx="10"/>
          </p:nvPr>
        </p:nvPicPr>
        <p:blipFill rotWithShape="1">
          <a:blip r:embed="rId2" cstate="print">
            <a:extLst>
              <a:ext uri="{28A0092B-C50C-407E-A947-70E740481C1C}">
                <a14:useLocalDpi xmlns:a14="http://schemas.microsoft.com/office/drawing/2010/main" val="0"/>
              </a:ext>
            </a:extLst>
          </a:blip>
          <a:srcRect t="12303" b="11723"/>
          <a:stretch/>
        </p:blipFill>
        <p:spPr/>
      </p:pic>
      <p:pic>
        <p:nvPicPr>
          <p:cNvPr id="12" name="Picture Placeholder 11"/>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152" b="152"/>
          <a:stretch>
            <a:fillRect/>
          </a:stretch>
        </p:blipFill>
        <p:spPr/>
      </p:pic>
    </p:spTree>
    <p:extLst>
      <p:ext uri="{BB962C8B-B14F-4D97-AF65-F5344CB8AC3E}">
        <p14:creationId xmlns:p14="http://schemas.microsoft.com/office/powerpoint/2010/main" val="17647754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Background to </a:t>
            </a:r>
            <a:r>
              <a:rPr lang="en-GB" dirty="0" smtClean="0">
                <a:solidFill>
                  <a:schemeClr val="bg2"/>
                </a:solidFill>
              </a:rPr>
              <a:t>0630R</a:t>
            </a:r>
            <a:endParaRPr lang="en-GB" dirty="0">
              <a:solidFill>
                <a:schemeClr val="bg2"/>
              </a:solidFill>
            </a:endParaRPr>
          </a:p>
        </p:txBody>
      </p:sp>
      <p:sp>
        <p:nvSpPr>
          <p:cNvPr id="3" name="Content Placeholder 2"/>
          <p:cNvSpPr>
            <a:spLocks noGrp="1"/>
          </p:cNvSpPr>
          <p:nvPr>
            <p:ph idx="1"/>
          </p:nvPr>
        </p:nvSpPr>
        <p:spPr>
          <a:xfrm>
            <a:off x="733425" y="1210812"/>
            <a:ext cx="7480678" cy="5415899"/>
          </a:xfrm>
        </p:spPr>
        <p:txBody>
          <a:bodyPr/>
          <a:lstStyle/>
          <a:p>
            <a:pPr marL="342900" indent="-342900">
              <a:buFont typeface="Arial" panose="020B0604020202020204" pitchFamily="34" charset="0"/>
              <a:buChar char="•"/>
            </a:pPr>
            <a:r>
              <a:rPr lang="en-US" dirty="0"/>
              <a:t>The Ofgem Switching Programme (OSP) has been formed to introduce a programme of work to develop a faster, more reliable switching service for end consumers to switch Supplier. A dual fuel Central Switching Service (CSS) will be established to facilitate the Supplier initiated switching process. Presently the switch event is proposed as being a minimum 5 Business Days with a glide path to next calendar day switching in the future</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The OSP and CSS will require changes to existing UNC arrangements and supporting processes. The purpose of 0630R is to create a Workgroup to identify and understand the consequential changes that may be required to the UNC and or DSC and to explore the solution options that may be available.</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0630R was approved at </a:t>
            </a:r>
            <a:r>
              <a:rPr lang="en-US" dirty="0" smtClean="0"/>
              <a:t>Panel </a:t>
            </a:r>
            <a:r>
              <a:rPr lang="en-US" dirty="0"/>
              <a:t>on 19th October to progress to workgroup. A report is due back to </a:t>
            </a:r>
            <a:r>
              <a:rPr lang="en-US" dirty="0" smtClean="0"/>
              <a:t>Panel </a:t>
            </a:r>
            <a:r>
              <a:rPr lang="en-US" dirty="0"/>
              <a:t>on 17th </a:t>
            </a:r>
            <a:r>
              <a:rPr lang="en-US" dirty="0" smtClean="0"/>
              <a:t>May 2018</a:t>
            </a:r>
            <a:endParaRPr lang="en-US" dirty="0"/>
          </a:p>
        </p:txBody>
      </p:sp>
      <p:sp>
        <p:nvSpPr>
          <p:cNvPr id="4" name="Date Placeholder 3"/>
          <p:cNvSpPr>
            <a:spLocks noGrp="1"/>
          </p:cNvSpPr>
          <p:nvPr>
            <p:ph type="dt" sz="half" idx="10"/>
          </p:nvPr>
        </p:nvSpPr>
        <p:spPr/>
        <p:txBody>
          <a:bodyPr/>
          <a:lstStyle/>
          <a:p>
            <a:fld id="{6064C687-E54E-4A59-A131-5441B095AAD8}" type="datetime1">
              <a:rPr lang="en-GB" smtClean="0"/>
              <a:pPr/>
              <a:t>03/01/2018</a:t>
            </a:fld>
            <a:endParaRPr lang="en-GB" dirty="0"/>
          </a:p>
        </p:txBody>
      </p:sp>
      <p:sp>
        <p:nvSpPr>
          <p:cNvPr id="6" name="Slide Number Placeholder 5"/>
          <p:cNvSpPr>
            <a:spLocks noGrp="1"/>
          </p:cNvSpPr>
          <p:nvPr>
            <p:ph type="sldNum" sz="quarter" idx="12"/>
          </p:nvPr>
        </p:nvSpPr>
        <p:spPr/>
        <p:txBody>
          <a:bodyPr/>
          <a:lstStyle/>
          <a:p>
            <a:fld id="{D5361521-EF7F-456B-A25F-4EAD8E019C37}" type="slidenum">
              <a:rPr lang="en-GB" smtClean="0"/>
              <a:pPr/>
              <a:t>2</a:t>
            </a:fld>
            <a:endParaRPr lang="en-GB" dirty="0"/>
          </a:p>
        </p:txBody>
      </p:sp>
      <p:pic>
        <p:nvPicPr>
          <p:cNvPr id="8" name="Picture Placeholder 7"/>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5148" b="5148"/>
          <a:stretch>
            <a:fillRect/>
          </a:stretch>
        </p:blipFill>
        <p:spPr/>
      </p:pic>
    </p:spTree>
    <p:extLst>
      <p:ext uri="{BB962C8B-B14F-4D97-AF65-F5344CB8AC3E}">
        <p14:creationId xmlns:p14="http://schemas.microsoft.com/office/powerpoint/2010/main" val="37811026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0630R – </a:t>
            </a:r>
            <a:r>
              <a:rPr lang="en-GB" dirty="0" smtClean="0">
                <a:solidFill>
                  <a:schemeClr val="bg2"/>
                </a:solidFill>
              </a:rPr>
              <a:t>First Meeting</a:t>
            </a:r>
            <a:endParaRPr lang="en-GB" dirty="0">
              <a:solidFill>
                <a:schemeClr val="bg2"/>
              </a:solidFill>
            </a:endParaRPr>
          </a:p>
        </p:txBody>
      </p:sp>
      <p:sp>
        <p:nvSpPr>
          <p:cNvPr id="3" name="Content Placeholder 2"/>
          <p:cNvSpPr>
            <a:spLocks noGrp="1"/>
          </p:cNvSpPr>
          <p:nvPr>
            <p:ph idx="1"/>
          </p:nvPr>
        </p:nvSpPr>
        <p:spPr>
          <a:xfrm>
            <a:off x="733425" y="1077477"/>
            <a:ext cx="7480678" cy="5484687"/>
          </a:xfrm>
        </p:spPr>
        <p:txBody>
          <a:bodyPr/>
          <a:lstStyle/>
          <a:p>
            <a:pPr marL="342900" indent="-342900">
              <a:buFont typeface="Arial" panose="020B0604020202020204" pitchFamily="34" charset="0"/>
              <a:buChar char="•"/>
            </a:pPr>
            <a:r>
              <a:rPr lang="en-US" dirty="0"/>
              <a:t>The first meeting was held on 15th </a:t>
            </a:r>
            <a:r>
              <a:rPr lang="en-US" dirty="0" smtClean="0"/>
              <a:t>December 2017</a:t>
            </a: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A Business Requirements Document (BRD) was presented by Xoserve to form the basis of discussions through the development of the Review group. The BRD will evolve based on topic areas to include requirements and solution discussions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Within the BRD document there are 14 consequential changes (topic areas) which impact on UK Link Users, all of which have been identified as impacting on Shipper Users</a:t>
            </a:r>
          </a:p>
          <a:p>
            <a:pPr marL="342900" indent="-342900">
              <a:buFont typeface="Arial" panose="020B0604020202020204" pitchFamily="34" charset="0"/>
              <a:buChar char="•"/>
            </a:pPr>
            <a:r>
              <a:rPr lang="en-US" dirty="0"/>
              <a:t>Example change - How Shipper Users may obtain details of relevant transportation charges. The CSS switch event does not envisage the use of the Supply Point Nomination process.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During the meeting only 1 Shipper User was </a:t>
            </a:r>
            <a:r>
              <a:rPr lang="en-US" dirty="0" smtClean="0"/>
              <a:t>present (on teleconference)</a:t>
            </a:r>
            <a:endParaRPr lang="en-US" dirty="0"/>
          </a:p>
        </p:txBody>
      </p:sp>
      <p:sp>
        <p:nvSpPr>
          <p:cNvPr id="4" name="Date Placeholder 3"/>
          <p:cNvSpPr>
            <a:spLocks noGrp="1"/>
          </p:cNvSpPr>
          <p:nvPr>
            <p:ph type="dt" sz="half" idx="10"/>
          </p:nvPr>
        </p:nvSpPr>
        <p:spPr/>
        <p:txBody>
          <a:bodyPr/>
          <a:lstStyle/>
          <a:p>
            <a:fld id="{6064C687-E54E-4A59-A131-5441B095AAD8}" type="datetime1">
              <a:rPr lang="en-GB" smtClean="0"/>
              <a:pPr/>
              <a:t>03/01/2018</a:t>
            </a:fld>
            <a:endParaRPr lang="en-GB" dirty="0"/>
          </a:p>
        </p:txBody>
      </p:sp>
      <p:sp>
        <p:nvSpPr>
          <p:cNvPr id="6" name="Slide Number Placeholder 5"/>
          <p:cNvSpPr>
            <a:spLocks noGrp="1"/>
          </p:cNvSpPr>
          <p:nvPr>
            <p:ph type="sldNum" sz="quarter" idx="12"/>
          </p:nvPr>
        </p:nvSpPr>
        <p:spPr/>
        <p:txBody>
          <a:bodyPr/>
          <a:lstStyle/>
          <a:p>
            <a:fld id="{D5361521-EF7F-456B-A25F-4EAD8E019C37}" type="slidenum">
              <a:rPr lang="en-GB" smtClean="0"/>
              <a:pPr/>
              <a:t>3</a:t>
            </a:fld>
            <a:endParaRPr lang="en-GB" dirty="0"/>
          </a:p>
        </p:txBody>
      </p:sp>
      <p:pic>
        <p:nvPicPr>
          <p:cNvPr id="8" name="Picture Placeholder 7"/>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48" b="48"/>
          <a:stretch>
            <a:fillRect/>
          </a:stretch>
        </p:blipFill>
        <p:spPr/>
      </p:pic>
      <p:sp>
        <p:nvSpPr>
          <p:cNvPr id="15" name="Text Placeholder 14"/>
          <p:cNvSpPr>
            <a:spLocks noGrp="1"/>
          </p:cNvSpPr>
          <p:nvPr>
            <p:ph type="body" sz="quarter" idx="14"/>
          </p:nvPr>
        </p:nvSpPr>
        <p:spPr/>
        <p:txBody>
          <a:bodyPr/>
          <a:lstStyle/>
          <a:p>
            <a:r>
              <a:rPr lang="en-GB" dirty="0" smtClean="0"/>
              <a:t> </a:t>
            </a:r>
            <a:endParaRPr lang="en-GB" dirty="0"/>
          </a:p>
        </p:txBody>
      </p:sp>
    </p:spTree>
    <p:extLst>
      <p:ext uri="{BB962C8B-B14F-4D97-AF65-F5344CB8AC3E}">
        <p14:creationId xmlns:p14="http://schemas.microsoft.com/office/powerpoint/2010/main" val="22041062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3424" y="655690"/>
            <a:ext cx="5776559" cy="1258625"/>
          </a:xfrm>
        </p:spPr>
        <p:txBody>
          <a:bodyPr/>
          <a:lstStyle/>
          <a:p>
            <a:r>
              <a:rPr lang="en-GB" dirty="0" smtClean="0"/>
              <a:t>Summary</a:t>
            </a:r>
            <a:endParaRPr lang="en-GB" dirty="0">
              <a:solidFill>
                <a:schemeClr val="bg2"/>
              </a:solidFill>
            </a:endParaRPr>
          </a:p>
        </p:txBody>
      </p:sp>
      <p:sp>
        <p:nvSpPr>
          <p:cNvPr id="3" name="Content Placeholder 2"/>
          <p:cNvSpPr>
            <a:spLocks noGrp="1"/>
          </p:cNvSpPr>
          <p:nvPr>
            <p:ph idx="1"/>
          </p:nvPr>
        </p:nvSpPr>
        <p:spPr>
          <a:xfrm>
            <a:off x="733425" y="1167333"/>
            <a:ext cx="5776558" cy="4760131"/>
          </a:xfrm>
        </p:spPr>
        <p:txBody>
          <a:bodyPr/>
          <a:lstStyle/>
          <a:p>
            <a:pPr marL="342900" indent="-342900">
              <a:buFont typeface="Arial" panose="020B0604020202020204" pitchFamily="34" charset="0"/>
              <a:buChar char="•"/>
            </a:pPr>
            <a:r>
              <a:rPr lang="en-US" dirty="0"/>
              <a:t>0630R is wide </a:t>
            </a:r>
            <a:r>
              <a:rPr lang="en-US" dirty="0" smtClean="0"/>
              <a:t>ranging. </a:t>
            </a:r>
            <a:r>
              <a:rPr lang="en-US" dirty="0"/>
              <a:t>It is assumed that as a result of outputs from the </a:t>
            </a:r>
            <a:r>
              <a:rPr lang="en-US" dirty="0" smtClean="0"/>
              <a:t>Workgroup </a:t>
            </a:r>
            <a:r>
              <a:rPr lang="en-US" dirty="0"/>
              <a:t>there will be UNC modifications and potentially substantial system changes and / or operational process changes, affecting </a:t>
            </a:r>
            <a:r>
              <a:rPr lang="en-US" dirty="0" smtClean="0"/>
              <a:t>all UNC </a:t>
            </a:r>
            <a:r>
              <a:rPr lang="en-US" dirty="0"/>
              <a:t>parties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0630R is independent of the OSP therefore the topic areas will not be picked up in any OSP design forums. 0630R is the only arena to discuss these impacts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The workgroup would benefit from greater representation and input across impacted </a:t>
            </a:r>
            <a:r>
              <a:rPr lang="en-US" dirty="0" smtClean="0"/>
              <a:t>parties</a:t>
            </a:r>
            <a:endParaRPr lang="en-US" dirty="0"/>
          </a:p>
        </p:txBody>
      </p:sp>
      <p:sp>
        <p:nvSpPr>
          <p:cNvPr id="4" name="Date Placeholder 3"/>
          <p:cNvSpPr>
            <a:spLocks noGrp="1"/>
          </p:cNvSpPr>
          <p:nvPr>
            <p:ph type="dt" sz="half" idx="10"/>
          </p:nvPr>
        </p:nvSpPr>
        <p:spPr/>
        <p:txBody>
          <a:bodyPr/>
          <a:lstStyle/>
          <a:p>
            <a:fld id="{6064C687-E54E-4A59-A131-5441B095AAD8}" type="datetime1">
              <a:rPr lang="en-GB" smtClean="0"/>
              <a:pPr/>
              <a:t>03/01/2018</a:t>
            </a:fld>
            <a:endParaRPr lang="en-GB" dirty="0"/>
          </a:p>
        </p:txBody>
      </p:sp>
      <p:sp>
        <p:nvSpPr>
          <p:cNvPr id="6" name="Slide Number Placeholder 5"/>
          <p:cNvSpPr>
            <a:spLocks noGrp="1"/>
          </p:cNvSpPr>
          <p:nvPr>
            <p:ph type="sldNum" sz="quarter" idx="12"/>
          </p:nvPr>
        </p:nvSpPr>
        <p:spPr/>
        <p:txBody>
          <a:bodyPr/>
          <a:lstStyle/>
          <a:p>
            <a:fld id="{D5361521-EF7F-456B-A25F-4EAD8E019C37}" type="slidenum">
              <a:rPr lang="en-GB" smtClean="0"/>
              <a:pPr/>
              <a:t>4</a:t>
            </a:fld>
            <a:endParaRPr lang="en-GB" dirty="0"/>
          </a:p>
        </p:txBody>
      </p:sp>
      <p:pic>
        <p:nvPicPr>
          <p:cNvPr id="8" name="Picture Placeholder 7"/>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202" b="1202"/>
          <a:stretch>
            <a:fillRect/>
          </a:stretch>
        </p:blipFill>
        <p:spPr/>
      </p:pic>
      <p:pic>
        <p:nvPicPr>
          <p:cNvPr id="17" name="Picture Placeholder 16"/>
          <p:cNvPicPr>
            <a:picLocks noGrp="1" noChangeAspect="1"/>
          </p:cNvPicPr>
          <p:nvPr>
            <p:ph type="pic" sz="quarter" idx="14"/>
          </p:nvPr>
        </p:nvPicPr>
        <p:blipFill rotWithShape="1">
          <a:blip r:embed="rId3" cstate="print">
            <a:extLst>
              <a:ext uri="{28A0092B-C50C-407E-A947-70E740481C1C}">
                <a14:useLocalDpi xmlns:a14="http://schemas.microsoft.com/office/drawing/2010/main" val="0"/>
              </a:ext>
            </a:extLst>
          </a:blip>
          <a:srcRect l="4607" t="22184" b="17577"/>
          <a:stretch/>
        </p:blipFill>
        <p:spPr/>
      </p:pic>
    </p:spTree>
    <p:extLst>
      <p:ext uri="{BB962C8B-B14F-4D97-AF65-F5344CB8AC3E}">
        <p14:creationId xmlns:p14="http://schemas.microsoft.com/office/powerpoint/2010/main" val="2448690614"/>
      </p:ext>
    </p:extLst>
  </p:cSld>
  <p:clrMapOvr>
    <a:masterClrMapping/>
  </p:clrMapOvr>
  <p:timing>
    <p:tnLst>
      <p:par>
        <p:cTn id="1" dur="indefinite" restart="never" nodeType="tmRoot"/>
      </p:par>
    </p:tnLst>
  </p:timing>
</p:sld>
</file>

<file path=ppt/theme/theme1.xml><?xml version="1.0" encoding="utf-8"?>
<a:theme xmlns:a="http://schemas.openxmlformats.org/drawingml/2006/main" name="0630R_Update_Cadent">
  <a:themeElements>
    <a:clrScheme name="Cadent">
      <a:dk1>
        <a:sysClr val="windowText" lastClr="000000"/>
      </a:dk1>
      <a:lt1>
        <a:sysClr val="window" lastClr="FFFFFF"/>
      </a:lt1>
      <a:dk2>
        <a:srgbClr val="373A36"/>
      </a:dk2>
      <a:lt2>
        <a:srgbClr val="FA4616"/>
      </a:lt2>
      <a:accent1>
        <a:srgbClr val="00426A"/>
      </a:accent1>
      <a:accent2>
        <a:srgbClr val="69B3E7"/>
      </a:accent2>
      <a:accent3>
        <a:srgbClr val="004C45"/>
      </a:accent3>
      <a:accent4>
        <a:srgbClr val="A0DAB3"/>
      </a:accent4>
      <a:accent5>
        <a:srgbClr val="41273B"/>
      </a:accent5>
      <a:accent6>
        <a:srgbClr val="FDDA24"/>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effectLst/>
      </a:spPr>
      <a:bodyPr rtlCol="0" anchor="ctr"/>
      <a:lstStyle>
        <a:defPPr algn="ctr">
          <a:defRPr>
            <a:ln>
              <a:noFill/>
            </a:ln>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Cadent_PowerPoint_Template_v5.potx" id="{0B5684BD-3BBA-49BC-BD31-814385A24CBC}" vid="{D6CB0727-51DA-4590-BB36-4BADA3E5567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0630R_Update_Cadent</Template>
  <TotalTime>30</TotalTime>
  <Words>396</Words>
  <Application>Microsoft Office PowerPoint</Application>
  <PresentationFormat>Custom</PresentationFormat>
  <Paragraphs>32</Paragraphs>
  <Slides>4</Slides>
  <Notes>0</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0630R_Update_Cadent</vt:lpstr>
      <vt:lpstr>0630R – Review of the consequential changes required in UNC as a result of the Ofgem Switching Programme</vt:lpstr>
      <vt:lpstr>Background to 0630R</vt:lpstr>
      <vt:lpstr>0630R – First Meeting</vt:lpstr>
      <vt:lpstr>Summary</vt:lpstr>
    </vt:vector>
  </TitlesOfParts>
  <Company>National Grid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0630R – Review of the consequential changes required in UNC as a result of the Ofgem Switching Programme</dc:title>
  <dc:creator>National Grid</dc:creator>
  <cp:lastModifiedBy>National Grid</cp:lastModifiedBy>
  <cp:revision>2</cp:revision>
  <dcterms:created xsi:type="dcterms:W3CDTF">2017-12-20T09:09:22Z</dcterms:created>
  <dcterms:modified xsi:type="dcterms:W3CDTF">2018-01-03T11:39:20Z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789658080</vt:i4>
  </property>
  <property fmtid="{D5CDD505-2E9C-101B-9397-08002B2CF9AE}" pid="3" name="_NewReviewCycle">
    <vt:lpwstr/>
  </property>
  <property fmtid="{D5CDD505-2E9C-101B-9397-08002B2CF9AE}" pid="4" name="_EmailSubject">
    <vt:lpwstr>Agenda item - January ChMC </vt:lpwstr>
  </property>
  <property fmtid="{D5CDD505-2E9C-101B-9397-08002B2CF9AE}" pid="5" name="_AuthorEmail">
    <vt:lpwstr>Rachel.Hinsley@xoserve.com</vt:lpwstr>
  </property>
  <property fmtid="{D5CDD505-2E9C-101B-9397-08002B2CF9AE}" pid="6" name="_AuthorEmailDisplayName">
    <vt:lpwstr>Hinsley, Rachel</vt:lpwstr>
  </property>
  <property fmtid="{D5CDD505-2E9C-101B-9397-08002B2CF9AE}" pid="7" name="_PreviousAdHocReviewCycleID">
    <vt:i4>1769106475</vt:i4>
  </property>
</Properties>
</file>