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6"/>
  </p:handoutMasterIdLst>
  <p:sldIdLst>
    <p:sldId id="280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4660"/>
  </p:normalViewPr>
  <p:slideViewPr>
    <p:cSldViewPr snapToObjects="1">
      <p:cViewPr>
        <p:scale>
          <a:sx n="90" d="100"/>
          <a:sy n="90" d="100"/>
        </p:scale>
        <p:origin x="1568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03/05/2017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0" y="6308725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-99392"/>
            <a:ext cx="8688388" cy="965200"/>
          </a:xfrm>
        </p:spPr>
        <p:txBody>
          <a:bodyPr/>
          <a:lstStyle/>
          <a:p>
            <a:r>
              <a:rPr lang="en-GB" sz="2000" dirty="0" smtClean="0"/>
              <a:t>UK Link Manual Update (UNC Modification 0613)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441211"/>
              </p:ext>
            </p:extLst>
          </p:nvPr>
        </p:nvGraphicFramePr>
        <p:xfrm>
          <a:off x="232443" y="947814"/>
          <a:ext cx="8444012" cy="3901966"/>
        </p:xfrm>
        <a:graphic>
          <a:graphicData uri="http://schemas.openxmlformats.org/drawingml/2006/table">
            <a:tbl>
              <a:tblPr firstRow="1" bandRow="1"/>
              <a:tblGrid>
                <a:gridCol w="1314030"/>
                <a:gridCol w="1508404"/>
                <a:gridCol w="1873859"/>
                <a:gridCol w="1873859"/>
                <a:gridCol w="1873860"/>
              </a:tblGrid>
              <a:tr h="36568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03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May 2017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Project RAG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65683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Time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Risks and Issues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352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RAG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0" dirty="0" smtClean="0">
                          <a:latin typeface="+mn-lt"/>
                          <a:cs typeface="Calibri" panose="020F0502020204030204" pitchFamily="34" charset="0"/>
                        </a:rPr>
                        <a:t>A</a:t>
                      </a:r>
                      <a:endParaRPr lang="en-GB" sz="14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3502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Status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  <a:cs typeface="Calibri" panose="020F050202020403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Update the UK Link Manual to reflect functional changes for Project Nexus and the revised governance arrangements following implementation of UNC Modification 0565A (FGO)..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Time</a:t>
                      </a:r>
                    </a:p>
                    <a:p>
                      <a:pPr algn="ctr"/>
                      <a:endParaRPr lang="en-GB" sz="1200" baseline="0" dirty="0" smtClean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UNC Modification 0617 has been raised to end date the interim UK Link Manual arrangements at 31</a:t>
                      </a:r>
                      <a:r>
                        <a:rPr kumimoji="0" lang="en-US" sz="12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 July.  This requires conclusion of documentation review for submission at June Panel.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2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  <a:cs typeface="Calibri" panose="020F050202020403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track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  <a:cs typeface="Calibri" panose="020F050202020403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The majority of documentation has been updated during the course of the UK Link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Programme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, but these are large documents for Users to review, which might in term lead to large volumes of questions arising.  This may impact the timescales.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2a985eae-c12e-416e-9833-85f34b1ee04e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2983</TotalTime>
  <Words>140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ＭＳ Ｐゴシック</vt:lpstr>
      <vt:lpstr>Verdana</vt:lpstr>
      <vt:lpstr>Wingdings</vt:lpstr>
      <vt:lpstr>xoserve templates</vt:lpstr>
      <vt:lpstr>UK Link Manual Update (UNC Modification 0613)</vt:lpstr>
    </vt:vector>
  </TitlesOfParts>
  <Company>DC Freelance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Cuin</cp:lastModifiedBy>
  <cp:revision>114</cp:revision>
  <dcterms:created xsi:type="dcterms:W3CDTF">2011-09-20T14:58:41Z</dcterms:created>
  <dcterms:modified xsi:type="dcterms:W3CDTF">2017-05-03T17:55:41Z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0x010100EC027A3842200A4881B078E78C741B39</vt:lpwstr>
  </property>
  <property fmtid="{D5CDD505-2E9C-101B-9397-08002B2CF9AE}" pid="4" name="_AdHocReviewCycleID">
    <vt:i4>699910441</vt:i4>
  </property>
  <property fmtid="{D5CDD505-2E9C-101B-9397-08002B2CF9AE}" pid="5" name="_NewReviewCycle">
    <vt:lpwstr/>
  </property>
  <property fmtid="{D5CDD505-2E9C-101B-9397-08002B2CF9AE}" pid="6" name="_EmailSubject">
    <vt:lpwstr>Dashboard for UNC mod 0613 for CMC</vt:lpwstr>
  </property>
  <property fmtid="{D5CDD505-2E9C-101B-9397-08002B2CF9AE}" pid="7" name="_AuthorEmail">
    <vt:lpwstr>david.addison@xoserve.com</vt:lpwstr>
  </property>
  <property fmtid="{D5CDD505-2E9C-101B-9397-08002B2CF9AE}" pid="8" name="_AuthorEmailDisplayName">
    <vt:lpwstr>Addison, David</vt:lpwstr>
  </property>
  <property fmtid="{D5CDD505-2E9C-101B-9397-08002B2CF9AE}" pid="9" name="_PreviousAdHocReviewCycleID">
    <vt:i4>1663446248</vt:i4>
  </property>
</Properties>
</file>