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3" r:id="rId3"/>
    <p:sldMasterId id="2147483709" r:id="rId4"/>
  </p:sldMasterIdLst>
  <p:notesMasterIdLst>
    <p:notesMasterId r:id="rId20"/>
  </p:notesMasterIdLst>
  <p:sldIdLst>
    <p:sldId id="259" r:id="rId5"/>
    <p:sldId id="265" r:id="rId6"/>
    <p:sldId id="266" r:id="rId7"/>
    <p:sldId id="281" r:id="rId8"/>
    <p:sldId id="268" r:id="rId9"/>
    <p:sldId id="269" r:id="rId10"/>
    <p:sldId id="270" r:id="rId11"/>
    <p:sldId id="271" r:id="rId12"/>
    <p:sldId id="272" r:id="rId13"/>
    <p:sldId id="273" r:id="rId14"/>
    <p:sldId id="274" r:id="rId15"/>
    <p:sldId id="275" r:id="rId16"/>
    <p:sldId id="276" r:id="rId17"/>
    <p:sldId id="277"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8"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616848-5A05-4352-A6D9-2C28298ADE32}" type="datetimeFigureOut">
              <a:rPr lang="en-GB" smtClean="0"/>
              <a:t>02/06/2015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8CA484-3CEE-4281-92C1-1C596E9CA2B9}" type="slidenum">
              <a:rPr lang="en-GB" smtClean="0"/>
              <a:t>‹#›</a:t>
            </a:fld>
            <a:endParaRPr lang="en-GB"/>
          </a:p>
        </p:txBody>
      </p:sp>
    </p:spTree>
    <p:extLst>
      <p:ext uri="{BB962C8B-B14F-4D97-AF65-F5344CB8AC3E}">
        <p14:creationId xmlns:p14="http://schemas.microsoft.com/office/powerpoint/2010/main" val="3926851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xoserve-PPT-BG-fron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57" name="Rectangle 33"/>
          <p:cNvSpPr>
            <a:spLocks noGrp="1" noChangeArrowheads="1"/>
          </p:cNvSpPr>
          <p:nvPr>
            <p:ph type="ctrTitle" sz="quarter"/>
          </p:nvPr>
        </p:nvSpPr>
        <p:spPr>
          <a:xfrm>
            <a:off x="684213" y="4076700"/>
            <a:ext cx="7772400" cy="893763"/>
          </a:xfrm>
        </p:spPr>
        <p:txBody>
          <a:bodyPr/>
          <a:lstStyle>
            <a:lvl1pPr>
              <a:defRPr sz="4000"/>
            </a:lvl1pPr>
          </a:lstStyle>
          <a:p>
            <a:pPr lvl="0"/>
            <a:r>
              <a:rPr lang="en-GB" noProof="0" smtClean="0"/>
              <a:t>Click to edit Master title style</a:t>
            </a:r>
          </a:p>
        </p:txBody>
      </p:sp>
      <p:sp>
        <p:nvSpPr>
          <p:cNvPr id="26658" name="Rectangle 34"/>
          <p:cNvSpPr>
            <a:spLocks noGrp="1" noChangeArrowheads="1"/>
          </p:cNvSpPr>
          <p:nvPr>
            <p:ph type="subTitle" sz="quarter" idx="1"/>
          </p:nvPr>
        </p:nvSpPr>
        <p:spPr>
          <a:xfrm>
            <a:off x="1403350" y="4868863"/>
            <a:ext cx="6400800" cy="792162"/>
          </a:xfrm>
        </p:spPr>
        <p:txBody>
          <a:bodyPr/>
          <a:lstStyle>
            <a:lvl1pPr marL="0" indent="0" algn="ctr">
              <a:buFontTx/>
              <a:buNone/>
              <a:defRPr sz="2400"/>
            </a:lvl1pPr>
          </a:lstStyle>
          <a:p>
            <a:pPr lvl="0"/>
            <a:r>
              <a:rPr lang="en-GB" noProof="0" smtClean="0"/>
              <a:t>Click to edit Master subtitle style</a:t>
            </a:r>
          </a:p>
        </p:txBody>
      </p:sp>
      <p:sp>
        <p:nvSpPr>
          <p:cNvPr id="5" name="Rectangle 28"/>
          <p:cNvSpPr>
            <a:spLocks noGrp="1" noChangeArrowheads="1"/>
          </p:cNvSpPr>
          <p:nvPr>
            <p:ph type="dt" sz="half" idx="10"/>
          </p:nvPr>
        </p:nvSpPr>
        <p:spPr bwMode="auto">
          <a:xfrm>
            <a:off x="465138" y="6165850"/>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a:defRPr sz="1400">
                <a:solidFill>
                  <a:srgbClr val="000000"/>
                </a:solidFill>
                <a:latin typeface="Arial" charset="0"/>
              </a:defRPr>
            </a:lvl1pPr>
          </a:lstStyle>
          <a:p>
            <a:pPr fontAlgn="base">
              <a:spcBef>
                <a:spcPct val="0"/>
              </a:spcBef>
              <a:spcAft>
                <a:spcPct val="0"/>
              </a:spcAft>
              <a:defRPr/>
            </a:pPr>
            <a:endParaRPr lang="en-GB" dirty="0">
              <a:ea typeface="ＭＳ Ｐゴシック" pitchFamily="34" charset="-128"/>
            </a:endParaRPr>
          </a:p>
        </p:txBody>
      </p:sp>
      <p:sp>
        <p:nvSpPr>
          <p:cNvPr id="6" name="Rectangle 29"/>
          <p:cNvSpPr>
            <a:spLocks noGrp="1" noChangeArrowheads="1"/>
          </p:cNvSpPr>
          <p:nvPr>
            <p:ph type="ftr" sz="quarter" idx="11"/>
          </p:nvPr>
        </p:nvSpPr>
        <p:spPr>
          <a:xfrm>
            <a:off x="3132138" y="6165850"/>
            <a:ext cx="2895600" cy="476250"/>
          </a:xfrm>
        </p:spPr>
        <p:txBody>
          <a:bodyPr/>
          <a:lstStyle>
            <a:lvl1pPr defTabSz="457200">
              <a:defRPr/>
            </a:lvl1pPr>
          </a:lstStyle>
          <a:p>
            <a:pPr>
              <a:defRPr/>
            </a:pPr>
            <a:endParaRPr lang="en-GB" dirty="0"/>
          </a:p>
        </p:txBody>
      </p:sp>
      <p:sp>
        <p:nvSpPr>
          <p:cNvPr id="7" name="Rectangle 30"/>
          <p:cNvSpPr>
            <a:spLocks noGrp="1" noChangeArrowheads="1"/>
          </p:cNvSpPr>
          <p:nvPr>
            <p:ph type="sldNum" sz="quarter" idx="12"/>
          </p:nvPr>
        </p:nvSpPr>
        <p:spPr>
          <a:xfrm>
            <a:off x="6561138" y="6165850"/>
            <a:ext cx="2133600" cy="476250"/>
          </a:xfrm>
        </p:spPr>
        <p:txBody>
          <a:bodyPr/>
          <a:lstStyle>
            <a:lvl1pPr defTabSz="457200">
              <a:defRPr/>
            </a:lvl1pPr>
          </a:lstStyle>
          <a:p>
            <a:pPr>
              <a:defRPr/>
            </a:pPr>
            <a:fld id="{DAFFA375-22C2-48D3-A698-96842F000BFB}" type="slidenum">
              <a:rPr lang="en-GB"/>
              <a:pPr>
                <a:defRPr/>
              </a:pPr>
              <a:t>‹#›</a:t>
            </a:fld>
            <a:endParaRPr lang="en-GB" dirty="0"/>
          </a:p>
        </p:txBody>
      </p:sp>
    </p:spTree>
    <p:extLst>
      <p:ext uri="{BB962C8B-B14F-4D97-AF65-F5344CB8AC3E}">
        <p14:creationId xmlns:p14="http://schemas.microsoft.com/office/powerpoint/2010/main" val="299812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5"/>
          <p:cNvSpPr>
            <a:spLocks noGrp="1" noChangeArrowheads="1"/>
          </p:cNvSpPr>
          <p:nvPr>
            <p:ph type="ftr" sz="quarter" idx="10"/>
          </p:nvPr>
        </p:nvSpPr>
        <p:spPr/>
        <p:txBody>
          <a:bodyPr/>
          <a:lstStyle>
            <a:lvl1pPr defTabSz="457200">
              <a:defRPr/>
            </a:lvl1pPr>
          </a:lstStyle>
          <a:p>
            <a:pPr>
              <a:defRPr/>
            </a:pPr>
            <a:endParaRPr lang="en-GB" dirty="0"/>
          </a:p>
        </p:txBody>
      </p:sp>
      <p:sp>
        <p:nvSpPr>
          <p:cNvPr id="5" name="Rectangle 36"/>
          <p:cNvSpPr>
            <a:spLocks noGrp="1" noChangeArrowheads="1"/>
          </p:cNvSpPr>
          <p:nvPr>
            <p:ph type="sldNum" sz="quarter" idx="11"/>
          </p:nvPr>
        </p:nvSpPr>
        <p:spPr/>
        <p:txBody>
          <a:bodyPr/>
          <a:lstStyle>
            <a:lvl1pPr defTabSz="457200">
              <a:defRPr/>
            </a:lvl1pPr>
          </a:lstStyle>
          <a:p>
            <a:pPr>
              <a:defRPr/>
            </a:pPr>
            <a:fld id="{7506CD1D-3553-44FA-95CB-538137B761E5}" type="slidenum">
              <a:rPr lang="en-GB"/>
              <a:pPr>
                <a:defRPr/>
              </a:pPr>
              <a:t>‹#›</a:t>
            </a:fld>
            <a:endParaRPr lang="en-GB" dirty="0"/>
          </a:p>
        </p:txBody>
      </p:sp>
    </p:spTree>
    <p:extLst>
      <p:ext uri="{BB962C8B-B14F-4D97-AF65-F5344CB8AC3E}">
        <p14:creationId xmlns:p14="http://schemas.microsoft.com/office/powerpoint/2010/main" val="499924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0"/>
            <a:ext cx="2058988" cy="53736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0"/>
            <a:ext cx="6029325" cy="5373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5"/>
          <p:cNvSpPr>
            <a:spLocks noGrp="1" noChangeArrowheads="1"/>
          </p:cNvSpPr>
          <p:nvPr>
            <p:ph type="ftr" sz="quarter" idx="10"/>
          </p:nvPr>
        </p:nvSpPr>
        <p:spPr/>
        <p:txBody>
          <a:bodyPr/>
          <a:lstStyle>
            <a:lvl1pPr defTabSz="457200">
              <a:defRPr/>
            </a:lvl1pPr>
          </a:lstStyle>
          <a:p>
            <a:pPr>
              <a:defRPr/>
            </a:pPr>
            <a:endParaRPr lang="en-GB" dirty="0"/>
          </a:p>
        </p:txBody>
      </p:sp>
      <p:sp>
        <p:nvSpPr>
          <p:cNvPr id="5" name="Rectangle 36"/>
          <p:cNvSpPr>
            <a:spLocks noGrp="1" noChangeArrowheads="1"/>
          </p:cNvSpPr>
          <p:nvPr>
            <p:ph type="sldNum" sz="quarter" idx="11"/>
          </p:nvPr>
        </p:nvSpPr>
        <p:spPr/>
        <p:txBody>
          <a:bodyPr/>
          <a:lstStyle>
            <a:lvl1pPr defTabSz="457200">
              <a:defRPr/>
            </a:lvl1pPr>
          </a:lstStyle>
          <a:p>
            <a:pPr>
              <a:defRPr/>
            </a:pPr>
            <a:fld id="{152CB6C9-D946-4743-A7AD-7481E8E164CA}" type="slidenum">
              <a:rPr lang="en-GB"/>
              <a:pPr>
                <a:defRPr/>
              </a:pPr>
              <a:t>‹#›</a:t>
            </a:fld>
            <a:endParaRPr lang="en-GB" dirty="0"/>
          </a:p>
        </p:txBody>
      </p:sp>
    </p:spTree>
    <p:extLst>
      <p:ext uri="{BB962C8B-B14F-4D97-AF65-F5344CB8AC3E}">
        <p14:creationId xmlns:p14="http://schemas.microsoft.com/office/powerpoint/2010/main" val="66991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7" descr="0002"/>
          <p:cNvPicPr>
            <a:picLocks noChangeAspect="1" noChangeArrowheads="1"/>
          </p:cNvPicPr>
          <p:nvPr userDrawn="1"/>
        </p:nvPicPr>
        <p:blipFill>
          <a:blip r:embed="rId2">
            <a:extLst>
              <a:ext uri="{28A0092B-C50C-407E-A947-70E740481C1C}">
                <a14:useLocalDpi xmlns:a14="http://schemas.microsoft.com/office/drawing/2010/main" val="0"/>
              </a:ext>
            </a:extLst>
          </a:blip>
          <a:srcRect t="53847"/>
          <a:stretch>
            <a:fillRect/>
          </a:stretch>
        </p:blipFill>
        <p:spPr bwMode="auto">
          <a:xfrm>
            <a:off x="0" y="3419475"/>
            <a:ext cx="914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33638" y="568325"/>
            <a:ext cx="4379912"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5"/>
          <p:cNvSpPr>
            <a:spLocks noGrp="1" noChangeArrowheads="1"/>
          </p:cNvSpPr>
          <p:nvPr>
            <p:ph type="ctrTitle" sz="quarter"/>
          </p:nvPr>
        </p:nvSpPr>
        <p:spPr>
          <a:xfrm>
            <a:off x="0" y="3587750"/>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outerShdw blurRad="38100" dist="38100" dir="2700000" algn="tl">
                    <a:srgbClr val="C0C0C0"/>
                  </a:outerShdw>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4241800"/>
            <a:ext cx="9144000" cy="261620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outerShdw blurRad="38100" dist="38100" dir="2700000" algn="tl">
                    <a:srgbClr val="C0C0C0"/>
                  </a:outerShdw>
                </a:effectLst>
              </a:defRPr>
            </a:lvl1pPr>
          </a:lstStyle>
          <a:p>
            <a:pPr lvl="0"/>
            <a:r>
              <a:rPr lang="en-GB" noProof="0" smtClean="0"/>
              <a:t>Click to edit Master subtitle style</a:t>
            </a:r>
          </a:p>
        </p:txBody>
      </p:sp>
      <p:sp>
        <p:nvSpPr>
          <p:cNvPr id="6" name="Rectangle 7"/>
          <p:cNvSpPr>
            <a:spLocks noGrp="1" noChangeArrowheads="1"/>
          </p:cNvSpPr>
          <p:nvPr>
            <p:ph type="dt" sz="quarter" idx="10"/>
          </p:nvPr>
        </p:nvSpPr>
        <p:spPr>
          <a:xfrm>
            <a:off x="42863" y="6624638"/>
            <a:ext cx="762000" cy="304800"/>
          </a:xfrm>
        </p:spPr>
        <p:txBody>
          <a:bodyPr/>
          <a:lstStyle>
            <a:lvl1pPr>
              <a:defRPr/>
            </a:lvl1pPr>
          </a:lstStyle>
          <a:p>
            <a:pPr>
              <a:defRPr/>
            </a:pPr>
            <a:endParaRPr lang="en-GB" dirty="0">
              <a:solidFill>
                <a:srgbClr val="000000"/>
              </a:solidFill>
            </a:endParaRPr>
          </a:p>
        </p:txBody>
      </p:sp>
      <p:sp>
        <p:nvSpPr>
          <p:cNvPr id="7" name="Rectangle 8"/>
          <p:cNvSpPr>
            <a:spLocks noGrp="1" noChangeArrowheads="1"/>
          </p:cNvSpPr>
          <p:nvPr>
            <p:ph type="ftr" sz="quarter" idx="11"/>
          </p:nvPr>
        </p:nvSpPr>
        <p:spPr/>
        <p:txBody>
          <a:bodyPr/>
          <a:lstStyle>
            <a:lvl1pPr>
              <a:defRPr/>
            </a:lvl1pPr>
          </a:lstStyle>
          <a:p>
            <a:pPr>
              <a:defRPr/>
            </a:pPr>
            <a:endParaRPr lang="en-GB" dirty="0">
              <a:solidFill>
                <a:srgbClr val="000000"/>
              </a:solidFill>
            </a:endParaRPr>
          </a:p>
        </p:txBody>
      </p:sp>
      <p:sp>
        <p:nvSpPr>
          <p:cNvPr id="8" name="Rectangle 9"/>
          <p:cNvSpPr>
            <a:spLocks noGrp="1" noChangeArrowheads="1"/>
          </p:cNvSpPr>
          <p:nvPr>
            <p:ph type="sldNum" sz="quarter" idx="12"/>
          </p:nvPr>
        </p:nvSpPr>
        <p:spPr bwMode="auto">
          <a:xfrm>
            <a:off x="7286625" y="657225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800">
                <a:solidFill>
                  <a:schemeClr val="bg2"/>
                </a:solidFill>
              </a:defRPr>
            </a:lvl1pPr>
          </a:lstStyle>
          <a:p>
            <a:pPr defTabSz="457200" fontAlgn="base">
              <a:spcBef>
                <a:spcPct val="0"/>
              </a:spcBef>
              <a:spcAft>
                <a:spcPct val="0"/>
              </a:spcAft>
              <a:defRPr/>
            </a:pPr>
            <a:fld id="{3D7BCA80-4B02-46FB-9B61-71AD2E38E640}" type="slidenum">
              <a:rPr lang="en-GB">
                <a:solidFill>
                  <a:srgbClr val="4D4D4D"/>
                </a:solidFill>
                <a:ea typeface="ＭＳ Ｐゴシック" pitchFamily="34" charset="-128"/>
              </a:rPr>
              <a:pPr defTabSz="457200" fontAlgn="base">
                <a:spcBef>
                  <a:spcPct val="0"/>
                </a:spcBef>
                <a:spcAft>
                  <a:spcPct val="0"/>
                </a:spcAft>
                <a:defRPr/>
              </a:pPr>
              <a:t>‹#›</a:t>
            </a:fld>
            <a:endParaRPr lang="en-GB" dirty="0">
              <a:solidFill>
                <a:srgbClr val="4D4D4D"/>
              </a:solidFill>
              <a:ea typeface="ＭＳ Ｐゴシック" pitchFamily="34" charset="-128"/>
            </a:endParaRPr>
          </a:p>
        </p:txBody>
      </p:sp>
    </p:spTree>
    <p:extLst>
      <p:ext uri="{BB962C8B-B14F-4D97-AF65-F5344CB8AC3E}">
        <p14:creationId xmlns:p14="http://schemas.microsoft.com/office/powerpoint/2010/main" val="1500643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3000">
                <a:solidFill>
                  <a:srgbClr val="68AEE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8C7C84BA-D546-4FED-AF2D-7169B4AFB2BE}" type="slidenum">
              <a:rPr lang="en-GB">
                <a:solidFill>
                  <a:srgbClr val="000000"/>
                </a:solidFill>
              </a:rPr>
              <a:pPr>
                <a:defRPr/>
              </a:pPr>
              <a:t>‹#›</a:t>
            </a:fld>
            <a:endParaRPr lang="en-GB" dirty="0">
              <a:solidFill>
                <a:srgbClr val="000000"/>
              </a:solidFill>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37038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3000">
                <a:solidFill>
                  <a:srgbClr val="68AEE0"/>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228601" y="1219200"/>
            <a:ext cx="4273062"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2338" y="1219200"/>
            <a:ext cx="4273062"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5"/>
          <p:cNvSpPr>
            <a:spLocks noGrp="1" noChangeArrowheads="1"/>
          </p:cNvSpPr>
          <p:nvPr>
            <p:ph type="ftr" sz="quarter" idx="10"/>
          </p:nvPr>
        </p:nvSpPr>
        <p:spPr>
          <a:ln/>
        </p:spPr>
        <p:txBody>
          <a:bodyPr/>
          <a:lstStyle>
            <a:lvl1pPr>
              <a:defRPr/>
            </a:lvl1pPr>
          </a:lstStyle>
          <a:p>
            <a:pPr>
              <a:defRPr/>
            </a:pPr>
            <a:fld id="{6827F9BB-B6CF-467F-A061-6D0E22ABE694}" type="slidenum">
              <a:rPr lang="en-GB">
                <a:solidFill>
                  <a:srgbClr val="000000"/>
                </a:solidFill>
              </a:rPr>
              <a:pPr>
                <a:defRPr/>
              </a:pPr>
              <a:t>‹#›</a:t>
            </a:fld>
            <a:endParaRPr lang="en-GB" dirty="0">
              <a:solidFill>
                <a:srgbClr val="000000"/>
              </a:solidFill>
            </a:endParaRPr>
          </a:p>
        </p:txBody>
      </p:sp>
      <p:sp>
        <p:nvSpPr>
          <p:cNvPr id="6"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940373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800" y="68400"/>
            <a:ext cx="8686800" cy="964800"/>
          </a:xfrm>
        </p:spPr>
        <p:txBody>
          <a:bodyPr/>
          <a:lstStyle>
            <a:lvl1pPr algn="r">
              <a:defRPr sz="3000">
                <a:solidFill>
                  <a:srgbClr val="68AEE0"/>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5"/>
          <p:cNvSpPr>
            <a:spLocks noGrp="1" noChangeArrowheads="1"/>
          </p:cNvSpPr>
          <p:nvPr>
            <p:ph type="ftr" sz="quarter" idx="10"/>
          </p:nvPr>
        </p:nvSpPr>
        <p:spPr>
          <a:ln/>
        </p:spPr>
        <p:txBody>
          <a:bodyPr/>
          <a:lstStyle>
            <a:lvl1pPr>
              <a:defRPr/>
            </a:lvl1pPr>
          </a:lstStyle>
          <a:p>
            <a:pPr>
              <a:defRPr/>
            </a:pPr>
            <a:fld id="{6B90EAF8-3CEB-4EE8-A954-EEF8352DFB54}" type="slidenum">
              <a:rPr lang="en-GB">
                <a:solidFill>
                  <a:srgbClr val="000000"/>
                </a:solidFill>
              </a:rPr>
              <a:pPr>
                <a:defRPr/>
              </a:pPr>
              <a:t>‹#›</a:t>
            </a:fld>
            <a:endParaRPr lang="en-GB" dirty="0">
              <a:solidFill>
                <a:srgbClr val="000000"/>
              </a:solidFill>
            </a:endParaRPr>
          </a:p>
        </p:txBody>
      </p:sp>
      <p:sp>
        <p:nvSpPr>
          <p:cNvPr id="8"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892818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3000">
                <a:solidFill>
                  <a:srgbClr val="68AEE0"/>
                </a:solidFill>
              </a:defRPr>
            </a:lvl1pPr>
          </a:lstStyle>
          <a:p>
            <a:r>
              <a:rPr lang="en-US" dirty="0" smtClean="0"/>
              <a:t>Click to edit Master title style</a:t>
            </a:r>
            <a:endParaRPr lang="en-GB" dirty="0"/>
          </a:p>
        </p:txBody>
      </p:sp>
      <p:sp>
        <p:nvSpPr>
          <p:cNvPr id="3" name="Rectangle 15"/>
          <p:cNvSpPr>
            <a:spLocks noGrp="1" noChangeArrowheads="1"/>
          </p:cNvSpPr>
          <p:nvPr>
            <p:ph type="ftr" sz="quarter" idx="10"/>
          </p:nvPr>
        </p:nvSpPr>
        <p:spPr>
          <a:ln/>
        </p:spPr>
        <p:txBody>
          <a:bodyPr/>
          <a:lstStyle>
            <a:lvl1pPr>
              <a:defRPr/>
            </a:lvl1pPr>
          </a:lstStyle>
          <a:p>
            <a:pPr>
              <a:defRPr/>
            </a:pPr>
            <a:fld id="{E30B9DAB-3056-4F14-9AF3-6406A0C40AFA}" type="slidenum">
              <a:rPr lang="en-GB">
                <a:solidFill>
                  <a:srgbClr val="000000"/>
                </a:solidFill>
              </a:rPr>
              <a:pPr>
                <a:defRPr/>
              </a:pPr>
              <a:t>‹#›</a:t>
            </a:fld>
            <a:endParaRPr lang="en-GB" dirty="0">
              <a:solidFill>
                <a:srgbClr val="000000"/>
              </a:solidFill>
            </a:endParaRPr>
          </a:p>
        </p:txBody>
      </p:sp>
      <p:sp>
        <p:nvSpPr>
          <p:cNvPr id="4"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696472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p:cNvSpPr>
            <a:spLocks noGrp="1" noChangeArrowheads="1"/>
          </p:cNvSpPr>
          <p:nvPr>
            <p:ph type="ftr" sz="quarter" idx="10"/>
          </p:nvPr>
        </p:nvSpPr>
        <p:spPr>
          <a:ln/>
        </p:spPr>
        <p:txBody>
          <a:bodyPr/>
          <a:lstStyle>
            <a:lvl1pPr>
              <a:defRPr/>
            </a:lvl1pPr>
          </a:lstStyle>
          <a:p>
            <a:pPr>
              <a:defRPr/>
            </a:pPr>
            <a:fld id="{9EF75357-479D-43C9-ACDF-74E9F5FDC68C}" type="slidenum">
              <a:rPr lang="en-GB">
                <a:solidFill>
                  <a:srgbClr val="000000"/>
                </a:solidFill>
              </a:rPr>
              <a:pPr>
                <a:defRPr/>
              </a:pPr>
              <a:t>‹#›</a:t>
            </a:fld>
            <a:endParaRPr lang="en-GB" dirty="0">
              <a:solidFill>
                <a:srgbClr val="000000"/>
              </a:solidFill>
            </a:endParaRPr>
          </a:p>
        </p:txBody>
      </p:sp>
      <p:sp>
        <p:nvSpPr>
          <p:cNvPr id="3"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478759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37306"/>
            <a:ext cx="300843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15"/>
          <p:cNvSpPr>
            <a:spLocks noGrp="1" noChangeArrowheads="1"/>
          </p:cNvSpPr>
          <p:nvPr>
            <p:ph type="ftr" sz="quarter" idx="10"/>
          </p:nvPr>
        </p:nvSpPr>
        <p:spPr>
          <a:ln/>
        </p:spPr>
        <p:txBody>
          <a:bodyPr/>
          <a:lstStyle>
            <a:lvl1pPr>
              <a:defRPr/>
            </a:lvl1pPr>
          </a:lstStyle>
          <a:p>
            <a:pPr>
              <a:defRPr/>
            </a:pPr>
            <a:fld id="{73EB5A9A-D842-43A5-A262-406A937292B0}" type="slidenum">
              <a:rPr lang="en-GB">
                <a:solidFill>
                  <a:srgbClr val="000000"/>
                </a:solidFill>
              </a:rPr>
              <a:pPr>
                <a:defRPr/>
              </a:pPr>
              <a:t>‹#›</a:t>
            </a:fld>
            <a:endParaRPr lang="en-GB" dirty="0">
              <a:solidFill>
                <a:srgbClr val="000000"/>
              </a:solidFill>
            </a:endParaRPr>
          </a:p>
        </p:txBody>
      </p:sp>
      <p:sp>
        <p:nvSpPr>
          <p:cNvPr id="6"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10749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ftr" sz="quarter" idx="10"/>
          </p:nvPr>
        </p:nvSpPr>
        <p:spPr>
          <a:ln/>
        </p:spPr>
        <p:txBody>
          <a:bodyPr/>
          <a:lstStyle>
            <a:lvl1pPr>
              <a:defRPr/>
            </a:lvl1pPr>
          </a:lstStyle>
          <a:p>
            <a:pPr>
              <a:defRPr/>
            </a:pPr>
            <a:fld id="{84E55370-BB82-4D95-B48F-0D935E2646F5}" type="slidenum">
              <a:rPr lang="en-GB">
                <a:solidFill>
                  <a:srgbClr val="000000"/>
                </a:solidFill>
              </a:rPr>
              <a:pPr>
                <a:defRPr/>
              </a:pPr>
              <a:t>‹#›</a:t>
            </a:fld>
            <a:endParaRPr lang="en-GB" dirty="0">
              <a:solidFill>
                <a:srgbClr val="000000"/>
              </a:solidFill>
            </a:endParaRPr>
          </a:p>
        </p:txBody>
      </p:sp>
      <p:sp>
        <p:nvSpPr>
          <p:cNvPr id="6"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873605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59675" y="5608638"/>
            <a:ext cx="13684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5"/>
          <p:cNvSpPr>
            <a:spLocks noGrp="1" noChangeArrowheads="1"/>
          </p:cNvSpPr>
          <p:nvPr>
            <p:ph type="ftr" sz="quarter" idx="10"/>
          </p:nvPr>
        </p:nvSpPr>
        <p:spPr/>
        <p:txBody>
          <a:bodyPr/>
          <a:lstStyle>
            <a:lvl1pPr defTabSz="457200">
              <a:defRPr/>
            </a:lvl1pPr>
          </a:lstStyle>
          <a:p>
            <a:pPr>
              <a:defRPr/>
            </a:pPr>
            <a:endParaRPr lang="en-GB" dirty="0"/>
          </a:p>
        </p:txBody>
      </p:sp>
      <p:sp>
        <p:nvSpPr>
          <p:cNvPr id="6" name="Rectangle 36"/>
          <p:cNvSpPr>
            <a:spLocks noGrp="1" noChangeArrowheads="1"/>
          </p:cNvSpPr>
          <p:nvPr>
            <p:ph type="sldNum" sz="quarter" idx="11"/>
          </p:nvPr>
        </p:nvSpPr>
        <p:spPr/>
        <p:txBody>
          <a:bodyPr/>
          <a:lstStyle>
            <a:lvl1pPr defTabSz="457200">
              <a:defRPr/>
            </a:lvl1pPr>
          </a:lstStyle>
          <a:p>
            <a:pPr>
              <a:defRPr/>
            </a:pPr>
            <a:fld id="{E51E3D28-6303-43B6-B61E-59E44248054F}" type="slidenum">
              <a:rPr lang="en-GB"/>
              <a:pPr>
                <a:defRPr/>
              </a:pPr>
              <a:t>‹#›</a:t>
            </a:fld>
            <a:endParaRPr lang="en-GB" dirty="0"/>
          </a:p>
        </p:txBody>
      </p:sp>
    </p:spTree>
    <p:extLst>
      <p:ext uri="{BB962C8B-B14F-4D97-AF65-F5344CB8AC3E}">
        <p14:creationId xmlns:p14="http://schemas.microsoft.com/office/powerpoint/2010/main" val="9288407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3000">
                <a:solidFill>
                  <a:srgbClr val="68AEE0"/>
                </a:solidFill>
              </a:defRPr>
            </a:lvl1p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32750C85-6CFB-4E47-AB33-17F34CA81553}" type="slidenum">
              <a:rPr lang="en-GB">
                <a:solidFill>
                  <a:srgbClr val="000000"/>
                </a:solidFill>
              </a:rPr>
              <a:pPr>
                <a:defRPr/>
              </a:pPr>
              <a:t>‹#›</a:t>
            </a:fld>
            <a:endParaRPr lang="en-GB" dirty="0">
              <a:solidFill>
                <a:srgbClr val="000000"/>
              </a:solidFill>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6437904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69" y="66675"/>
            <a:ext cx="8688266" cy="965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28601" y="1219200"/>
            <a:ext cx="4273062"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2338" y="1219200"/>
            <a:ext cx="4273062"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5"/>
          <p:cNvSpPr>
            <a:spLocks noGrp="1" noChangeArrowheads="1"/>
          </p:cNvSpPr>
          <p:nvPr>
            <p:ph type="ftr" sz="quarter" idx="10"/>
          </p:nvPr>
        </p:nvSpPr>
        <p:spPr>
          <a:ln/>
        </p:spPr>
        <p:txBody>
          <a:bodyPr/>
          <a:lstStyle>
            <a:lvl1pPr>
              <a:defRPr/>
            </a:lvl1pPr>
          </a:lstStyle>
          <a:p>
            <a:pPr>
              <a:defRPr/>
            </a:pPr>
            <a:fld id="{9460DBC1-11DE-436E-B4EA-6BE4F8F59D2D}" type="slidenum">
              <a:rPr lang="en-GB">
                <a:solidFill>
                  <a:srgbClr val="000000"/>
                </a:solidFill>
              </a:rPr>
              <a:pPr>
                <a:defRPr/>
              </a:pPr>
              <a:t>‹#›</a:t>
            </a:fld>
            <a:endParaRPr lang="en-GB" dirty="0">
              <a:solidFill>
                <a:srgbClr val="000000"/>
              </a:solidFill>
            </a:endParaRPr>
          </a:p>
        </p:txBody>
      </p:sp>
      <p:sp>
        <p:nvSpPr>
          <p:cNvPr id="6"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1588558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xoserve-PPT-BG-fron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57" name="Rectangle 33"/>
          <p:cNvSpPr>
            <a:spLocks noGrp="1" noChangeArrowheads="1"/>
          </p:cNvSpPr>
          <p:nvPr>
            <p:ph type="ctrTitle" sz="quarter"/>
          </p:nvPr>
        </p:nvSpPr>
        <p:spPr>
          <a:xfrm>
            <a:off x="684213" y="4076700"/>
            <a:ext cx="7772400" cy="893763"/>
          </a:xfrm>
        </p:spPr>
        <p:txBody>
          <a:bodyPr/>
          <a:lstStyle>
            <a:lvl1pPr>
              <a:defRPr sz="4000"/>
            </a:lvl1pPr>
          </a:lstStyle>
          <a:p>
            <a:pPr lvl="0"/>
            <a:r>
              <a:rPr lang="en-US" noProof="0" smtClean="0"/>
              <a:t>Click to edit Master title style</a:t>
            </a:r>
            <a:endParaRPr lang="en-GB" noProof="0" smtClean="0"/>
          </a:p>
        </p:txBody>
      </p:sp>
      <p:sp>
        <p:nvSpPr>
          <p:cNvPr id="26658" name="Rectangle 34"/>
          <p:cNvSpPr>
            <a:spLocks noGrp="1" noChangeArrowheads="1"/>
          </p:cNvSpPr>
          <p:nvPr>
            <p:ph type="subTitle" sz="quarter" idx="1"/>
          </p:nvPr>
        </p:nvSpPr>
        <p:spPr>
          <a:xfrm>
            <a:off x="1403350" y="4868863"/>
            <a:ext cx="6400800" cy="792162"/>
          </a:xfrm>
        </p:spPr>
        <p:txBody>
          <a:bodyPr/>
          <a:lstStyle>
            <a:lvl1pPr marL="0" indent="0" algn="ctr">
              <a:buFontTx/>
              <a:buNone/>
              <a:defRPr sz="2400"/>
            </a:lvl1pPr>
          </a:lstStyle>
          <a:p>
            <a:pPr lvl="0"/>
            <a:r>
              <a:rPr lang="en-US" noProof="0" smtClean="0"/>
              <a:t>Click to edit Master subtitle style</a:t>
            </a:r>
            <a:endParaRPr lang="en-GB" noProof="0" smtClean="0"/>
          </a:p>
        </p:txBody>
      </p:sp>
      <p:sp>
        <p:nvSpPr>
          <p:cNvPr id="5" name="Rectangle 28"/>
          <p:cNvSpPr>
            <a:spLocks noGrp="1" noChangeArrowheads="1"/>
          </p:cNvSpPr>
          <p:nvPr>
            <p:ph type="dt" sz="half" idx="10"/>
          </p:nvPr>
        </p:nvSpPr>
        <p:spPr bwMode="auto">
          <a:xfrm>
            <a:off x="465138" y="6165850"/>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a:defRPr sz="1400">
                <a:solidFill>
                  <a:srgbClr val="000000"/>
                </a:solidFill>
                <a:latin typeface="Arial" charset="0"/>
              </a:defRPr>
            </a:lvl1pPr>
          </a:lstStyle>
          <a:p>
            <a:pPr defTabSz="457035" fontAlgn="base">
              <a:spcBef>
                <a:spcPct val="0"/>
              </a:spcBef>
              <a:spcAft>
                <a:spcPct val="0"/>
              </a:spcAft>
              <a:defRPr/>
            </a:pPr>
            <a:fld id="{24F71E7E-BC4E-4844-9245-5FDFCD3588D5}" type="datetime1">
              <a:rPr lang="en-US" smtClean="0"/>
              <a:pPr defTabSz="457035" fontAlgn="base">
                <a:spcBef>
                  <a:spcPct val="0"/>
                </a:spcBef>
                <a:spcAft>
                  <a:spcPct val="0"/>
                </a:spcAft>
                <a:defRPr/>
              </a:pPr>
              <a:t>6/2/2015</a:t>
            </a:fld>
            <a:endParaRPr lang="en-GB"/>
          </a:p>
        </p:txBody>
      </p:sp>
      <p:sp>
        <p:nvSpPr>
          <p:cNvPr id="6" name="Rectangle 29"/>
          <p:cNvSpPr>
            <a:spLocks noGrp="1" noChangeArrowheads="1"/>
          </p:cNvSpPr>
          <p:nvPr>
            <p:ph type="ftr" sz="quarter" idx="11"/>
          </p:nvPr>
        </p:nvSpPr>
        <p:spPr>
          <a:xfrm>
            <a:off x="3132138" y="6165850"/>
            <a:ext cx="2895600" cy="476250"/>
          </a:xfrm>
        </p:spPr>
        <p:txBody>
          <a:bodyPr/>
          <a:lstStyle>
            <a:lvl1pPr defTabSz="457200">
              <a:defRPr/>
            </a:lvl1pPr>
          </a:lstStyle>
          <a:p>
            <a:pPr>
              <a:defRPr/>
            </a:pPr>
            <a:endParaRPr lang="en-GB"/>
          </a:p>
        </p:txBody>
      </p:sp>
      <p:sp>
        <p:nvSpPr>
          <p:cNvPr id="7" name="Rectangle 30"/>
          <p:cNvSpPr>
            <a:spLocks noGrp="1" noChangeArrowheads="1"/>
          </p:cNvSpPr>
          <p:nvPr>
            <p:ph type="sldNum" sz="quarter" idx="12"/>
          </p:nvPr>
        </p:nvSpPr>
        <p:spPr>
          <a:xfrm>
            <a:off x="6561138" y="6165850"/>
            <a:ext cx="2133600" cy="476250"/>
          </a:xfrm>
        </p:spPr>
        <p:txBody>
          <a:bodyPr/>
          <a:lstStyle>
            <a:lvl1pPr defTabSz="457200">
              <a:defRPr/>
            </a:lvl1pPr>
          </a:lstStyle>
          <a:p>
            <a:pPr defTabSz="457035" fontAlgn="base">
              <a:spcBef>
                <a:spcPct val="0"/>
              </a:spcBef>
              <a:spcAft>
                <a:spcPct val="0"/>
              </a:spcAft>
              <a:defRPr/>
            </a:pPr>
            <a:fld id="{341DBADD-64A1-4C85-9A32-F0B570B04F27}" type="slidenum">
              <a:rPr lang="en-GB" smtClean="0"/>
              <a:pPr defTabSz="457035" fontAlgn="base">
                <a:spcBef>
                  <a:spcPct val="0"/>
                </a:spcBef>
                <a:spcAft>
                  <a:spcPct val="0"/>
                </a:spcAft>
                <a:defRPr/>
              </a:pPr>
              <a:t>‹#›</a:t>
            </a:fld>
            <a:endParaRPr lang="en-GB"/>
          </a:p>
        </p:txBody>
      </p:sp>
      <p:pic>
        <p:nvPicPr>
          <p:cNvPr id="8" name="Picture 9"/>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65138" y="301625"/>
            <a:ext cx="2259012"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73069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9675" y="5608638"/>
            <a:ext cx="13684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5"/>
          <p:cNvSpPr>
            <a:spLocks noGrp="1" noChangeArrowheads="1"/>
          </p:cNvSpPr>
          <p:nvPr>
            <p:ph type="ftr" sz="quarter" idx="10"/>
          </p:nvPr>
        </p:nvSpPr>
        <p:spPr/>
        <p:txBody>
          <a:bodyPr/>
          <a:lstStyle>
            <a:lvl1pPr defTabSz="457200">
              <a:defRPr/>
            </a:lvl1pPr>
          </a:lstStyle>
          <a:p>
            <a:pPr>
              <a:defRPr/>
            </a:pPr>
            <a:endParaRPr lang="en-GB"/>
          </a:p>
        </p:txBody>
      </p:sp>
      <p:sp>
        <p:nvSpPr>
          <p:cNvPr id="6" name="Rectangle 36"/>
          <p:cNvSpPr>
            <a:spLocks noGrp="1" noChangeArrowheads="1"/>
          </p:cNvSpPr>
          <p:nvPr>
            <p:ph type="sldNum" sz="quarter" idx="11"/>
          </p:nvPr>
        </p:nvSpPr>
        <p:spPr/>
        <p:txBody>
          <a:bodyPr/>
          <a:lstStyle>
            <a:lvl1pPr defTabSz="457200">
              <a:defRPr/>
            </a:lvl1pPr>
          </a:lstStyle>
          <a:p>
            <a:pPr defTabSz="457035" fontAlgn="base">
              <a:spcBef>
                <a:spcPct val="0"/>
              </a:spcBef>
              <a:spcAft>
                <a:spcPct val="0"/>
              </a:spcAft>
              <a:defRPr/>
            </a:pPr>
            <a:fld id="{385566C0-338F-4B49-A5BB-9A643BF16582}" type="slidenum">
              <a:rPr lang="en-GB" smtClean="0"/>
              <a:pPr defTabSz="457035" fontAlgn="base">
                <a:spcBef>
                  <a:spcPct val="0"/>
                </a:spcBef>
                <a:spcAft>
                  <a:spcPct val="0"/>
                </a:spcAft>
                <a:defRPr/>
              </a:pPr>
              <a:t>‹#›</a:t>
            </a:fld>
            <a:endParaRPr lang="en-GB"/>
          </a:p>
        </p:txBody>
      </p:sp>
    </p:spTree>
    <p:extLst>
      <p:ext uri="{BB962C8B-B14F-4D97-AF65-F5344CB8AC3E}">
        <p14:creationId xmlns:p14="http://schemas.microsoft.com/office/powerpoint/2010/main" val="7738200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5"/>
          <p:cNvSpPr>
            <a:spLocks noGrp="1" noChangeArrowheads="1"/>
          </p:cNvSpPr>
          <p:nvPr>
            <p:ph type="ftr" sz="quarter" idx="10"/>
          </p:nvPr>
        </p:nvSpPr>
        <p:spPr/>
        <p:txBody>
          <a:bodyPr/>
          <a:lstStyle>
            <a:lvl1pPr defTabSz="457200">
              <a:defRPr/>
            </a:lvl1pPr>
          </a:lstStyle>
          <a:p>
            <a:pPr>
              <a:defRPr/>
            </a:pPr>
            <a:endParaRPr lang="en-GB"/>
          </a:p>
        </p:txBody>
      </p:sp>
      <p:sp>
        <p:nvSpPr>
          <p:cNvPr id="5" name="Rectangle 36"/>
          <p:cNvSpPr>
            <a:spLocks noGrp="1" noChangeArrowheads="1"/>
          </p:cNvSpPr>
          <p:nvPr>
            <p:ph type="sldNum" sz="quarter" idx="11"/>
          </p:nvPr>
        </p:nvSpPr>
        <p:spPr/>
        <p:txBody>
          <a:bodyPr/>
          <a:lstStyle>
            <a:lvl1pPr defTabSz="457200">
              <a:defRPr/>
            </a:lvl1pPr>
          </a:lstStyle>
          <a:p>
            <a:pPr defTabSz="457035" fontAlgn="base">
              <a:spcBef>
                <a:spcPct val="0"/>
              </a:spcBef>
              <a:spcAft>
                <a:spcPct val="0"/>
              </a:spcAft>
              <a:defRPr/>
            </a:pPr>
            <a:fld id="{510BD4A3-76FD-4127-8F31-F6DB00D306AE}" type="slidenum">
              <a:rPr lang="en-GB" smtClean="0"/>
              <a:pPr defTabSz="457035" fontAlgn="base">
                <a:spcBef>
                  <a:spcPct val="0"/>
                </a:spcBef>
                <a:spcAft>
                  <a:spcPct val="0"/>
                </a:spcAft>
                <a:defRPr/>
              </a:pPr>
              <a:t>‹#›</a:t>
            </a:fld>
            <a:endParaRPr lang="en-GB"/>
          </a:p>
        </p:txBody>
      </p:sp>
    </p:spTree>
    <p:extLst>
      <p:ext uri="{BB962C8B-B14F-4D97-AF65-F5344CB8AC3E}">
        <p14:creationId xmlns:p14="http://schemas.microsoft.com/office/powerpoint/2010/main" val="25428082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68413"/>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68413"/>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5"/>
          <p:cNvSpPr>
            <a:spLocks noGrp="1" noChangeArrowheads="1"/>
          </p:cNvSpPr>
          <p:nvPr>
            <p:ph type="ftr" sz="quarter" idx="10"/>
          </p:nvPr>
        </p:nvSpPr>
        <p:spPr/>
        <p:txBody>
          <a:bodyPr/>
          <a:lstStyle>
            <a:lvl1pPr defTabSz="457200">
              <a:defRPr/>
            </a:lvl1pPr>
          </a:lstStyle>
          <a:p>
            <a:pPr>
              <a:defRPr/>
            </a:pPr>
            <a:endParaRPr lang="en-GB"/>
          </a:p>
        </p:txBody>
      </p:sp>
      <p:sp>
        <p:nvSpPr>
          <p:cNvPr id="6" name="Rectangle 36"/>
          <p:cNvSpPr>
            <a:spLocks noGrp="1" noChangeArrowheads="1"/>
          </p:cNvSpPr>
          <p:nvPr>
            <p:ph type="sldNum" sz="quarter" idx="11"/>
          </p:nvPr>
        </p:nvSpPr>
        <p:spPr/>
        <p:txBody>
          <a:bodyPr/>
          <a:lstStyle>
            <a:lvl1pPr defTabSz="457200">
              <a:defRPr/>
            </a:lvl1pPr>
          </a:lstStyle>
          <a:p>
            <a:pPr defTabSz="457035" fontAlgn="base">
              <a:spcBef>
                <a:spcPct val="0"/>
              </a:spcBef>
              <a:spcAft>
                <a:spcPct val="0"/>
              </a:spcAft>
              <a:defRPr/>
            </a:pPr>
            <a:fld id="{A4102F7C-BD50-4349-86A3-34D48E6D0ED7}" type="slidenum">
              <a:rPr lang="en-GB" smtClean="0"/>
              <a:pPr defTabSz="457035" fontAlgn="base">
                <a:spcBef>
                  <a:spcPct val="0"/>
                </a:spcBef>
                <a:spcAft>
                  <a:spcPct val="0"/>
                </a:spcAft>
                <a:defRPr/>
              </a:pPr>
              <a:t>‹#›</a:t>
            </a:fld>
            <a:endParaRPr lang="en-GB"/>
          </a:p>
        </p:txBody>
      </p:sp>
    </p:spTree>
    <p:extLst>
      <p:ext uri="{BB962C8B-B14F-4D97-AF65-F5344CB8AC3E}">
        <p14:creationId xmlns:p14="http://schemas.microsoft.com/office/powerpoint/2010/main" val="25676462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5"/>
          <p:cNvSpPr>
            <a:spLocks noGrp="1" noChangeArrowheads="1"/>
          </p:cNvSpPr>
          <p:nvPr>
            <p:ph type="ftr" sz="quarter" idx="10"/>
          </p:nvPr>
        </p:nvSpPr>
        <p:spPr/>
        <p:txBody>
          <a:bodyPr/>
          <a:lstStyle>
            <a:lvl1pPr defTabSz="457200">
              <a:defRPr/>
            </a:lvl1pPr>
          </a:lstStyle>
          <a:p>
            <a:pPr>
              <a:defRPr/>
            </a:pPr>
            <a:endParaRPr lang="en-GB"/>
          </a:p>
        </p:txBody>
      </p:sp>
      <p:sp>
        <p:nvSpPr>
          <p:cNvPr id="8" name="Rectangle 36"/>
          <p:cNvSpPr>
            <a:spLocks noGrp="1" noChangeArrowheads="1"/>
          </p:cNvSpPr>
          <p:nvPr>
            <p:ph type="sldNum" sz="quarter" idx="11"/>
          </p:nvPr>
        </p:nvSpPr>
        <p:spPr/>
        <p:txBody>
          <a:bodyPr/>
          <a:lstStyle>
            <a:lvl1pPr defTabSz="457200">
              <a:defRPr/>
            </a:lvl1pPr>
          </a:lstStyle>
          <a:p>
            <a:pPr defTabSz="457035" fontAlgn="base">
              <a:spcBef>
                <a:spcPct val="0"/>
              </a:spcBef>
              <a:spcAft>
                <a:spcPct val="0"/>
              </a:spcAft>
              <a:defRPr/>
            </a:pPr>
            <a:fld id="{87CD7545-A8F2-4693-B065-D46864720E12}" type="slidenum">
              <a:rPr lang="en-GB" smtClean="0"/>
              <a:pPr defTabSz="457035" fontAlgn="base">
                <a:spcBef>
                  <a:spcPct val="0"/>
                </a:spcBef>
                <a:spcAft>
                  <a:spcPct val="0"/>
                </a:spcAft>
                <a:defRPr/>
              </a:pPr>
              <a:t>‹#›</a:t>
            </a:fld>
            <a:endParaRPr lang="en-GB"/>
          </a:p>
        </p:txBody>
      </p:sp>
    </p:spTree>
    <p:extLst>
      <p:ext uri="{BB962C8B-B14F-4D97-AF65-F5344CB8AC3E}">
        <p14:creationId xmlns:p14="http://schemas.microsoft.com/office/powerpoint/2010/main" val="10884882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5"/>
          <p:cNvSpPr>
            <a:spLocks noGrp="1" noChangeArrowheads="1"/>
          </p:cNvSpPr>
          <p:nvPr>
            <p:ph type="ftr" sz="quarter" idx="10"/>
          </p:nvPr>
        </p:nvSpPr>
        <p:spPr/>
        <p:txBody>
          <a:bodyPr/>
          <a:lstStyle>
            <a:lvl1pPr defTabSz="457200">
              <a:defRPr/>
            </a:lvl1pPr>
          </a:lstStyle>
          <a:p>
            <a:pPr>
              <a:defRPr/>
            </a:pPr>
            <a:endParaRPr lang="en-GB"/>
          </a:p>
        </p:txBody>
      </p:sp>
      <p:sp>
        <p:nvSpPr>
          <p:cNvPr id="4" name="Rectangle 36"/>
          <p:cNvSpPr>
            <a:spLocks noGrp="1" noChangeArrowheads="1"/>
          </p:cNvSpPr>
          <p:nvPr>
            <p:ph type="sldNum" sz="quarter" idx="11"/>
          </p:nvPr>
        </p:nvSpPr>
        <p:spPr/>
        <p:txBody>
          <a:bodyPr/>
          <a:lstStyle>
            <a:lvl1pPr defTabSz="457200">
              <a:defRPr/>
            </a:lvl1pPr>
          </a:lstStyle>
          <a:p>
            <a:pPr defTabSz="457035" fontAlgn="base">
              <a:spcBef>
                <a:spcPct val="0"/>
              </a:spcBef>
              <a:spcAft>
                <a:spcPct val="0"/>
              </a:spcAft>
              <a:defRPr/>
            </a:pPr>
            <a:fld id="{928DC762-FE84-4EAB-97F1-68A0FF838ECB}" type="slidenum">
              <a:rPr lang="en-GB" smtClean="0"/>
              <a:pPr defTabSz="457035" fontAlgn="base">
                <a:spcBef>
                  <a:spcPct val="0"/>
                </a:spcBef>
                <a:spcAft>
                  <a:spcPct val="0"/>
                </a:spcAft>
                <a:defRPr/>
              </a:pPr>
              <a:t>‹#›</a:t>
            </a:fld>
            <a:endParaRPr lang="en-GB"/>
          </a:p>
        </p:txBody>
      </p:sp>
    </p:spTree>
    <p:extLst>
      <p:ext uri="{BB962C8B-B14F-4D97-AF65-F5344CB8AC3E}">
        <p14:creationId xmlns:p14="http://schemas.microsoft.com/office/powerpoint/2010/main" val="10717322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ftr" sz="quarter" idx="10"/>
          </p:nvPr>
        </p:nvSpPr>
        <p:spPr/>
        <p:txBody>
          <a:bodyPr/>
          <a:lstStyle>
            <a:lvl1pPr defTabSz="457200">
              <a:defRPr/>
            </a:lvl1pPr>
          </a:lstStyle>
          <a:p>
            <a:pPr>
              <a:defRPr/>
            </a:pPr>
            <a:endParaRPr lang="en-GB"/>
          </a:p>
        </p:txBody>
      </p:sp>
      <p:sp>
        <p:nvSpPr>
          <p:cNvPr id="3" name="Rectangle 36"/>
          <p:cNvSpPr>
            <a:spLocks noGrp="1" noChangeArrowheads="1"/>
          </p:cNvSpPr>
          <p:nvPr>
            <p:ph type="sldNum" sz="quarter" idx="11"/>
          </p:nvPr>
        </p:nvSpPr>
        <p:spPr/>
        <p:txBody>
          <a:bodyPr/>
          <a:lstStyle>
            <a:lvl1pPr defTabSz="457200">
              <a:defRPr/>
            </a:lvl1pPr>
          </a:lstStyle>
          <a:p>
            <a:pPr defTabSz="457035" fontAlgn="base">
              <a:spcBef>
                <a:spcPct val="0"/>
              </a:spcBef>
              <a:spcAft>
                <a:spcPct val="0"/>
              </a:spcAft>
              <a:defRPr/>
            </a:pPr>
            <a:fld id="{0256F36C-5D96-4F7E-A70B-09A1D17B49C9}" type="slidenum">
              <a:rPr lang="en-GB" smtClean="0"/>
              <a:pPr defTabSz="457035" fontAlgn="base">
                <a:spcBef>
                  <a:spcPct val="0"/>
                </a:spcBef>
                <a:spcAft>
                  <a:spcPct val="0"/>
                </a:spcAft>
                <a:defRPr/>
              </a:pPr>
              <a:t>‹#›</a:t>
            </a:fld>
            <a:endParaRPr lang="en-GB"/>
          </a:p>
        </p:txBody>
      </p:sp>
    </p:spTree>
    <p:extLst>
      <p:ext uri="{BB962C8B-B14F-4D97-AF65-F5344CB8AC3E}">
        <p14:creationId xmlns:p14="http://schemas.microsoft.com/office/powerpoint/2010/main" val="6332082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ftr" sz="quarter" idx="10"/>
          </p:nvPr>
        </p:nvSpPr>
        <p:spPr/>
        <p:txBody>
          <a:bodyPr/>
          <a:lstStyle>
            <a:lvl1pPr defTabSz="457200">
              <a:defRPr/>
            </a:lvl1pPr>
          </a:lstStyle>
          <a:p>
            <a:pPr>
              <a:defRPr/>
            </a:pPr>
            <a:endParaRPr lang="en-GB"/>
          </a:p>
        </p:txBody>
      </p:sp>
      <p:sp>
        <p:nvSpPr>
          <p:cNvPr id="6" name="Rectangle 36"/>
          <p:cNvSpPr>
            <a:spLocks noGrp="1" noChangeArrowheads="1"/>
          </p:cNvSpPr>
          <p:nvPr>
            <p:ph type="sldNum" sz="quarter" idx="11"/>
          </p:nvPr>
        </p:nvSpPr>
        <p:spPr/>
        <p:txBody>
          <a:bodyPr/>
          <a:lstStyle>
            <a:lvl1pPr defTabSz="457200">
              <a:defRPr/>
            </a:lvl1pPr>
          </a:lstStyle>
          <a:p>
            <a:pPr defTabSz="457035" fontAlgn="base">
              <a:spcBef>
                <a:spcPct val="0"/>
              </a:spcBef>
              <a:spcAft>
                <a:spcPct val="0"/>
              </a:spcAft>
              <a:defRPr/>
            </a:pPr>
            <a:fld id="{C1554020-18B5-4465-82AE-CAF6BA98AF08}" type="slidenum">
              <a:rPr lang="en-GB" smtClean="0"/>
              <a:pPr defTabSz="457035" fontAlgn="base">
                <a:spcBef>
                  <a:spcPct val="0"/>
                </a:spcBef>
                <a:spcAft>
                  <a:spcPct val="0"/>
                </a:spcAft>
                <a:defRPr/>
              </a:pPr>
              <a:t>‹#›</a:t>
            </a:fld>
            <a:endParaRPr lang="en-GB"/>
          </a:p>
        </p:txBody>
      </p:sp>
    </p:spTree>
    <p:extLst>
      <p:ext uri="{BB962C8B-B14F-4D97-AF65-F5344CB8AC3E}">
        <p14:creationId xmlns:p14="http://schemas.microsoft.com/office/powerpoint/2010/main" val="2909235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5"/>
          <p:cNvSpPr>
            <a:spLocks noGrp="1" noChangeArrowheads="1"/>
          </p:cNvSpPr>
          <p:nvPr>
            <p:ph type="ftr" sz="quarter" idx="10"/>
          </p:nvPr>
        </p:nvSpPr>
        <p:spPr/>
        <p:txBody>
          <a:bodyPr/>
          <a:lstStyle>
            <a:lvl1pPr defTabSz="457200">
              <a:defRPr/>
            </a:lvl1pPr>
          </a:lstStyle>
          <a:p>
            <a:pPr>
              <a:defRPr/>
            </a:pPr>
            <a:endParaRPr lang="en-GB" dirty="0"/>
          </a:p>
        </p:txBody>
      </p:sp>
      <p:sp>
        <p:nvSpPr>
          <p:cNvPr id="5" name="Rectangle 36"/>
          <p:cNvSpPr>
            <a:spLocks noGrp="1" noChangeArrowheads="1"/>
          </p:cNvSpPr>
          <p:nvPr>
            <p:ph type="sldNum" sz="quarter" idx="11"/>
          </p:nvPr>
        </p:nvSpPr>
        <p:spPr/>
        <p:txBody>
          <a:bodyPr/>
          <a:lstStyle>
            <a:lvl1pPr defTabSz="457200">
              <a:defRPr/>
            </a:lvl1pPr>
          </a:lstStyle>
          <a:p>
            <a:pPr>
              <a:defRPr/>
            </a:pPr>
            <a:fld id="{3FB3A369-91D9-444D-A574-218D470C6456}" type="slidenum">
              <a:rPr lang="en-GB"/>
              <a:pPr>
                <a:defRPr/>
              </a:pPr>
              <a:t>‹#›</a:t>
            </a:fld>
            <a:endParaRPr lang="en-GB" dirty="0"/>
          </a:p>
        </p:txBody>
      </p:sp>
    </p:spTree>
    <p:extLst>
      <p:ext uri="{BB962C8B-B14F-4D97-AF65-F5344CB8AC3E}">
        <p14:creationId xmlns:p14="http://schemas.microsoft.com/office/powerpoint/2010/main" val="27194502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ftr" sz="quarter" idx="10"/>
          </p:nvPr>
        </p:nvSpPr>
        <p:spPr/>
        <p:txBody>
          <a:bodyPr/>
          <a:lstStyle>
            <a:lvl1pPr defTabSz="457200">
              <a:defRPr/>
            </a:lvl1pPr>
          </a:lstStyle>
          <a:p>
            <a:pPr>
              <a:defRPr/>
            </a:pPr>
            <a:endParaRPr lang="en-GB"/>
          </a:p>
        </p:txBody>
      </p:sp>
      <p:sp>
        <p:nvSpPr>
          <p:cNvPr id="6" name="Rectangle 36"/>
          <p:cNvSpPr>
            <a:spLocks noGrp="1" noChangeArrowheads="1"/>
          </p:cNvSpPr>
          <p:nvPr>
            <p:ph type="sldNum" sz="quarter" idx="11"/>
          </p:nvPr>
        </p:nvSpPr>
        <p:spPr/>
        <p:txBody>
          <a:bodyPr/>
          <a:lstStyle>
            <a:lvl1pPr defTabSz="457200">
              <a:defRPr/>
            </a:lvl1pPr>
          </a:lstStyle>
          <a:p>
            <a:pPr defTabSz="457035" fontAlgn="base">
              <a:spcBef>
                <a:spcPct val="0"/>
              </a:spcBef>
              <a:spcAft>
                <a:spcPct val="0"/>
              </a:spcAft>
              <a:defRPr/>
            </a:pPr>
            <a:fld id="{EA500A72-1060-4FEA-A69A-C58B603AEBC4}" type="slidenum">
              <a:rPr lang="en-GB" smtClean="0"/>
              <a:pPr defTabSz="457035" fontAlgn="base">
                <a:spcBef>
                  <a:spcPct val="0"/>
                </a:spcBef>
                <a:spcAft>
                  <a:spcPct val="0"/>
                </a:spcAft>
                <a:defRPr/>
              </a:pPr>
              <a:t>‹#›</a:t>
            </a:fld>
            <a:endParaRPr lang="en-GB"/>
          </a:p>
        </p:txBody>
      </p:sp>
    </p:spTree>
    <p:extLst>
      <p:ext uri="{BB962C8B-B14F-4D97-AF65-F5344CB8AC3E}">
        <p14:creationId xmlns:p14="http://schemas.microsoft.com/office/powerpoint/2010/main" val="7392708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5"/>
          <p:cNvSpPr>
            <a:spLocks noGrp="1" noChangeArrowheads="1"/>
          </p:cNvSpPr>
          <p:nvPr>
            <p:ph type="ftr" sz="quarter" idx="10"/>
          </p:nvPr>
        </p:nvSpPr>
        <p:spPr/>
        <p:txBody>
          <a:bodyPr/>
          <a:lstStyle>
            <a:lvl1pPr defTabSz="457200">
              <a:defRPr/>
            </a:lvl1pPr>
          </a:lstStyle>
          <a:p>
            <a:pPr>
              <a:defRPr/>
            </a:pPr>
            <a:endParaRPr lang="en-GB"/>
          </a:p>
        </p:txBody>
      </p:sp>
      <p:sp>
        <p:nvSpPr>
          <p:cNvPr id="5" name="Rectangle 36"/>
          <p:cNvSpPr>
            <a:spLocks noGrp="1" noChangeArrowheads="1"/>
          </p:cNvSpPr>
          <p:nvPr>
            <p:ph type="sldNum" sz="quarter" idx="11"/>
          </p:nvPr>
        </p:nvSpPr>
        <p:spPr/>
        <p:txBody>
          <a:bodyPr/>
          <a:lstStyle>
            <a:lvl1pPr defTabSz="457200">
              <a:defRPr/>
            </a:lvl1pPr>
          </a:lstStyle>
          <a:p>
            <a:pPr defTabSz="457035" fontAlgn="base">
              <a:spcBef>
                <a:spcPct val="0"/>
              </a:spcBef>
              <a:spcAft>
                <a:spcPct val="0"/>
              </a:spcAft>
              <a:defRPr/>
            </a:pPr>
            <a:fld id="{BBF4E702-85F9-493D-BA1E-0AB575E82C80}" type="slidenum">
              <a:rPr lang="en-GB" smtClean="0"/>
              <a:pPr defTabSz="457035" fontAlgn="base">
                <a:spcBef>
                  <a:spcPct val="0"/>
                </a:spcBef>
                <a:spcAft>
                  <a:spcPct val="0"/>
                </a:spcAft>
                <a:defRPr/>
              </a:pPr>
              <a:t>‹#›</a:t>
            </a:fld>
            <a:endParaRPr lang="en-GB"/>
          </a:p>
        </p:txBody>
      </p:sp>
    </p:spTree>
    <p:extLst>
      <p:ext uri="{BB962C8B-B14F-4D97-AF65-F5344CB8AC3E}">
        <p14:creationId xmlns:p14="http://schemas.microsoft.com/office/powerpoint/2010/main" val="28207969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0"/>
            <a:ext cx="2058988" cy="53736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0"/>
            <a:ext cx="6029325" cy="5373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5"/>
          <p:cNvSpPr>
            <a:spLocks noGrp="1" noChangeArrowheads="1"/>
          </p:cNvSpPr>
          <p:nvPr>
            <p:ph type="ftr" sz="quarter" idx="10"/>
          </p:nvPr>
        </p:nvSpPr>
        <p:spPr/>
        <p:txBody>
          <a:bodyPr/>
          <a:lstStyle>
            <a:lvl1pPr defTabSz="457200">
              <a:defRPr/>
            </a:lvl1pPr>
          </a:lstStyle>
          <a:p>
            <a:pPr>
              <a:defRPr/>
            </a:pPr>
            <a:endParaRPr lang="en-GB"/>
          </a:p>
        </p:txBody>
      </p:sp>
      <p:sp>
        <p:nvSpPr>
          <p:cNvPr id="5" name="Rectangle 36"/>
          <p:cNvSpPr>
            <a:spLocks noGrp="1" noChangeArrowheads="1"/>
          </p:cNvSpPr>
          <p:nvPr>
            <p:ph type="sldNum" sz="quarter" idx="11"/>
          </p:nvPr>
        </p:nvSpPr>
        <p:spPr/>
        <p:txBody>
          <a:bodyPr/>
          <a:lstStyle>
            <a:lvl1pPr defTabSz="457200">
              <a:defRPr/>
            </a:lvl1pPr>
          </a:lstStyle>
          <a:p>
            <a:pPr defTabSz="457035" fontAlgn="base">
              <a:spcBef>
                <a:spcPct val="0"/>
              </a:spcBef>
              <a:spcAft>
                <a:spcPct val="0"/>
              </a:spcAft>
              <a:defRPr/>
            </a:pPr>
            <a:fld id="{CA001346-8CB4-4C04-A8C1-6911BBD97F2F}" type="slidenum">
              <a:rPr lang="en-GB" smtClean="0"/>
              <a:pPr defTabSz="457035" fontAlgn="base">
                <a:spcBef>
                  <a:spcPct val="0"/>
                </a:spcBef>
                <a:spcAft>
                  <a:spcPct val="0"/>
                </a:spcAft>
                <a:defRPr/>
              </a:pPr>
              <a:t>‹#›</a:t>
            </a:fld>
            <a:endParaRPr lang="en-GB"/>
          </a:p>
        </p:txBody>
      </p:sp>
    </p:spTree>
    <p:extLst>
      <p:ext uri="{BB962C8B-B14F-4D97-AF65-F5344CB8AC3E}">
        <p14:creationId xmlns:p14="http://schemas.microsoft.com/office/powerpoint/2010/main" val="16047212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051720" y="1052738"/>
            <a:ext cx="5226968" cy="3674839"/>
          </a:xfrm>
        </p:spPr>
        <p:txBody>
          <a:bodyPr/>
          <a:lstStyle>
            <a:lvl1pPr marL="0" indent="0">
              <a:buNone/>
              <a:defRPr sz="3200"/>
            </a:lvl1pPr>
            <a:lvl2pPr marL="457035" indent="0">
              <a:buNone/>
              <a:defRPr sz="2800"/>
            </a:lvl2pPr>
            <a:lvl3pPr marL="914070" indent="0">
              <a:buNone/>
              <a:defRPr sz="2400"/>
            </a:lvl3pPr>
            <a:lvl4pPr marL="1371105" indent="0">
              <a:buNone/>
              <a:defRPr sz="2000"/>
            </a:lvl4pPr>
            <a:lvl5pPr marL="1828141" indent="0">
              <a:buNone/>
              <a:defRPr sz="2000"/>
            </a:lvl5pPr>
            <a:lvl6pPr marL="2285176" indent="0">
              <a:buNone/>
              <a:defRPr sz="2000"/>
            </a:lvl6pPr>
            <a:lvl7pPr marL="2742213" indent="0">
              <a:buNone/>
              <a:defRPr sz="2000"/>
            </a:lvl7pPr>
            <a:lvl8pPr marL="3199248" indent="0">
              <a:buNone/>
              <a:defRPr sz="2000"/>
            </a:lvl8pPr>
            <a:lvl9pPr marL="3656283" indent="0">
              <a:buNone/>
              <a:defRPr sz="2000"/>
            </a:lvl9pPr>
          </a:lstStyle>
          <a:p>
            <a:pPr lvl="0"/>
            <a:endParaRPr lang="en-US" noProof="0" smtClean="0"/>
          </a:p>
        </p:txBody>
      </p:sp>
      <p:sp>
        <p:nvSpPr>
          <p:cNvPr id="4" name="Text Placeholder 3"/>
          <p:cNvSpPr>
            <a:spLocks noGrp="1"/>
          </p:cNvSpPr>
          <p:nvPr>
            <p:ph type="body" sz="half" idx="2"/>
          </p:nvPr>
        </p:nvSpPr>
        <p:spPr>
          <a:xfrm>
            <a:off x="1619672" y="5367338"/>
            <a:ext cx="5486400" cy="804862"/>
          </a:xfrm>
        </p:spPr>
        <p:txBody>
          <a:bodyPr/>
          <a:lstStyle>
            <a:lvl1pPr marL="0" indent="0">
              <a:buNone/>
              <a:defRPr sz="1400"/>
            </a:lvl1pPr>
            <a:lvl2pPr marL="457035" indent="0">
              <a:buNone/>
              <a:defRPr sz="1200"/>
            </a:lvl2pPr>
            <a:lvl3pPr marL="914070" indent="0">
              <a:buNone/>
              <a:defRPr sz="1000"/>
            </a:lvl3pPr>
            <a:lvl4pPr marL="1371105" indent="0">
              <a:buNone/>
              <a:defRPr sz="900"/>
            </a:lvl4pPr>
            <a:lvl5pPr marL="1828141" indent="0">
              <a:buNone/>
              <a:defRPr sz="900"/>
            </a:lvl5pPr>
            <a:lvl6pPr marL="2285176" indent="0">
              <a:buNone/>
              <a:defRPr sz="900"/>
            </a:lvl6pPr>
            <a:lvl7pPr marL="2742213" indent="0">
              <a:buNone/>
              <a:defRPr sz="900"/>
            </a:lvl7pPr>
            <a:lvl8pPr marL="3199248" indent="0">
              <a:buNone/>
              <a:defRPr sz="900"/>
            </a:lvl8pPr>
            <a:lvl9pPr marL="3656283" indent="0">
              <a:buNone/>
              <a:defRPr sz="900"/>
            </a:lvl9pPr>
          </a:lstStyle>
          <a:p>
            <a:pPr lvl="0"/>
            <a:r>
              <a:rPr lang="en-GB" smtClean="0"/>
              <a:t>Click to edit Master text styles</a:t>
            </a:r>
          </a:p>
        </p:txBody>
      </p:sp>
      <p:sp>
        <p:nvSpPr>
          <p:cNvPr id="8" name="Title 1"/>
          <p:cNvSpPr>
            <a:spLocks noGrp="1"/>
          </p:cNvSpPr>
          <p:nvPr>
            <p:ph type="title"/>
          </p:nvPr>
        </p:nvSpPr>
        <p:spPr>
          <a:xfrm>
            <a:off x="914401" y="3"/>
            <a:ext cx="8050213" cy="765175"/>
          </a:xfrm>
        </p:spPr>
        <p:txBody>
          <a:bodyPr/>
          <a:lstStyle/>
          <a:p>
            <a:r>
              <a:rPr lang="en-GB" dirty="0" smtClean="0"/>
              <a:t>Click to edit Master title style</a:t>
            </a:r>
            <a:endParaRPr lang="en-US" dirty="0"/>
          </a:p>
        </p:txBody>
      </p:sp>
      <p:sp>
        <p:nvSpPr>
          <p:cNvPr id="5" name="Rectangle 4"/>
          <p:cNvSpPr>
            <a:spLocks noGrp="1" noChangeArrowheads="1"/>
          </p:cNvSpPr>
          <p:nvPr>
            <p:ph type="ftr" sz="quarter" idx="10"/>
          </p:nvPr>
        </p:nvSpPr>
        <p:spPr/>
        <p:txBody>
          <a:bodyPr/>
          <a:lstStyle>
            <a:lvl1pPr>
              <a:defRPr/>
            </a:lvl1pPr>
          </a:lstStyle>
          <a:p>
            <a:pPr>
              <a:defRPr/>
            </a:pPr>
            <a:endParaRPr lang="en-GB"/>
          </a:p>
        </p:txBody>
      </p:sp>
      <p:sp>
        <p:nvSpPr>
          <p:cNvPr id="6" name="Slide Number Placeholder 5"/>
          <p:cNvSpPr>
            <a:spLocks noGrp="1" noChangeArrowheads="1"/>
          </p:cNvSpPr>
          <p:nvPr>
            <p:ph type="sldNum" sz="quarter" idx="11"/>
          </p:nvPr>
        </p:nvSpPr>
        <p:spPr>
          <a:xfrm>
            <a:off x="1" y="0"/>
            <a:ext cx="449263" cy="476250"/>
          </a:xfrm>
          <a:prstGeom prst="rect">
            <a:avLst/>
          </a:prstGeom>
        </p:spPr>
        <p:txBody>
          <a:bodyPr lIns="91407" tIns="45705" rIns="91407" bIns="45705"/>
          <a:lstStyle>
            <a:lvl1pPr>
              <a:defRPr/>
            </a:lvl1pPr>
          </a:lstStyle>
          <a:p>
            <a:pPr defTabSz="457035" fontAlgn="base">
              <a:spcBef>
                <a:spcPct val="0"/>
              </a:spcBef>
              <a:spcAft>
                <a:spcPct val="0"/>
              </a:spcAft>
              <a:defRPr/>
            </a:pPr>
            <a:fld id="{EA500A72-1060-4FEA-A69A-C58B603AEBC4}" type="slidenum">
              <a:rPr lang="en-GB"/>
              <a:pPr defTabSz="457035" fontAlgn="base">
                <a:spcBef>
                  <a:spcPct val="0"/>
                </a:spcBef>
                <a:spcAft>
                  <a:spcPct val="0"/>
                </a:spcAft>
                <a:defRPr/>
              </a:pPr>
              <a:t>‹#›</a:t>
            </a:fld>
            <a:endParaRPr lang="en-GB"/>
          </a:p>
        </p:txBody>
      </p:sp>
    </p:spTree>
    <p:extLst>
      <p:ext uri="{BB962C8B-B14F-4D97-AF65-F5344CB8AC3E}">
        <p14:creationId xmlns:p14="http://schemas.microsoft.com/office/powerpoint/2010/main" val="21022763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5" name="Text Placeholder 14"/>
          <p:cNvSpPr>
            <a:spLocks noGrp="1"/>
          </p:cNvSpPr>
          <p:nvPr>
            <p:ph type="body" sz="quarter" idx="11" hasCustomPrompt="1"/>
          </p:nvPr>
        </p:nvSpPr>
        <p:spPr>
          <a:xfrm>
            <a:off x="460376" y="145140"/>
            <a:ext cx="8229600" cy="553998"/>
          </a:xfr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algn="l" defTabSz="457200" rtl="0" eaLnBrk="1" latinLnBrk="0" hangingPunct="1">
              <a:spcBef>
                <a:spcPct val="0"/>
              </a:spcBef>
              <a:buNone/>
              <a:defRPr lang="en-US" sz="3000" b="1" kern="1200" baseline="0" dirty="0" smtClean="0">
                <a:solidFill>
                  <a:schemeClr val="tx1">
                    <a:lumMod val="65000"/>
                    <a:lumOff val="35000"/>
                  </a:schemeClr>
                </a:solidFill>
                <a:latin typeface="+mj-lt"/>
                <a:ea typeface="+mn-ea"/>
                <a:cs typeface="Arial"/>
              </a:defRPr>
            </a:lvl1pPr>
          </a:lstStyle>
          <a:p>
            <a:pPr lvl="0"/>
            <a:r>
              <a:rPr lang="en-US" dirty="0" smtClean="0"/>
              <a:t>Insert Title Here</a:t>
            </a:r>
          </a:p>
        </p:txBody>
      </p:sp>
      <p:sp>
        <p:nvSpPr>
          <p:cNvPr id="7" name="Text Placeholder 5"/>
          <p:cNvSpPr>
            <a:spLocks noGrp="1"/>
          </p:cNvSpPr>
          <p:nvPr>
            <p:ph type="body" sz="quarter" idx="16" hasCustomPrompt="1"/>
          </p:nvPr>
        </p:nvSpPr>
        <p:spPr>
          <a:xfrm>
            <a:off x="457202" y="1360490"/>
            <a:ext cx="8240713" cy="4473575"/>
          </a:xfrm>
        </p:spPr>
        <p:txBody>
          <a:bodyPr/>
          <a:lstStyle>
            <a:lvl1pPr>
              <a:buClr>
                <a:srgbClr val="0070C0"/>
              </a:buClr>
              <a:defRPr sz="2200">
                <a:solidFill>
                  <a:srgbClr val="595959"/>
                </a:solidFill>
              </a:defRPr>
            </a:lvl1pPr>
            <a:lvl2pPr>
              <a:buClr>
                <a:srgbClr val="0070C0"/>
              </a:buClr>
              <a:buFont typeface="Arial" pitchFamily="34" charset="0"/>
              <a:buChar char="•"/>
              <a:defRPr>
                <a:solidFill>
                  <a:srgbClr val="595959"/>
                </a:solidFill>
              </a:defRPr>
            </a:lvl2pPr>
            <a:lvl3pPr>
              <a:buClr>
                <a:srgbClr val="0070C0"/>
              </a:buClr>
              <a:buFont typeface="Arial" pitchFamily="34" charset="0"/>
              <a:buChar char="•"/>
              <a:defRPr>
                <a:solidFill>
                  <a:srgbClr val="595959"/>
                </a:solidFill>
              </a:defRPr>
            </a:lvl3pPr>
            <a:lvl4pPr>
              <a:buClr>
                <a:srgbClr val="0070C0"/>
              </a:buClr>
              <a:buFont typeface="Arial" pitchFamily="34" charset="0"/>
              <a:buChar char="•"/>
              <a:defRPr>
                <a:solidFill>
                  <a:srgbClr val="595959"/>
                </a:solidFill>
              </a:defRPr>
            </a:lvl4pPr>
            <a:lvl5pPr>
              <a:buClr>
                <a:srgbClr val="0070C0"/>
              </a:buClr>
              <a:buFont typeface="Arial" pitchFamily="34" charset="0"/>
              <a:buChar char="•"/>
              <a:defRPr>
                <a:solidFill>
                  <a:srgbClr val="595959"/>
                </a:solidFill>
              </a:defRPr>
            </a:lvl5pPr>
          </a:lstStyle>
          <a:p>
            <a:pPr lvl="0"/>
            <a:r>
              <a:rPr lang="en-IN" dirty="0" smtClean="0"/>
              <a:t>Please use bullet points on this slide when the content is heavy break it up into highlights, don’t use paragraphs of text</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Rectangle 5"/>
          <p:cNvSpPr>
            <a:spLocks noGrp="1" noChangeArrowheads="1"/>
          </p:cNvSpPr>
          <p:nvPr>
            <p:ph type="sldNum" sz="quarter" idx="4"/>
          </p:nvPr>
        </p:nvSpPr>
        <p:spPr bwMode="auto">
          <a:xfrm>
            <a:off x="8659241" y="6381750"/>
            <a:ext cx="44926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defTabSz="457200" fontAlgn="base">
              <a:spcBef>
                <a:spcPct val="0"/>
              </a:spcBef>
              <a:spcAft>
                <a:spcPct val="0"/>
              </a:spcAft>
              <a:defRPr/>
            </a:pPr>
            <a:fld id="{C2563AD9-B0B0-48B2-B6EC-1C3C476515CB}" type="slidenum">
              <a:rPr lang="en-GB"/>
              <a:pPr defTabSz="457200" fontAlgn="base">
                <a:spcBef>
                  <a:spcPct val="0"/>
                </a:spcBef>
                <a:spcAft>
                  <a:spcPct val="0"/>
                </a:spcAft>
                <a:defRPr/>
              </a:pPr>
              <a:t>‹#›</a:t>
            </a:fld>
            <a:endParaRPr lang="en-GB" dirty="0"/>
          </a:p>
        </p:txBody>
      </p:sp>
    </p:spTree>
    <p:extLst>
      <p:ext uri="{BB962C8B-B14F-4D97-AF65-F5344CB8AC3E}">
        <p14:creationId xmlns:p14="http://schemas.microsoft.com/office/powerpoint/2010/main" val="186671471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0" y="0"/>
            <a:chExt cx="9144000" cy="6858000"/>
          </a:xfrm>
        </p:grpSpPr>
        <p:pic>
          <p:nvPicPr>
            <p:cNvPr id="5" name="Picture 11" descr="xoserve-PPT-BG-fron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88157" y="1196752"/>
              <a:ext cx="3967685" cy="2331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57" name="Rectangle 33"/>
          <p:cNvSpPr>
            <a:spLocks noGrp="1" noChangeArrowheads="1"/>
          </p:cNvSpPr>
          <p:nvPr>
            <p:ph type="ctrTitle" sz="quarter"/>
          </p:nvPr>
        </p:nvSpPr>
        <p:spPr>
          <a:xfrm>
            <a:off x="684213" y="4076700"/>
            <a:ext cx="7772400" cy="893763"/>
          </a:xfrm>
        </p:spPr>
        <p:txBody>
          <a:bodyPr/>
          <a:lstStyle>
            <a:lvl1pPr>
              <a:defRPr sz="4000"/>
            </a:lvl1pPr>
          </a:lstStyle>
          <a:p>
            <a:pPr lvl="0"/>
            <a:r>
              <a:rPr lang="en-US" noProof="0" smtClean="0"/>
              <a:t>Click to edit Master title style</a:t>
            </a:r>
            <a:endParaRPr lang="en-GB" noProof="0" smtClean="0"/>
          </a:p>
        </p:txBody>
      </p:sp>
      <p:sp>
        <p:nvSpPr>
          <p:cNvPr id="26658" name="Rectangle 34"/>
          <p:cNvSpPr>
            <a:spLocks noGrp="1" noChangeArrowheads="1"/>
          </p:cNvSpPr>
          <p:nvPr>
            <p:ph type="subTitle" sz="quarter" idx="1"/>
          </p:nvPr>
        </p:nvSpPr>
        <p:spPr>
          <a:xfrm>
            <a:off x="1403350" y="4868863"/>
            <a:ext cx="6400800" cy="792162"/>
          </a:xfrm>
        </p:spPr>
        <p:txBody>
          <a:bodyPr/>
          <a:lstStyle>
            <a:lvl1pPr marL="0" indent="0" algn="ctr">
              <a:buFontTx/>
              <a:buNone/>
              <a:defRPr sz="2400"/>
            </a:lvl1pPr>
          </a:lstStyle>
          <a:p>
            <a:pPr lvl="0"/>
            <a:r>
              <a:rPr lang="en-US" noProof="0" smtClean="0"/>
              <a:t>Click to edit Master subtitle style</a:t>
            </a:r>
            <a:endParaRPr lang="en-GB" noProof="0" smtClean="0"/>
          </a:p>
        </p:txBody>
      </p:sp>
      <p:sp>
        <p:nvSpPr>
          <p:cNvPr id="7" name="Rectangle 28"/>
          <p:cNvSpPr>
            <a:spLocks noGrp="1" noChangeArrowheads="1"/>
          </p:cNvSpPr>
          <p:nvPr>
            <p:ph type="dt" sz="half" idx="10"/>
          </p:nvPr>
        </p:nvSpPr>
        <p:spPr bwMode="auto">
          <a:xfrm>
            <a:off x="465138" y="6165850"/>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a:defRPr sz="1400">
                <a:solidFill>
                  <a:srgbClr val="000000"/>
                </a:solidFill>
                <a:latin typeface="Arial" charset="0"/>
                <a:ea typeface="+mn-ea"/>
              </a:defRPr>
            </a:lvl1pPr>
          </a:lstStyle>
          <a:p>
            <a:fld id="{D8C63CC9-3798-4EF9-8A4B-2F04AD7283F8}" type="datetimeFigureOut">
              <a:rPr lang="en-GB" smtClean="0"/>
              <a:pPr/>
              <a:t>02/06/2015</a:t>
            </a:fld>
            <a:endParaRPr lang="en-GB"/>
          </a:p>
        </p:txBody>
      </p:sp>
      <p:sp>
        <p:nvSpPr>
          <p:cNvPr id="8" name="Rectangle 29"/>
          <p:cNvSpPr>
            <a:spLocks noGrp="1" noChangeArrowheads="1"/>
          </p:cNvSpPr>
          <p:nvPr>
            <p:ph type="ftr" sz="quarter" idx="11"/>
          </p:nvPr>
        </p:nvSpPr>
        <p:spPr>
          <a:xfrm>
            <a:off x="3132138" y="6165850"/>
            <a:ext cx="2895600" cy="476250"/>
          </a:xfrm>
        </p:spPr>
        <p:txBody>
          <a:bodyPr/>
          <a:lstStyle>
            <a:lvl1pPr defTabSz="457200">
              <a:defRPr>
                <a:ea typeface="ＭＳ Ｐゴシック" pitchFamily="34" charset="-128"/>
              </a:defRPr>
            </a:lvl1pPr>
          </a:lstStyle>
          <a:p>
            <a:endParaRPr lang="en-GB"/>
          </a:p>
        </p:txBody>
      </p:sp>
      <p:sp>
        <p:nvSpPr>
          <p:cNvPr id="9" name="Rectangle 30"/>
          <p:cNvSpPr>
            <a:spLocks noGrp="1" noChangeArrowheads="1"/>
          </p:cNvSpPr>
          <p:nvPr>
            <p:ph type="sldNum" sz="quarter" idx="12"/>
          </p:nvPr>
        </p:nvSpPr>
        <p:spPr>
          <a:xfrm>
            <a:off x="6561138" y="6165850"/>
            <a:ext cx="2133600" cy="476250"/>
          </a:xfrm>
        </p:spPr>
        <p:txBody>
          <a:bodyPr/>
          <a:lstStyle>
            <a:lvl1pPr defTabSz="457200">
              <a:defRPr>
                <a:ea typeface="ＭＳ Ｐゴシック" pitchFamily="34" charset="-128"/>
              </a:defRPr>
            </a:lvl1pPr>
          </a:lstStyle>
          <a:p>
            <a:fld id="{B6EA0B7C-EC52-4BA6-A4F5-179227F36440}" type="slidenum">
              <a:rPr lang="en-GB" smtClean="0"/>
              <a:pPr/>
              <a:t>‹#›</a:t>
            </a:fld>
            <a:endParaRPr lang="en-GB"/>
          </a:p>
        </p:txBody>
      </p:sp>
    </p:spTree>
    <p:extLst>
      <p:ext uri="{BB962C8B-B14F-4D97-AF65-F5344CB8AC3E}">
        <p14:creationId xmlns:p14="http://schemas.microsoft.com/office/powerpoint/2010/main" val="5120212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9675" y="5608638"/>
            <a:ext cx="13684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5"/>
          <p:cNvSpPr>
            <a:spLocks noGrp="1" noChangeArrowheads="1"/>
          </p:cNvSpPr>
          <p:nvPr>
            <p:ph type="ftr" sz="quarter" idx="10"/>
          </p:nvPr>
        </p:nvSpPr>
        <p:spPr/>
        <p:txBody>
          <a:bodyPr/>
          <a:lstStyle>
            <a:lvl1pPr defTabSz="457200">
              <a:defRPr>
                <a:ea typeface="ＭＳ Ｐゴシック" pitchFamily="34" charset="-128"/>
              </a:defRPr>
            </a:lvl1pPr>
          </a:lstStyle>
          <a:p>
            <a:endParaRPr lang="en-GB"/>
          </a:p>
        </p:txBody>
      </p:sp>
      <p:sp>
        <p:nvSpPr>
          <p:cNvPr id="6" name="Rectangle 36"/>
          <p:cNvSpPr>
            <a:spLocks noGrp="1" noChangeArrowheads="1"/>
          </p:cNvSpPr>
          <p:nvPr>
            <p:ph type="sldNum" sz="quarter" idx="11"/>
          </p:nvPr>
        </p:nvSpPr>
        <p:spPr/>
        <p:txBody>
          <a:bodyPr/>
          <a:lstStyle>
            <a:lvl1pPr defTabSz="457200">
              <a:defRPr>
                <a:ea typeface="ＭＳ Ｐゴシック" pitchFamily="34" charset="-128"/>
              </a:defRPr>
            </a:lvl1pPr>
          </a:lstStyle>
          <a:p>
            <a:fld id="{B6EA0B7C-EC52-4BA6-A4F5-179227F36440}" type="slidenum">
              <a:rPr lang="en-GB" smtClean="0"/>
              <a:pPr/>
              <a:t>‹#›</a:t>
            </a:fld>
            <a:endParaRPr lang="en-GB"/>
          </a:p>
        </p:txBody>
      </p:sp>
    </p:spTree>
    <p:extLst>
      <p:ext uri="{BB962C8B-B14F-4D97-AF65-F5344CB8AC3E}">
        <p14:creationId xmlns:p14="http://schemas.microsoft.com/office/powerpoint/2010/main" val="25539097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5"/>
          <p:cNvSpPr>
            <a:spLocks noGrp="1" noChangeArrowheads="1"/>
          </p:cNvSpPr>
          <p:nvPr>
            <p:ph type="ftr" sz="quarter" idx="10"/>
          </p:nvPr>
        </p:nvSpPr>
        <p:spPr/>
        <p:txBody>
          <a:bodyPr/>
          <a:lstStyle>
            <a:lvl1pPr defTabSz="457200">
              <a:defRPr>
                <a:ea typeface="ＭＳ Ｐゴシック" pitchFamily="34" charset="-128"/>
              </a:defRPr>
            </a:lvl1pPr>
          </a:lstStyle>
          <a:p>
            <a:endParaRPr lang="en-GB"/>
          </a:p>
        </p:txBody>
      </p:sp>
      <p:sp>
        <p:nvSpPr>
          <p:cNvPr id="5" name="Rectangle 36"/>
          <p:cNvSpPr>
            <a:spLocks noGrp="1" noChangeArrowheads="1"/>
          </p:cNvSpPr>
          <p:nvPr>
            <p:ph type="sldNum" sz="quarter" idx="11"/>
          </p:nvPr>
        </p:nvSpPr>
        <p:spPr/>
        <p:txBody>
          <a:bodyPr/>
          <a:lstStyle>
            <a:lvl1pPr defTabSz="457200">
              <a:defRPr>
                <a:ea typeface="ＭＳ Ｐゴシック" pitchFamily="34" charset="-128"/>
              </a:defRPr>
            </a:lvl1pPr>
          </a:lstStyle>
          <a:p>
            <a:fld id="{B6EA0B7C-EC52-4BA6-A4F5-179227F36440}" type="slidenum">
              <a:rPr lang="en-GB" smtClean="0"/>
              <a:pPr/>
              <a:t>‹#›</a:t>
            </a:fld>
            <a:endParaRPr lang="en-GB"/>
          </a:p>
        </p:txBody>
      </p:sp>
    </p:spTree>
    <p:extLst>
      <p:ext uri="{BB962C8B-B14F-4D97-AF65-F5344CB8AC3E}">
        <p14:creationId xmlns:p14="http://schemas.microsoft.com/office/powerpoint/2010/main" val="10501107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68413"/>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68413"/>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5"/>
          <p:cNvSpPr>
            <a:spLocks noGrp="1" noChangeArrowheads="1"/>
          </p:cNvSpPr>
          <p:nvPr>
            <p:ph type="ftr" sz="quarter" idx="10"/>
          </p:nvPr>
        </p:nvSpPr>
        <p:spPr/>
        <p:txBody>
          <a:bodyPr/>
          <a:lstStyle>
            <a:lvl1pPr defTabSz="457200">
              <a:defRPr>
                <a:ea typeface="ＭＳ Ｐゴシック" pitchFamily="34" charset="-128"/>
              </a:defRPr>
            </a:lvl1pPr>
          </a:lstStyle>
          <a:p>
            <a:endParaRPr lang="en-GB"/>
          </a:p>
        </p:txBody>
      </p:sp>
      <p:sp>
        <p:nvSpPr>
          <p:cNvPr id="6" name="Rectangle 36"/>
          <p:cNvSpPr>
            <a:spLocks noGrp="1" noChangeArrowheads="1"/>
          </p:cNvSpPr>
          <p:nvPr>
            <p:ph type="sldNum" sz="quarter" idx="11"/>
          </p:nvPr>
        </p:nvSpPr>
        <p:spPr/>
        <p:txBody>
          <a:bodyPr/>
          <a:lstStyle>
            <a:lvl1pPr defTabSz="457200">
              <a:defRPr>
                <a:ea typeface="ＭＳ Ｐゴシック" pitchFamily="34" charset="-128"/>
              </a:defRPr>
            </a:lvl1pPr>
          </a:lstStyle>
          <a:p>
            <a:fld id="{B6EA0B7C-EC52-4BA6-A4F5-179227F36440}" type="slidenum">
              <a:rPr lang="en-GB" smtClean="0"/>
              <a:pPr/>
              <a:t>‹#›</a:t>
            </a:fld>
            <a:endParaRPr lang="en-GB"/>
          </a:p>
        </p:txBody>
      </p:sp>
    </p:spTree>
    <p:extLst>
      <p:ext uri="{BB962C8B-B14F-4D97-AF65-F5344CB8AC3E}">
        <p14:creationId xmlns:p14="http://schemas.microsoft.com/office/powerpoint/2010/main" val="19387459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5"/>
          <p:cNvSpPr>
            <a:spLocks noGrp="1" noChangeArrowheads="1"/>
          </p:cNvSpPr>
          <p:nvPr>
            <p:ph type="ftr" sz="quarter" idx="10"/>
          </p:nvPr>
        </p:nvSpPr>
        <p:spPr/>
        <p:txBody>
          <a:bodyPr/>
          <a:lstStyle>
            <a:lvl1pPr defTabSz="457200">
              <a:defRPr>
                <a:ea typeface="ＭＳ Ｐゴシック" pitchFamily="34" charset="-128"/>
              </a:defRPr>
            </a:lvl1pPr>
          </a:lstStyle>
          <a:p>
            <a:endParaRPr lang="en-GB"/>
          </a:p>
        </p:txBody>
      </p:sp>
      <p:sp>
        <p:nvSpPr>
          <p:cNvPr id="8" name="Rectangle 36"/>
          <p:cNvSpPr>
            <a:spLocks noGrp="1" noChangeArrowheads="1"/>
          </p:cNvSpPr>
          <p:nvPr>
            <p:ph type="sldNum" sz="quarter" idx="11"/>
          </p:nvPr>
        </p:nvSpPr>
        <p:spPr/>
        <p:txBody>
          <a:bodyPr/>
          <a:lstStyle>
            <a:lvl1pPr defTabSz="457200">
              <a:defRPr>
                <a:ea typeface="ＭＳ Ｐゴシック" pitchFamily="34" charset="-128"/>
              </a:defRPr>
            </a:lvl1pPr>
          </a:lstStyle>
          <a:p>
            <a:fld id="{B6EA0B7C-EC52-4BA6-A4F5-179227F36440}" type="slidenum">
              <a:rPr lang="en-GB" smtClean="0"/>
              <a:pPr/>
              <a:t>‹#›</a:t>
            </a:fld>
            <a:endParaRPr lang="en-GB"/>
          </a:p>
        </p:txBody>
      </p:sp>
    </p:spTree>
    <p:extLst>
      <p:ext uri="{BB962C8B-B14F-4D97-AF65-F5344CB8AC3E}">
        <p14:creationId xmlns:p14="http://schemas.microsoft.com/office/powerpoint/2010/main" val="300554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68413"/>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68413"/>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5"/>
          <p:cNvSpPr>
            <a:spLocks noGrp="1" noChangeArrowheads="1"/>
          </p:cNvSpPr>
          <p:nvPr>
            <p:ph type="ftr" sz="quarter" idx="10"/>
          </p:nvPr>
        </p:nvSpPr>
        <p:spPr/>
        <p:txBody>
          <a:bodyPr/>
          <a:lstStyle>
            <a:lvl1pPr defTabSz="457200">
              <a:defRPr/>
            </a:lvl1pPr>
          </a:lstStyle>
          <a:p>
            <a:pPr>
              <a:defRPr/>
            </a:pPr>
            <a:endParaRPr lang="en-GB" dirty="0"/>
          </a:p>
        </p:txBody>
      </p:sp>
      <p:sp>
        <p:nvSpPr>
          <p:cNvPr id="6" name="Rectangle 36"/>
          <p:cNvSpPr>
            <a:spLocks noGrp="1" noChangeArrowheads="1"/>
          </p:cNvSpPr>
          <p:nvPr>
            <p:ph type="sldNum" sz="quarter" idx="11"/>
          </p:nvPr>
        </p:nvSpPr>
        <p:spPr/>
        <p:txBody>
          <a:bodyPr/>
          <a:lstStyle>
            <a:lvl1pPr defTabSz="457200">
              <a:defRPr/>
            </a:lvl1pPr>
          </a:lstStyle>
          <a:p>
            <a:pPr>
              <a:defRPr/>
            </a:pPr>
            <a:fld id="{DD90159A-8A34-4A8A-9972-5288E4B9BA40}" type="slidenum">
              <a:rPr lang="en-GB"/>
              <a:pPr>
                <a:defRPr/>
              </a:pPr>
              <a:t>‹#›</a:t>
            </a:fld>
            <a:endParaRPr lang="en-GB" dirty="0"/>
          </a:p>
        </p:txBody>
      </p:sp>
    </p:spTree>
    <p:extLst>
      <p:ext uri="{BB962C8B-B14F-4D97-AF65-F5344CB8AC3E}">
        <p14:creationId xmlns:p14="http://schemas.microsoft.com/office/powerpoint/2010/main" val="11944935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5"/>
          <p:cNvSpPr>
            <a:spLocks noGrp="1" noChangeArrowheads="1"/>
          </p:cNvSpPr>
          <p:nvPr>
            <p:ph type="ftr" sz="quarter" idx="10"/>
          </p:nvPr>
        </p:nvSpPr>
        <p:spPr/>
        <p:txBody>
          <a:bodyPr/>
          <a:lstStyle>
            <a:lvl1pPr defTabSz="457200">
              <a:defRPr>
                <a:ea typeface="ＭＳ Ｐゴシック" pitchFamily="34" charset="-128"/>
              </a:defRPr>
            </a:lvl1pPr>
          </a:lstStyle>
          <a:p>
            <a:endParaRPr lang="en-GB"/>
          </a:p>
        </p:txBody>
      </p:sp>
      <p:sp>
        <p:nvSpPr>
          <p:cNvPr id="4" name="Rectangle 36"/>
          <p:cNvSpPr>
            <a:spLocks noGrp="1" noChangeArrowheads="1"/>
          </p:cNvSpPr>
          <p:nvPr>
            <p:ph type="sldNum" sz="quarter" idx="11"/>
          </p:nvPr>
        </p:nvSpPr>
        <p:spPr/>
        <p:txBody>
          <a:bodyPr/>
          <a:lstStyle>
            <a:lvl1pPr defTabSz="457200">
              <a:defRPr>
                <a:ea typeface="ＭＳ Ｐゴシック" pitchFamily="34" charset="-128"/>
              </a:defRPr>
            </a:lvl1pPr>
          </a:lstStyle>
          <a:p>
            <a:fld id="{B6EA0B7C-EC52-4BA6-A4F5-179227F36440}" type="slidenum">
              <a:rPr lang="en-GB" smtClean="0"/>
              <a:pPr/>
              <a:t>‹#›</a:t>
            </a:fld>
            <a:endParaRPr lang="en-GB"/>
          </a:p>
        </p:txBody>
      </p:sp>
    </p:spTree>
    <p:extLst>
      <p:ext uri="{BB962C8B-B14F-4D97-AF65-F5344CB8AC3E}">
        <p14:creationId xmlns:p14="http://schemas.microsoft.com/office/powerpoint/2010/main" val="27623126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ftr" sz="quarter" idx="10"/>
          </p:nvPr>
        </p:nvSpPr>
        <p:spPr/>
        <p:txBody>
          <a:bodyPr/>
          <a:lstStyle>
            <a:lvl1pPr defTabSz="457200">
              <a:defRPr>
                <a:ea typeface="ＭＳ Ｐゴシック" pitchFamily="34" charset="-128"/>
              </a:defRPr>
            </a:lvl1pPr>
          </a:lstStyle>
          <a:p>
            <a:endParaRPr lang="en-GB"/>
          </a:p>
        </p:txBody>
      </p:sp>
      <p:sp>
        <p:nvSpPr>
          <p:cNvPr id="3" name="Rectangle 36"/>
          <p:cNvSpPr>
            <a:spLocks noGrp="1" noChangeArrowheads="1"/>
          </p:cNvSpPr>
          <p:nvPr>
            <p:ph type="sldNum" sz="quarter" idx="11"/>
          </p:nvPr>
        </p:nvSpPr>
        <p:spPr/>
        <p:txBody>
          <a:bodyPr/>
          <a:lstStyle>
            <a:lvl1pPr defTabSz="457200">
              <a:defRPr>
                <a:ea typeface="ＭＳ Ｐゴシック" pitchFamily="34" charset="-128"/>
              </a:defRPr>
            </a:lvl1pPr>
          </a:lstStyle>
          <a:p>
            <a:fld id="{B6EA0B7C-EC52-4BA6-A4F5-179227F36440}" type="slidenum">
              <a:rPr lang="en-GB" smtClean="0"/>
              <a:pPr/>
              <a:t>‹#›</a:t>
            </a:fld>
            <a:endParaRPr lang="en-GB"/>
          </a:p>
        </p:txBody>
      </p:sp>
    </p:spTree>
    <p:extLst>
      <p:ext uri="{BB962C8B-B14F-4D97-AF65-F5344CB8AC3E}">
        <p14:creationId xmlns:p14="http://schemas.microsoft.com/office/powerpoint/2010/main" val="37972567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ftr" sz="quarter" idx="10"/>
          </p:nvPr>
        </p:nvSpPr>
        <p:spPr/>
        <p:txBody>
          <a:bodyPr/>
          <a:lstStyle>
            <a:lvl1pPr defTabSz="457200">
              <a:defRPr>
                <a:ea typeface="ＭＳ Ｐゴシック" pitchFamily="34" charset="-128"/>
              </a:defRPr>
            </a:lvl1pPr>
          </a:lstStyle>
          <a:p>
            <a:endParaRPr lang="en-GB"/>
          </a:p>
        </p:txBody>
      </p:sp>
      <p:sp>
        <p:nvSpPr>
          <p:cNvPr id="6" name="Rectangle 36"/>
          <p:cNvSpPr>
            <a:spLocks noGrp="1" noChangeArrowheads="1"/>
          </p:cNvSpPr>
          <p:nvPr>
            <p:ph type="sldNum" sz="quarter" idx="11"/>
          </p:nvPr>
        </p:nvSpPr>
        <p:spPr/>
        <p:txBody>
          <a:bodyPr/>
          <a:lstStyle>
            <a:lvl1pPr defTabSz="457200">
              <a:defRPr>
                <a:ea typeface="ＭＳ Ｐゴシック" pitchFamily="34" charset="-128"/>
              </a:defRPr>
            </a:lvl1pPr>
          </a:lstStyle>
          <a:p>
            <a:fld id="{B6EA0B7C-EC52-4BA6-A4F5-179227F36440}" type="slidenum">
              <a:rPr lang="en-GB" smtClean="0"/>
              <a:pPr/>
              <a:t>‹#›</a:t>
            </a:fld>
            <a:endParaRPr lang="en-GB"/>
          </a:p>
        </p:txBody>
      </p:sp>
    </p:spTree>
    <p:extLst>
      <p:ext uri="{BB962C8B-B14F-4D97-AF65-F5344CB8AC3E}">
        <p14:creationId xmlns:p14="http://schemas.microsoft.com/office/powerpoint/2010/main" val="10892441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ftr" sz="quarter" idx="10"/>
          </p:nvPr>
        </p:nvSpPr>
        <p:spPr/>
        <p:txBody>
          <a:bodyPr/>
          <a:lstStyle>
            <a:lvl1pPr defTabSz="457200">
              <a:defRPr>
                <a:ea typeface="ＭＳ Ｐゴシック" pitchFamily="34" charset="-128"/>
              </a:defRPr>
            </a:lvl1pPr>
          </a:lstStyle>
          <a:p>
            <a:endParaRPr lang="en-GB"/>
          </a:p>
        </p:txBody>
      </p:sp>
      <p:sp>
        <p:nvSpPr>
          <p:cNvPr id="6" name="Rectangle 36"/>
          <p:cNvSpPr>
            <a:spLocks noGrp="1" noChangeArrowheads="1"/>
          </p:cNvSpPr>
          <p:nvPr>
            <p:ph type="sldNum" sz="quarter" idx="11"/>
          </p:nvPr>
        </p:nvSpPr>
        <p:spPr/>
        <p:txBody>
          <a:bodyPr/>
          <a:lstStyle>
            <a:lvl1pPr defTabSz="457200">
              <a:defRPr>
                <a:ea typeface="ＭＳ Ｐゴシック" pitchFamily="34" charset="-128"/>
              </a:defRPr>
            </a:lvl1pPr>
          </a:lstStyle>
          <a:p>
            <a:fld id="{B6EA0B7C-EC52-4BA6-A4F5-179227F36440}" type="slidenum">
              <a:rPr lang="en-GB" smtClean="0"/>
              <a:pPr/>
              <a:t>‹#›</a:t>
            </a:fld>
            <a:endParaRPr lang="en-GB"/>
          </a:p>
        </p:txBody>
      </p:sp>
    </p:spTree>
    <p:extLst>
      <p:ext uri="{BB962C8B-B14F-4D97-AF65-F5344CB8AC3E}">
        <p14:creationId xmlns:p14="http://schemas.microsoft.com/office/powerpoint/2010/main" val="19856171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5"/>
          <p:cNvSpPr>
            <a:spLocks noGrp="1" noChangeArrowheads="1"/>
          </p:cNvSpPr>
          <p:nvPr>
            <p:ph type="ftr" sz="quarter" idx="10"/>
          </p:nvPr>
        </p:nvSpPr>
        <p:spPr/>
        <p:txBody>
          <a:bodyPr/>
          <a:lstStyle>
            <a:lvl1pPr defTabSz="457200">
              <a:defRPr>
                <a:ea typeface="ＭＳ Ｐゴシック" pitchFamily="34" charset="-128"/>
              </a:defRPr>
            </a:lvl1pPr>
          </a:lstStyle>
          <a:p>
            <a:endParaRPr lang="en-GB"/>
          </a:p>
        </p:txBody>
      </p:sp>
      <p:sp>
        <p:nvSpPr>
          <p:cNvPr id="5" name="Rectangle 36"/>
          <p:cNvSpPr>
            <a:spLocks noGrp="1" noChangeArrowheads="1"/>
          </p:cNvSpPr>
          <p:nvPr>
            <p:ph type="sldNum" sz="quarter" idx="11"/>
          </p:nvPr>
        </p:nvSpPr>
        <p:spPr/>
        <p:txBody>
          <a:bodyPr/>
          <a:lstStyle>
            <a:lvl1pPr defTabSz="457200">
              <a:defRPr>
                <a:ea typeface="ＭＳ Ｐゴシック" pitchFamily="34" charset="-128"/>
              </a:defRPr>
            </a:lvl1pPr>
          </a:lstStyle>
          <a:p>
            <a:fld id="{B6EA0B7C-EC52-4BA6-A4F5-179227F36440}" type="slidenum">
              <a:rPr lang="en-GB" smtClean="0"/>
              <a:pPr/>
              <a:t>‹#›</a:t>
            </a:fld>
            <a:endParaRPr lang="en-GB"/>
          </a:p>
        </p:txBody>
      </p:sp>
    </p:spTree>
    <p:extLst>
      <p:ext uri="{BB962C8B-B14F-4D97-AF65-F5344CB8AC3E}">
        <p14:creationId xmlns:p14="http://schemas.microsoft.com/office/powerpoint/2010/main" val="88216621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0"/>
            <a:ext cx="2058988" cy="53736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0"/>
            <a:ext cx="6029325" cy="5373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5"/>
          <p:cNvSpPr>
            <a:spLocks noGrp="1" noChangeArrowheads="1"/>
          </p:cNvSpPr>
          <p:nvPr>
            <p:ph type="ftr" sz="quarter" idx="10"/>
          </p:nvPr>
        </p:nvSpPr>
        <p:spPr/>
        <p:txBody>
          <a:bodyPr/>
          <a:lstStyle>
            <a:lvl1pPr defTabSz="457200">
              <a:defRPr>
                <a:ea typeface="ＭＳ Ｐゴシック" pitchFamily="34" charset="-128"/>
              </a:defRPr>
            </a:lvl1pPr>
          </a:lstStyle>
          <a:p>
            <a:endParaRPr lang="en-GB"/>
          </a:p>
        </p:txBody>
      </p:sp>
      <p:sp>
        <p:nvSpPr>
          <p:cNvPr id="5" name="Rectangle 36"/>
          <p:cNvSpPr>
            <a:spLocks noGrp="1" noChangeArrowheads="1"/>
          </p:cNvSpPr>
          <p:nvPr>
            <p:ph type="sldNum" sz="quarter" idx="11"/>
          </p:nvPr>
        </p:nvSpPr>
        <p:spPr/>
        <p:txBody>
          <a:bodyPr/>
          <a:lstStyle>
            <a:lvl1pPr defTabSz="457200">
              <a:defRPr>
                <a:ea typeface="ＭＳ Ｐゴシック" pitchFamily="34" charset="-128"/>
              </a:defRPr>
            </a:lvl1pPr>
          </a:lstStyle>
          <a:p>
            <a:fld id="{B6EA0B7C-EC52-4BA6-A4F5-179227F36440}" type="slidenum">
              <a:rPr lang="en-GB" smtClean="0"/>
              <a:pPr/>
              <a:t>‹#›</a:t>
            </a:fld>
            <a:endParaRPr lang="en-GB"/>
          </a:p>
        </p:txBody>
      </p:sp>
    </p:spTree>
    <p:extLst>
      <p:ext uri="{BB962C8B-B14F-4D97-AF65-F5344CB8AC3E}">
        <p14:creationId xmlns:p14="http://schemas.microsoft.com/office/powerpoint/2010/main" val="374928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5"/>
          <p:cNvSpPr>
            <a:spLocks noGrp="1" noChangeArrowheads="1"/>
          </p:cNvSpPr>
          <p:nvPr>
            <p:ph type="ftr" sz="quarter" idx="10"/>
          </p:nvPr>
        </p:nvSpPr>
        <p:spPr/>
        <p:txBody>
          <a:bodyPr/>
          <a:lstStyle>
            <a:lvl1pPr defTabSz="457200">
              <a:defRPr/>
            </a:lvl1pPr>
          </a:lstStyle>
          <a:p>
            <a:pPr>
              <a:defRPr/>
            </a:pPr>
            <a:endParaRPr lang="en-GB" dirty="0"/>
          </a:p>
        </p:txBody>
      </p:sp>
      <p:sp>
        <p:nvSpPr>
          <p:cNvPr id="8" name="Rectangle 36"/>
          <p:cNvSpPr>
            <a:spLocks noGrp="1" noChangeArrowheads="1"/>
          </p:cNvSpPr>
          <p:nvPr>
            <p:ph type="sldNum" sz="quarter" idx="11"/>
          </p:nvPr>
        </p:nvSpPr>
        <p:spPr/>
        <p:txBody>
          <a:bodyPr/>
          <a:lstStyle>
            <a:lvl1pPr defTabSz="457200">
              <a:defRPr/>
            </a:lvl1pPr>
          </a:lstStyle>
          <a:p>
            <a:pPr>
              <a:defRPr/>
            </a:pPr>
            <a:fld id="{6CC50E23-52AA-4C8F-83C7-22C642B5F61F}" type="slidenum">
              <a:rPr lang="en-GB"/>
              <a:pPr>
                <a:defRPr/>
              </a:pPr>
              <a:t>‹#›</a:t>
            </a:fld>
            <a:endParaRPr lang="en-GB" dirty="0"/>
          </a:p>
        </p:txBody>
      </p:sp>
    </p:spTree>
    <p:extLst>
      <p:ext uri="{BB962C8B-B14F-4D97-AF65-F5344CB8AC3E}">
        <p14:creationId xmlns:p14="http://schemas.microsoft.com/office/powerpoint/2010/main" val="1605695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5"/>
          <p:cNvSpPr>
            <a:spLocks noGrp="1" noChangeArrowheads="1"/>
          </p:cNvSpPr>
          <p:nvPr>
            <p:ph type="ftr" sz="quarter" idx="10"/>
          </p:nvPr>
        </p:nvSpPr>
        <p:spPr/>
        <p:txBody>
          <a:bodyPr/>
          <a:lstStyle>
            <a:lvl1pPr defTabSz="457200">
              <a:defRPr/>
            </a:lvl1pPr>
          </a:lstStyle>
          <a:p>
            <a:pPr>
              <a:defRPr/>
            </a:pPr>
            <a:endParaRPr lang="en-GB" dirty="0"/>
          </a:p>
        </p:txBody>
      </p:sp>
      <p:sp>
        <p:nvSpPr>
          <p:cNvPr id="4" name="Rectangle 36"/>
          <p:cNvSpPr>
            <a:spLocks noGrp="1" noChangeArrowheads="1"/>
          </p:cNvSpPr>
          <p:nvPr>
            <p:ph type="sldNum" sz="quarter" idx="11"/>
          </p:nvPr>
        </p:nvSpPr>
        <p:spPr/>
        <p:txBody>
          <a:bodyPr/>
          <a:lstStyle>
            <a:lvl1pPr defTabSz="457200">
              <a:defRPr/>
            </a:lvl1pPr>
          </a:lstStyle>
          <a:p>
            <a:pPr>
              <a:defRPr/>
            </a:pPr>
            <a:fld id="{076777B5-D7D1-4075-869D-D34D321D8FDE}" type="slidenum">
              <a:rPr lang="en-GB"/>
              <a:pPr>
                <a:defRPr/>
              </a:pPr>
              <a:t>‹#›</a:t>
            </a:fld>
            <a:endParaRPr lang="en-GB" dirty="0"/>
          </a:p>
        </p:txBody>
      </p:sp>
    </p:spTree>
    <p:extLst>
      <p:ext uri="{BB962C8B-B14F-4D97-AF65-F5344CB8AC3E}">
        <p14:creationId xmlns:p14="http://schemas.microsoft.com/office/powerpoint/2010/main" val="296980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ftr" sz="quarter" idx="10"/>
          </p:nvPr>
        </p:nvSpPr>
        <p:spPr/>
        <p:txBody>
          <a:bodyPr/>
          <a:lstStyle>
            <a:lvl1pPr defTabSz="457200">
              <a:defRPr/>
            </a:lvl1pPr>
          </a:lstStyle>
          <a:p>
            <a:pPr>
              <a:defRPr/>
            </a:pPr>
            <a:endParaRPr lang="en-GB" dirty="0"/>
          </a:p>
        </p:txBody>
      </p:sp>
      <p:sp>
        <p:nvSpPr>
          <p:cNvPr id="3" name="Rectangle 36"/>
          <p:cNvSpPr>
            <a:spLocks noGrp="1" noChangeArrowheads="1"/>
          </p:cNvSpPr>
          <p:nvPr>
            <p:ph type="sldNum" sz="quarter" idx="11"/>
          </p:nvPr>
        </p:nvSpPr>
        <p:spPr/>
        <p:txBody>
          <a:bodyPr/>
          <a:lstStyle>
            <a:lvl1pPr defTabSz="457200">
              <a:defRPr/>
            </a:lvl1pPr>
          </a:lstStyle>
          <a:p>
            <a:pPr>
              <a:defRPr/>
            </a:pPr>
            <a:fld id="{833258A0-DA9A-4D2D-B828-3FE4F5D5E3FD}" type="slidenum">
              <a:rPr lang="en-GB"/>
              <a:pPr>
                <a:defRPr/>
              </a:pPr>
              <a:t>‹#›</a:t>
            </a:fld>
            <a:endParaRPr lang="en-GB" dirty="0"/>
          </a:p>
        </p:txBody>
      </p:sp>
    </p:spTree>
    <p:extLst>
      <p:ext uri="{BB962C8B-B14F-4D97-AF65-F5344CB8AC3E}">
        <p14:creationId xmlns:p14="http://schemas.microsoft.com/office/powerpoint/2010/main" val="248228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ftr" sz="quarter" idx="10"/>
          </p:nvPr>
        </p:nvSpPr>
        <p:spPr/>
        <p:txBody>
          <a:bodyPr/>
          <a:lstStyle>
            <a:lvl1pPr defTabSz="457200">
              <a:defRPr/>
            </a:lvl1pPr>
          </a:lstStyle>
          <a:p>
            <a:pPr>
              <a:defRPr/>
            </a:pPr>
            <a:endParaRPr lang="en-GB" dirty="0"/>
          </a:p>
        </p:txBody>
      </p:sp>
      <p:sp>
        <p:nvSpPr>
          <p:cNvPr id="6" name="Rectangle 36"/>
          <p:cNvSpPr>
            <a:spLocks noGrp="1" noChangeArrowheads="1"/>
          </p:cNvSpPr>
          <p:nvPr>
            <p:ph type="sldNum" sz="quarter" idx="11"/>
          </p:nvPr>
        </p:nvSpPr>
        <p:spPr/>
        <p:txBody>
          <a:bodyPr/>
          <a:lstStyle>
            <a:lvl1pPr defTabSz="457200">
              <a:defRPr/>
            </a:lvl1pPr>
          </a:lstStyle>
          <a:p>
            <a:pPr>
              <a:defRPr/>
            </a:pPr>
            <a:fld id="{5BCDD0C1-EF23-4BEE-B6C5-F7B1AC74E249}" type="slidenum">
              <a:rPr lang="en-GB"/>
              <a:pPr>
                <a:defRPr/>
              </a:pPr>
              <a:t>‹#›</a:t>
            </a:fld>
            <a:endParaRPr lang="en-GB" dirty="0"/>
          </a:p>
        </p:txBody>
      </p:sp>
    </p:spTree>
    <p:extLst>
      <p:ext uri="{BB962C8B-B14F-4D97-AF65-F5344CB8AC3E}">
        <p14:creationId xmlns:p14="http://schemas.microsoft.com/office/powerpoint/2010/main" val="69916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ftr" sz="quarter" idx="10"/>
          </p:nvPr>
        </p:nvSpPr>
        <p:spPr/>
        <p:txBody>
          <a:bodyPr/>
          <a:lstStyle>
            <a:lvl1pPr defTabSz="457200">
              <a:defRPr/>
            </a:lvl1pPr>
          </a:lstStyle>
          <a:p>
            <a:pPr>
              <a:defRPr/>
            </a:pPr>
            <a:endParaRPr lang="en-GB" dirty="0"/>
          </a:p>
        </p:txBody>
      </p:sp>
      <p:sp>
        <p:nvSpPr>
          <p:cNvPr id="6" name="Rectangle 36"/>
          <p:cNvSpPr>
            <a:spLocks noGrp="1" noChangeArrowheads="1"/>
          </p:cNvSpPr>
          <p:nvPr>
            <p:ph type="sldNum" sz="quarter" idx="11"/>
          </p:nvPr>
        </p:nvSpPr>
        <p:spPr/>
        <p:txBody>
          <a:bodyPr/>
          <a:lstStyle>
            <a:lvl1pPr defTabSz="457200">
              <a:defRPr/>
            </a:lvl1pPr>
          </a:lstStyle>
          <a:p>
            <a:pPr>
              <a:defRPr/>
            </a:pPr>
            <a:fld id="{CEF61E5F-06FB-4AA5-BE02-DA71887E40EF}" type="slidenum">
              <a:rPr lang="en-GB"/>
              <a:pPr>
                <a:defRPr/>
              </a:pPr>
              <a:t>‹#›</a:t>
            </a:fld>
            <a:endParaRPr lang="en-GB" dirty="0"/>
          </a:p>
        </p:txBody>
      </p:sp>
    </p:spTree>
    <p:extLst>
      <p:ext uri="{BB962C8B-B14F-4D97-AF65-F5344CB8AC3E}">
        <p14:creationId xmlns:p14="http://schemas.microsoft.com/office/powerpoint/2010/main" val="418894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6.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6" Type="http://schemas.openxmlformats.org/officeDocument/2006/relationships/image" Target="../media/image2.jpeg"/><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image" Target="../media/image1.jpeg"/><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6" descr="xoserve-PPT-BG_SmlLogo.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2"/>
          <p:cNvSpPr>
            <a:spLocks noGrp="1" noChangeArrowheads="1"/>
          </p:cNvSpPr>
          <p:nvPr>
            <p:ph type="title"/>
          </p:nvPr>
        </p:nvSpPr>
        <p:spPr bwMode="auto">
          <a:xfrm>
            <a:off x="468313" y="0"/>
            <a:ext cx="82296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124" name="Rectangle 33"/>
          <p:cNvSpPr>
            <a:spLocks noGrp="1" noChangeArrowheads="1"/>
          </p:cNvSpPr>
          <p:nvPr>
            <p:ph type="body" idx="1"/>
          </p:nvPr>
        </p:nvSpPr>
        <p:spPr bwMode="auto">
          <a:xfrm>
            <a:off x="457200" y="1268413"/>
            <a:ext cx="8229600" cy="41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59" name="Rectangle 35"/>
          <p:cNvSpPr>
            <a:spLocks noGrp="1" noChangeArrowheads="1"/>
          </p:cNvSpPr>
          <p:nvPr>
            <p:ph type="ftr" sz="quarter" idx="3"/>
          </p:nvPr>
        </p:nvSpPr>
        <p:spPr bwMode="auto">
          <a:xfrm>
            <a:off x="468313" y="6245225"/>
            <a:ext cx="55514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defTabSz="914400">
              <a:defRPr sz="1400">
                <a:solidFill>
                  <a:srgbClr val="000000"/>
                </a:solidFill>
                <a:latin typeface="Arial" charset="0"/>
              </a:defRPr>
            </a:lvl1pPr>
          </a:lstStyle>
          <a:p>
            <a:pPr fontAlgn="base">
              <a:spcBef>
                <a:spcPct val="0"/>
              </a:spcBef>
              <a:spcAft>
                <a:spcPct val="0"/>
              </a:spcAft>
              <a:defRPr/>
            </a:pPr>
            <a:endParaRPr lang="en-GB" dirty="0">
              <a:ea typeface="ＭＳ Ｐゴシック" pitchFamily="34" charset="-128"/>
            </a:endParaRPr>
          </a:p>
        </p:txBody>
      </p:sp>
      <p:sp>
        <p:nvSpPr>
          <p:cNvPr id="1060" name="Rectangle 36"/>
          <p:cNvSpPr>
            <a:spLocks noGrp="1" noChangeArrowheads="1"/>
          </p:cNvSpPr>
          <p:nvPr>
            <p:ph type="sldNum" sz="quarter" idx="4"/>
          </p:nvPr>
        </p:nvSpPr>
        <p:spPr bwMode="auto">
          <a:xfrm>
            <a:off x="8243888" y="0"/>
            <a:ext cx="90011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a:defRPr sz="1400">
                <a:solidFill>
                  <a:srgbClr val="000000"/>
                </a:solidFill>
                <a:latin typeface="Arial" charset="0"/>
              </a:defRPr>
            </a:lvl1pPr>
          </a:lstStyle>
          <a:p>
            <a:pPr fontAlgn="base">
              <a:spcBef>
                <a:spcPct val="0"/>
              </a:spcBef>
              <a:spcAft>
                <a:spcPct val="0"/>
              </a:spcAft>
              <a:defRPr/>
            </a:pPr>
            <a:fld id="{D95346CD-AEEA-44DD-8185-23891F2AB5B6}" type="slidenum">
              <a:rPr lang="en-GB">
                <a:ea typeface="ＭＳ Ｐゴシック" pitchFamily="34" charset="-128"/>
              </a:rPr>
              <a:pPr fontAlgn="base">
                <a:spcBef>
                  <a:spcPct val="0"/>
                </a:spcBef>
                <a:spcAft>
                  <a:spcPct val="0"/>
                </a:spcAft>
                <a:defRPr/>
              </a:pPr>
              <a:t>‹#›</a:t>
            </a:fld>
            <a:endParaRPr lang="en-GB" dirty="0">
              <a:ea typeface="ＭＳ Ｐゴシック" pitchFamily="34" charset="-128"/>
            </a:endParaRPr>
          </a:p>
        </p:txBody>
      </p:sp>
      <p:cxnSp>
        <p:nvCxnSpPr>
          <p:cNvPr id="5127" name="AutoShape 38"/>
          <p:cNvCxnSpPr>
            <a:cxnSpLocks noChangeShapeType="1"/>
          </p:cNvCxnSpPr>
          <p:nvPr/>
        </p:nvCxnSpPr>
        <p:spPr bwMode="auto">
          <a:xfrm>
            <a:off x="0" y="1052513"/>
            <a:ext cx="9144000" cy="0"/>
          </a:xfrm>
          <a:prstGeom prst="straightConnector1">
            <a:avLst/>
          </a:prstGeom>
          <a:noFill/>
          <a:ln w="25400">
            <a:solidFill>
              <a:srgbClr val="5AA1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128" name="Picture 4" descr="xoserve-PPT-BG-front.jpg"/>
          <p:cNvPicPr>
            <a:picLocks noChangeAspect="1"/>
          </p:cNvPicPr>
          <p:nvPr/>
        </p:nvPicPr>
        <p:blipFill>
          <a:blip r:embed="rId14">
            <a:extLst>
              <a:ext uri="{28A0092B-C50C-407E-A947-70E740481C1C}">
                <a14:useLocalDpi xmlns:a14="http://schemas.microsoft.com/office/drawing/2010/main" val="0"/>
              </a:ext>
            </a:extLst>
          </a:blip>
          <a:srcRect l="27951" t="16412" r="27951" b="47893"/>
          <a:stretch>
            <a:fillRect/>
          </a:stretch>
        </p:blipFill>
        <p:spPr bwMode="auto">
          <a:xfrm>
            <a:off x="7596188" y="5589588"/>
            <a:ext cx="13684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129" name="AutoShape 41"/>
          <p:cNvCxnSpPr>
            <a:cxnSpLocks noChangeShapeType="1"/>
          </p:cNvCxnSpPr>
          <p:nvPr/>
        </p:nvCxnSpPr>
        <p:spPr bwMode="auto">
          <a:xfrm>
            <a:off x="0" y="1077913"/>
            <a:ext cx="9144000" cy="0"/>
          </a:xfrm>
          <a:prstGeom prst="straightConnector1">
            <a:avLst/>
          </a:prstGeom>
          <a:noFill/>
          <a:ln w="25400">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30" name="AutoShape 42"/>
          <p:cNvCxnSpPr>
            <a:cxnSpLocks noChangeShapeType="1"/>
          </p:cNvCxnSpPr>
          <p:nvPr/>
        </p:nvCxnSpPr>
        <p:spPr bwMode="auto">
          <a:xfrm>
            <a:off x="0" y="1101725"/>
            <a:ext cx="9144000" cy="0"/>
          </a:xfrm>
          <a:prstGeom prst="straightConnector1">
            <a:avLst/>
          </a:prstGeom>
          <a:noFill/>
          <a:ln w="25400">
            <a:solidFill>
              <a:srgbClr val="DEEC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93982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rgbClr val="5AA1F0"/>
          </a:solidFill>
          <a:latin typeface="+mj-lt"/>
          <a:ea typeface="+mj-ea"/>
          <a:cs typeface="+mj-cs"/>
        </a:defRPr>
      </a:lvl1pPr>
      <a:lvl2pPr algn="ctr" rtl="0" eaLnBrk="0" fontAlgn="base" hangingPunct="0">
        <a:spcBef>
          <a:spcPct val="0"/>
        </a:spcBef>
        <a:spcAft>
          <a:spcPct val="0"/>
        </a:spcAft>
        <a:defRPr sz="3600">
          <a:solidFill>
            <a:srgbClr val="5AA1F0"/>
          </a:solidFill>
          <a:latin typeface="Arial" charset="0"/>
        </a:defRPr>
      </a:lvl2pPr>
      <a:lvl3pPr algn="ctr" rtl="0" eaLnBrk="0" fontAlgn="base" hangingPunct="0">
        <a:spcBef>
          <a:spcPct val="0"/>
        </a:spcBef>
        <a:spcAft>
          <a:spcPct val="0"/>
        </a:spcAft>
        <a:defRPr sz="3600">
          <a:solidFill>
            <a:srgbClr val="5AA1F0"/>
          </a:solidFill>
          <a:latin typeface="Arial" charset="0"/>
        </a:defRPr>
      </a:lvl3pPr>
      <a:lvl4pPr algn="ctr" rtl="0" eaLnBrk="0" fontAlgn="base" hangingPunct="0">
        <a:spcBef>
          <a:spcPct val="0"/>
        </a:spcBef>
        <a:spcAft>
          <a:spcPct val="0"/>
        </a:spcAft>
        <a:defRPr sz="3600">
          <a:solidFill>
            <a:srgbClr val="5AA1F0"/>
          </a:solidFill>
          <a:latin typeface="Arial" charset="0"/>
        </a:defRPr>
      </a:lvl4pPr>
      <a:lvl5pPr algn="ctr" rtl="0" eaLnBrk="0" fontAlgn="base" hangingPunct="0">
        <a:spcBef>
          <a:spcPct val="0"/>
        </a:spcBef>
        <a:spcAft>
          <a:spcPct val="0"/>
        </a:spcAft>
        <a:defRPr sz="3600">
          <a:solidFill>
            <a:srgbClr val="5AA1F0"/>
          </a:solidFill>
          <a:latin typeface="Arial" charset="0"/>
        </a:defRPr>
      </a:lvl5pPr>
      <a:lvl6pPr marL="457200" algn="ctr" rtl="0" fontAlgn="base">
        <a:spcBef>
          <a:spcPct val="0"/>
        </a:spcBef>
        <a:spcAft>
          <a:spcPct val="0"/>
        </a:spcAft>
        <a:defRPr sz="3600">
          <a:solidFill>
            <a:srgbClr val="5AA1F0"/>
          </a:solidFill>
          <a:latin typeface="Arial" charset="0"/>
        </a:defRPr>
      </a:lvl6pPr>
      <a:lvl7pPr marL="914400" algn="ctr" rtl="0" fontAlgn="base">
        <a:spcBef>
          <a:spcPct val="0"/>
        </a:spcBef>
        <a:spcAft>
          <a:spcPct val="0"/>
        </a:spcAft>
        <a:defRPr sz="3600">
          <a:solidFill>
            <a:srgbClr val="5AA1F0"/>
          </a:solidFill>
          <a:latin typeface="Arial" charset="0"/>
        </a:defRPr>
      </a:lvl7pPr>
      <a:lvl8pPr marL="1371600" algn="ctr" rtl="0" fontAlgn="base">
        <a:spcBef>
          <a:spcPct val="0"/>
        </a:spcBef>
        <a:spcAft>
          <a:spcPct val="0"/>
        </a:spcAft>
        <a:defRPr sz="3600">
          <a:solidFill>
            <a:srgbClr val="5AA1F0"/>
          </a:solidFill>
          <a:latin typeface="Arial" charset="0"/>
        </a:defRPr>
      </a:lvl8pPr>
      <a:lvl9pPr marL="1828800" algn="ctr" rtl="0" fontAlgn="base">
        <a:spcBef>
          <a:spcPct val="0"/>
        </a:spcBef>
        <a:spcAft>
          <a:spcPct val="0"/>
        </a:spcAft>
        <a:defRPr sz="3600">
          <a:solidFill>
            <a:srgbClr val="5AA1F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000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5"/>
          <p:cNvSpPr>
            <a:spLocks noGrp="1" noChangeArrowheads="1"/>
          </p:cNvSpPr>
          <p:nvPr>
            <p:ph type="title"/>
          </p:nvPr>
        </p:nvSpPr>
        <p:spPr bwMode="auto">
          <a:xfrm>
            <a:off x="225425" y="66675"/>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8" name="Rectangle 9"/>
          <p:cNvSpPr>
            <a:spLocks noGrp="1" noChangeArrowheads="1"/>
          </p:cNvSpPr>
          <p:nvPr>
            <p:ph type="body" idx="1"/>
          </p:nvPr>
        </p:nvSpPr>
        <p:spPr bwMode="auto">
          <a:xfrm>
            <a:off x="228600" y="1219200"/>
            <a:ext cx="8686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0" y="6386513"/>
            <a:ext cx="4200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vl1pPr>
          </a:lstStyle>
          <a:p>
            <a:pPr defTabSz="457200" fontAlgn="base">
              <a:spcBef>
                <a:spcPct val="0"/>
              </a:spcBef>
              <a:spcAft>
                <a:spcPct val="0"/>
              </a:spcAft>
              <a:defRPr/>
            </a:pPr>
            <a:fld id="{813DE94A-157C-4079-85B3-02C051ACE9AC}"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15381" name="Rectangle 21"/>
          <p:cNvSpPr>
            <a:spLocks noGrp="1" noChangeArrowheads="1"/>
          </p:cNvSpPr>
          <p:nvPr>
            <p:ph type="dt" sz="quarter" idx="2"/>
          </p:nvPr>
        </p:nvSpPr>
        <p:spPr bwMode="auto">
          <a:xfrm>
            <a:off x="42863" y="6632575"/>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1031" name="Rectangle 22"/>
          <p:cNvSpPr>
            <a:spLocks noChangeArrowheads="1"/>
          </p:cNvSpPr>
          <p:nvPr/>
        </p:nvSpPr>
        <p:spPr bwMode="auto">
          <a:xfrm>
            <a:off x="0" y="1096963"/>
            <a:ext cx="9144000" cy="31750"/>
          </a:xfrm>
          <a:prstGeom prst="rect">
            <a:avLst/>
          </a:prstGeom>
          <a:gradFill rotWithShape="0">
            <a:gsLst>
              <a:gs pos="0">
                <a:srgbClr val="0062C8"/>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defTabSz="457200" fontAlgn="base">
              <a:spcBef>
                <a:spcPct val="0"/>
              </a:spcBef>
              <a:spcAft>
                <a:spcPct val="0"/>
              </a:spcAft>
            </a:pPr>
            <a:endParaRPr lang="en-US" dirty="0">
              <a:solidFill>
                <a:srgbClr val="000000"/>
              </a:solidFill>
              <a:ea typeface="ＭＳ Ｐゴシック" pitchFamily="34" charset="-128"/>
            </a:endParaRPr>
          </a:p>
        </p:txBody>
      </p:sp>
      <p:pic>
        <p:nvPicPr>
          <p:cNvPr id="1032" name="Picture 1"/>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334250" y="5495925"/>
            <a:ext cx="1630363"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89100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iming>
    <p:tnLst>
      <p:par>
        <p:cTn id="1" dur="indefinite" restart="never" nodeType="tmRoot"/>
      </p:par>
    </p:tnLst>
  </p:timing>
  <p:txStyles>
    <p:titleStyle>
      <a:lvl1pPr algn="r" rtl="0" eaLnBrk="0" fontAlgn="base" hangingPunct="0">
        <a:spcBef>
          <a:spcPct val="0"/>
        </a:spcBef>
        <a:spcAft>
          <a:spcPct val="0"/>
        </a:spcAft>
        <a:defRPr sz="3000" b="1">
          <a:solidFill>
            <a:srgbClr val="68AEE0"/>
          </a:solidFill>
          <a:latin typeface="+mj-lt"/>
          <a:ea typeface="+mj-ea"/>
          <a:cs typeface="+mj-cs"/>
        </a:defRPr>
      </a:lvl1pPr>
      <a:lvl2pPr algn="r" rtl="0" eaLnBrk="0" fontAlgn="base" hangingPunct="0">
        <a:spcBef>
          <a:spcPct val="0"/>
        </a:spcBef>
        <a:spcAft>
          <a:spcPct val="0"/>
        </a:spcAft>
        <a:defRPr sz="3000" b="1">
          <a:solidFill>
            <a:srgbClr val="68AEE0"/>
          </a:solidFill>
          <a:latin typeface="Arial" charset="0"/>
        </a:defRPr>
      </a:lvl2pPr>
      <a:lvl3pPr algn="r" rtl="0" eaLnBrk="0" fontAlgn="base" hangingPunct="0">
        <a:spcBef>
          <a:spcPct val="0"/>
        </a:spcBef>
        <a:spcAft>
          <a:spcPct val="0"/>
        </a:spcAft>
        <a:defRPr sz="3000" b="1">
          <a:solidFill>
            <a:srgbClr val="68AEE0"/>
          </a:solidFill>
          <a:latin typeface="Arial" charset="0"/>
        </a:defRPr>
      </a:lvl3pPr>
      <a:lvl4pPr algn="r" rtl="0" eaLnBrk="0" fontAlgn="base" hangingPunct="0">
        <a:spcBef>
          <a:spcPct val="0"/>
        </a:spcBef>
        <a:spcAft>
          <a:spcPct val="0"/>
        </a:spcAft>
        <a:defRPr sz="3000" b="1">
          <a:solidFill>
            <a:srgbClr val="68AEE0"/>
          </a:solidFill>
          <a:latin typeface="Arial" charset="0"/>
        </a:defRPr>
      </a:lvl4pPr>
      <a:lvl5pPr algn="r" rtl="0" eaLnBrk="0" fontAlgn="base" hangingPunct="0">
        <a:spcBef>
          <a:spcPct val="0"/>
        </a:spcBef>
        <a:spcAft>
          <a:spcPct val="0"/>
        </a:spcAft>
        <a:defRPr sz="3000" b="1">
          <a:solidFill>
            <a:srgbClr val="68AEE0"/>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chemeClr val="tx1"/>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6" descr="xoserve-PPT-BG_SmlLogo.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2"/>
          <p:cNvSpPr>
            <a:spLocks noGrp="1" noChangeArrowheads="1"/>
          </p:cNvSpPr>
          <p:nvPr>
            <p:ph type="title"/>
          </p:nvPr>
        </p:nvSpPr>
        <p:spPr bwMode="auto">
          <a:xfrm>
            <a:off x="468313" y="0"/>
            <a:ext cx="82296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2" name="Rectangle 33"/>
          <p:cNvSpPr>
            <a:spLocks noGrp="1" noChangeArrowheads="1"/>
          </p:cNvSpPr>
          <p:nvPr>
            <p:ph type="body" idx="1"/>
          </p:nvPr>
        </p:nvSpPr>
        <p:spPr bwMode="auto">
          <a:xfrm>
            <a:off x="457200" y="1268413"/>
            <a:ext cx="8229600" cy="41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9" name="Rectangle 35"/>
          <p:cNvSpPr>
            <a:spLocks noGrp="1" noChangeArrowheads="1"/>
          </p:cNvSpPr>
          <p:nvPr>
            <p:ph type="ftr" sz="quarter" idx="3"/>
          </p:nvPr>
        </p:nvSpPr>
        <p:spPr bwMode="auto">
          <a:xfrm>
            <a:off x="468313" y="6245225"/>
            <a:ext cx="55514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defTabSz="914400">
              <a:defRPr sz="1400">
                <a:solidFill>
                  <a:srgbClr val="000000"/>
                </a:solidFill>
                <a:latin typeface="Arial" charset="0"/>
              </a:defRPr>
            </a:lvl1pPr>
          </a:lstStyle>
          <a:p>
            <a:pPr defTabSz="457035" fontAlgn="base">
              <a:spcBef>
                <a:spcPct val="0"/>
              </a:spcBef>
              <a:spcAft>
                <a:spcPct val="0"/>
              </a:spcAft>
              <a:defRPr/>
            </a:pPr>
            <a:endParaRPr lang="en-GB"/>
          </a:p>
        </p:txBody>
      </p:sp>
      <p:sp>
        <p:nvSpPr>
          <p:cNvPr id="1060" name="Rectangle 36"/>
          <p:cNvSpPr>
            <a:spLocks noGrp="1" noChangeArrowheads="1"/>
          </p:cNvSpPr>
          <p:nvPr>
            <p:ph type="sldNum" sz="quarter" idx="4"/>
          </p:nvPr>
        </p:nvSpPr>
        <p:spPr bwMode="auto">
          <a:xfrm>
            <a:off x="8243888" y="0"/>
            <a:ext cx="90011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a:defRPr sz="1400">
                <a:solidFill>
                  <a:srgbClr val="000000"/>
                </a:solidFill>
                <a:latin typeface="Arial" charset="0"/>
              </a:defRPr>
            </a:lvl1pPr>
          </a:lstStyle>
          <a:p>
            <a:pPr fontAlgn="base">
              <a:spcBef>
                <a:spcPct val="0"/>
              </a:spcBef>
              <a:spcAft>
                <a:spcPct val="0"/>
              </a:spcAft>
              <a:defRPr/>
            </a:pPr>
            <a:fld id="{0DA32D20-64C5-4CD0-8971-D1E1875D3886}" type="slidenum">
              <a:rPr lang="en-GB">
                <a:ea typeface="ＭＳ Ｐゴシック" pitchFamily="34" charset="-128"/>
              </a:rPr>
              <a:pPr fontAlgn="base">
                <a:spcBef>
                  <a:spcPct val="0"/>
                </a:spcBef>
                <a:spcAft>
                  <a:spcPct val="0"/>
                </a:spcAft>
                <a:defRPr/>
              </a:pPr>
              <a:t>‹#›</a:t>
            </a:fld>
            <a:endParaRPr lang="en-GB">
              <a:ea typeface="ＭＳ Ｐゴシック" pitchFamily="34" charset="-128"/>
            </a:endParaRPr>
          </a:p>
        </p:txBody>
      </p:sp>
      <p:cxnSp>
        <p:nvCxnSpPr>
          <p:cNvPr id="2055" name="AutoShape 38"/>
          <p:cNvCxnSpPr>
            <a:cxnSpLocks noChangeShapeType="1"/>
          </p:cNvCxnSpPr>
          <p:nvPr/>
        </p:nvCxnSpPr>
        <p:spPr bwMode="auto">
          <a:xfrm>
            <a:off x="0" y="1052513"/>
            <a:ext cx="9144000" cy="0"/>
          </a:xfrm>
          <a:prstGeom prst="straightConnector1">
            <a:avLst/>
          </a:prstGeom>
          <a:noFill/>
          <a:ln w="25400">
            <a:solidFill>
              <a:srgbClr val="5AA1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056" name="Picture 4" descr="xoserve-PPT-BG-front.jpg"/>
          <p:cNvPicPr>
            <a:picLocks noChangeAspect="1"/>
          </p:cNvPicPr>
          <p:nvPr/>
        </p:nvPicPr>
        <p:blipFill>
          <a:blip r:embed="rId16">
            <a:extLst>
              <a:ext uri="{28A0092B-C50C-407E-A947-70E740481C1C}">
                <a14:useLocalDpi xmlns:a14="http://schemas.microsoft.com/office/drawing/2010/main" val="0"/>
              </a:ext>
            </a:extLst>
          </a:blip>
          <a:srcRect l="27951" t="16412" r="27951" b="47893"/>
          <a:stretch>
            <a:fillRect/>
          </a:stretch>
        </p:blipFill>
        <p:spPr bwMode="auto">
          <a:xfrm>
            <a:off x="7596188" y="5589588"/>
            <a:ext cx="13684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57" name="AutoShape 41"/>
          <p:cNvCxnSpPr>
            <a:cxnSpLocks noChangeShapeType="1"/>
          </p:cNvCxnSpPr>
          <p:nvPr/>
        </p:nvCxnSpPr>
        <p:spPr bwMode="auto">
          <a:xfrm>
            <a:off x="0" y="1077913"/>
            <a:ext cx="9144000" cy="0"/>
          </a:xfrm>
          <a:prstGeom prst="straightConnector1">
            <a:avLst/>
          </a:prstGeom>
          <a:noFill/>
          <a:ln w="25400">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8" name="AutoShape 42"/>
          <p:cNvCxnSpPr>
            <a:cxnSpLocks noChangeShapeType="1"/>
          </p:cNvCxnSpPr>
          <p:nvPr/>
        </p:nvCxnSpPr>
        <p:spPr bwMode="auto">
          <a:xfrm>
            <a:off x="0" y="1101725"/>
            <a:ext cx="9144000" cy="0"/>
          </a:xfrm>
          <a:prstGeom prst="straightConnector1">
            <a:avLst/>
          </a:prstGeom>
          <a:noFill/>
          <a:ln w="25400">
            <a:solidFill>
              <a:srgbClr val="DEEC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6722603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Lst>
  <p:timing>
    <p:tnLst>
      <p:par>
        <p:cTn id="1" dur="indefinite" restart="never" nodeType="tmRoot"/>
      </p:par>
    </p:tnLst>
  </p:timing>
  <p:txStyles>
    <p:titleStyle>
      <a:lvl1pPr algn="ctr" rtl="0" eaLnBrk="1" fontAlgn="base" hangingPunct="1">
        <a:spcBef>
          <a:spcPct val="0"/>
        </a:spcBef>
        <a:spcAft>
          <a:spcPct val="0"/>
        </a:spcAft>
        <a:defRPr sz="3600">
          <a:solidFill>
            <a:srgbClr val="5AA1F0"/>
          </a:solidFill>
          <a:latin typeface="+mj-lt"/>
          <a:ea typeface="+mj-ea"/>
          <a:cs typeface="+mj-cs"/>
        </a:defRPr>
      </a:lvl1pPr>
      <a:lvl2pPr algn="ctr" rtl="0" eaLnBrk="1" fontAlgn="base" hangingPunct="1">
        <a:spcBef>
          <a:spcPct val="0"/>
        </a:spcBef>
        <a:spcAft>
          <a:spcPct val="0"/>
        </a:spcAft>
        <a:defRPr sz="3600">
          <a:solidFill>
            <a:srgbClr val="5AA1F0"/>
          </a:solidFill>
          <a:latin typeface="Arial" charset="0"/>
        </a:defRPr>
      </a:lvl2pPr>
      <a:lvl3pPr algn="ctr" rtl="0" eaLnBrk="1" fontAlgn="base" hangingPunct="1">
        <a:spcBef>
          <a:spcPct val="0"/>
        </a:spcBef>
        <a:spcAft>
          <a:spcPct val="0"/>
        </a:spcAft>
        <a:defRPr sz="3600">
          <a:solidFill>
            <a:srgbClr val="5AA1F0"/>
          </a:solidFill>
          <a:latin typeface="Arial" charset="0"/>
        </a:defRPr>
      </a:lvl3pPr>
      <a:lvl4pPr algn="ctr" rtl="0" eaLnBrk="1" fontAlgn="base" hangingPunct="1">
        <a:spcBef>
          <a:spcPct val="0"/>
        </a:spcBef>
        <a:spcAft>
          <a:spcPct val="0"/>
        </a:spcAft>
        <a:defRPr sz="3600">
          <a:solidFill>
            <a:srgbClr val="5AA1F0"/>
          </a:solidFill>
          <a:latin typeface="Arial" charset="0"/>
        </a:defRPr>
      </a:lvl4pPr>
      <a:lvl5pPr algn="ctr" rtl="0" eaLnBrk="1" fontAlgn="base" hangingPunct="1">
        <a:spcBef>
          <a:spcPct val="0"/>
        </a:spcBef>
        <a:spcAft>
          <a:spcPct val="0"/>
        </a:spcAft>
        <a:defRPr sz="3600">
          <a:solidFill>
            <a:srgbClr val="5AA1F0"/>
          </a:solidFill>
          <a:latin typeface="Arial" charset="0"/>
        </a:defRPr>
      </a:lvl5pPr>
      <a:lvl6pPr marL="457200" algn="ctr" rtl="0" eaLnBrk="1" fontAlgn="base" hangingPunct="1">
        <a:spcBef>
          <a:spcPct val="0"/>
        </a:spcBef>
        <a:spcAft>
          <a:spcPct val="0"/>
        </a:spcAft>
        <a:defRPr sz="3600">
          <a:solidFill>
            <a:srgbClr val="5AA1F0"/>
          </a:solidFill>
          <a:latin typeface="Arial" charset="0"/>
        </a:defRPr>
      </a:lvl6pPr>
      <a:lvl7pPr marL="914400" algn="ctr" rtl="0" eaLnBrk="1" fontAlgn="base" hangingPunct="1">
        <a:spcBef>
          <a:spcPct val="0"/>
        </a:spcBef>
        <a:spcAft>
          <a:spcPct val="0"/>
        </a:spcAft>
        <a:defRPr sz="3600">
          <a:solidFill>
            <a:srgbClr val="5AA1F0"/>
          </a:solidFill>
          <a:latin typeface="Arial" charset="0"/>
        </a:defRPr>
      </a:lvl7pPr>
      <a:lvl8pPr marL="1371600" algn="ctr" rtl="0" eaLnBrk="1" fontAlgn="base" hangingPunct="1">
        <a:spcBef>
          <a:spcPct val="0"/>
        </a:spcBef>
        <a:spcAft>
          <a:spcPct val="0"/>
        </a:spcAft>
        <a:defRPr sz="3600">
          <a:solidFill>
            <a:srgbClr val="5AA1F0"/>
          </a:solidFill>
          <a:latin typeface="Arial" charset="0"/>
        </a:defRPr>
      </a:lvl8pPr>
      <a:lvl9pPr marL="1828800" algn="ctr" rtl="0" eaLnBrk="1" fontAlgn="base" hangingPunct="1">
        <a:spcBef>
          <a:spcPct val="0"/>
        </a:spcBef>
        <a:spcAft>
          <a:spcPct val="0"/>
        </a:spcAft>
        <a:defRPr sz="3600">
          <a:solidFill>
            <a:srgbClr val="5AA1F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xoserve-PPT-BG_SmlLogo.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2"/>
          <p:cNvSpPr>
            <a:spLocks noGrp="1" noChangeArrowheads="1"/>
          </p:cNvSpPr>
          <p:nvPr>
            <p:ph type="title"/>
          </p:nvPr>
        </p:nvSpPr>
        <p:spPr bwMode="auto">
          <a:xfrm>
            <a:off x="468313" y="0"/>
            <a:ext cx="82296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Rectangle 33"/>
          <p:cNvSpPr>
            <a:spLocks noGrp="1" noChangeArrowheads="1"/>
          </p:cNvSpPr>
          <p:nvPr>
            <p:ph type="body" idx="1"/>
          </p:nvPr>
        </p:nvSpPr>
        <p:spPr bwMode="auto">
          <a:xfrm>
            <a:off x="457200" y="1268413"/>
            <a:ext cx="8229600" cy="41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9" name="Rectangle 35"/>
          <p:cNvSpPr>
            <a:spLocks noGrp="1" noChangeArrowheads="1"/>
          </p:cNvSpPr>
          <p:nvPr>
            <p:ph type="ftr" sz="quarter" idx="3"/>
          </p:nvPr>
        </p:nvSpPr>
        <p:spPr bwMode="auto">
          <a:xfrm>
            <a:off x="468313" y="6245225"/>
            <a:ext cx="55514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defTabSz="914400">
              <a:defRPr sz="1400">
                <a:solidFill>
                  <a:srgbClr val="000000"/>
                </a:solidFill>
                <a:latin typeface="Arial" charset="0"/>
                <a:ea typeface="+mn-ea"/>
              </a:defRPr>
            </a:lvl1pPr>
          </a:lstStyle>
          <a:p>
            <a:endParaRPr lang="en-GB"/>
          </a:p>
        </p:txBody>
      </p:sp>
      <p:sp>
        <p:nvSpPr>
          <p:cNvPr id="1060" name="Rectangle 36"/>
          <p:cNvSpPr>
            <a:spLocks noGrp="1" noChangeArrowheads="1"/>
          </p:cNvSpPr>
          <p:nvPr>
            <p:ph type="sldNum" sz="quarter" idx="4"/>
          </p:nvPr>
        </p:nvSpPr>
        <p:spPr bwMode="auto">
          <a:xfrm>
            <a:off x="8243888" y="0"/>
            <a:ext cx="90011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a:defRPr sz="1400">
                <a:solidFill>
                  <a:srgbClr val="000000"/>
                </a:solidFill>
                <a:latin typeface="Arial" charset="0"/>
                <a:ea typeface="+mn-ea"/>
              </a:defRPr>
            </a:lvl1pPr>
          </a:lstStyle>
          <a:p>
            <a:fld id="{B6EA0B7C-EC52-4BA6-A4F5-179227F36440}" type="slidenum">
              <a:rPr lang="en-GB" smtClean="0"/>
              <a:pPr/>
              <a:t>‹#›</a:t>
            </a:fld>
            <a:endParaRPr lang="en-GB"/>
          </a:p>
        </p:txBody>
      </p:sp>
      <p:cxnSp>
        <p:nvCxnSpPr>
          <p:cNvPr id="1031" name="AutoShape 38"/>
          <p:cNvCxnSpPr>
            <a:cxnSpLocks noChangeShapeType="1"/>
          </p:cNvCxnSpPr>
          <p:nvPr/>
        </p:nvCxnSpPr>
        <p:spPr bwMode="auto">
          <a:xfrm>
            <a:off x="0" y="1052513"/>
            <a:ext cx="9144000" cy="0"/>
          </a:xfrm>
          <a:prstGeom prst="straightConnector1">
            <a:avLst/>
          </a:prstGeom>
          <a:noFill/>
          <a:ln w="25400">
            <a:solidFill>
              <a:srgbClr val="5AA1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32" name="Picture 4" descr="xoserve-PPT-BG-front.jpg"/>
          <p:cNvPicPr>
            <a:picLocks noChangeAspect="1"/>
          </p:cNvPicPr>
          <p:nvPr/>
        </p:nvPicPr>
        <p:blipFill>
          <a:blip r:embed="rId14">
            <a:extLst>
              <a:ext uri="{28A0092B-C50C-407E-A947-70E740481C1C}">
                <a14:useLocalDpi xmlns:a14="http://schemas.microsoft.com/office/drawing/2010/main" val="0"/>
              </a:ext>
            </a:extLst>
          </a:blip>
          <a:srcRect l="27951" t="16412" r="27951" b="47893"/>
          <a:stretch>
            <a:fillRect/>
          </a:stretch>
        </p:blipFill>
        <p:spPr bwMode="auto">
          <a:xfrm>
            <a:off x="7596188" y="5589588"/>
            <a:ext cx="13684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3" name="AutoShape 41"/>
          <p:cNvCxnSpPr>
            <a:cxnSpLocks noChangeShapeType="1"/>
          </p:cNvCxnSpPr>
          <p:nvPr/>
        </p:nvCxnSpPr>
        <p:spPr bwMode="auto">
          <a:xfrm>
            <a:off x="0" y="1077913"/>
            <a:ext cx="9144000" cy="0"/>
          </a:xfrm>
          <a:prstGeom prst="straightConnector1">
            <a:avLst/>
          </a:prstGeom>
          <a:noFill/>
          <a:ln w="25400">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4" name="AutoShape 42"/>
          <p:cNvCxnSpPr>
            <a:cxnSpLocks noChangeShapeType="1"/>
          </p:cNvCxnSpPr>
          <p:nvPr/>
        </p:nvCxnSpPr>
        <p:spPr bwMode="auto">
          <a:xfrm>
            <a:off x="0" y="1101725"/>
            <a:ext cx="9144000" cy="0"/>
          </a:xfrm>
          <a:prstGeom prst="straightConnector1">
            <a:avLst/>
          </a:prstGeom>
          <a:noFill/>
          <a:ln w="25400">
            <a:solidFill>
              <a:srgbClr val="DEEC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3808523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ctr" rtl="0" eaLnBrk="1" fontAlgn="base" hangingPunct="1">
        <a:spcBef>
          <a:spcPct val="0"/>
        </a:spcBef>
        <a:spcAft>
          <a:spcPct val="0"/>
        </a:spcAft>
        <a:defRPr sz="3600">
          <a:solidFill>
            <a:srgbClr val="5AA1F0"/>
          </a:solidFill>
          <a:latin typeface="+mj-lt"/>
          <a:ea typeface="+mj-ea"/>
          <a:cs typeface="+mj-cs"/>
        </a:defRPr>
      </a:lvl1pPr>
      <a:lvl2pPr algn="ctr" rtl="0" eaLnBrk="1" fontAlgn="base" hangingPunct="1">
        <a:spcBef>
          <a:spcPct val="0"/>
        </a:spcBef>
        <a:spcAft>
          <a:spcPct val="0"/>
        </a:spcAft>
        <a:defRPr sz="3600">
          <a:solidFill>
            <a:srgbClr val="5AA1F0"/>
          </a:solidFill>
          <a:latin typeface="Arial" charset="0"/>
        </a:defRPr>
      </a:lvl2pPr>
      <a:lvl3pPr algn="ctr" rtl="0" eaLnBrk="1" fontAlgn="base" hangingPunct="1">
        <a:spcBef>
          <a:spcPct val="0"/>
        </a:spcBef>
        <a:spcAft>
          <a:spcPct val="0"/>
        </a:spcAft>
        <a:defRPr sz="3600">
          <a:solidFill>
            <a:srgbClr val="5AA1F0"/>
          </a:solidFill>
          <a:latin typeface="Arial" charset="0"/>
        </a:defRPr>
      </a:lvl3pPr>
      <a:lvl4pPr algn="ctr" rtl="0" eaLnBrk="1" fontAlgn="base" hangingPunct="1">
        <a:spcBef>
          <a:spcPct val="0"/>
        </a:spcBef>
        <a:spcAft>
          <a:spcPct val="0"/>
        </a:spcAft>
        <a:defRPr sz="3600">
          <a:solidFill>
            <a:srgbClr val="5AA1F0"/>
          </a:solidFill>
          <a:latin typeface="Arial" charset="0"/>
        </a:defRPr>
      </a:lvl4pPr>
      <a:lvl5pPr algn="ctr" rtl="0" eaLnBrk="1" fontAlgn="base" hangingPunct="1">
        <a:spcBef>
          <a:spcPct val="0"/>
        </a:spcBef>
        <a:spcAft>
          <a:spcPct val="0"/>
        </a:spcAft>
        <a:defRPr sz="3600">
          <a:solidFill>
            <a:srgbClr val="5AA1F0"/>
          </a:solidFill>
          <a:latin typeface="Arial" charset="0"/>
        </a:defRPr>
      </a:lvl5pPr>
      <a:lvl6pPr marL="457200" algn="ctr" rtl="0" eaLnBrk="1" fontAlgn="base" hangingPunct="1">
        <a:spcBef>
          <a:spcPct val="0"/>
        </a:spcBef>
        <a:spcAft>
          <a:spcPct val="0"/>
        </a:spcAft>
        <a:defRPr sz="3600">
          <a:solidFill>
            <a:srgbClr val="5AA1F0"/>
          </a:solidFill>
          <a:latin typeface="Arial" charset="0"/>
        </a:defRPr>
      </a:lvl6pPr>
      <a:lvl7pPr marL="914400" algn="ctr" rtl="0" eaLnBrk="1" fontAlgn="base" hangingPunct="1">
        <a:spcBef>
          <a:spcPct val="0"/>
        </a:spcBef>
        <a:spcAft>
          <a:spcPct val="0"/>
        </a:spcAft>
        <a:defRPr sz="3600">
          <a:solidFill>
            <a:srgbClr val="5AA1F0"/>
          </a:solidFill>
          <a:latin typeface="Arial" charset="0"/>
        </a:defRPr>
      </a:lvl7pPr>
      <a:lvl8pPr marL="1371600" algn="ctr" rtl="0" eaLnBrk="1" fontAlgn="base" hangingPunct="1">
        <a:spcBef>
          <a:spcPct val="0"/>
        </a:spcBef>
        <a:spcAft>
          <a:spcPct val="0"/>
        </a:spcAft>
        <a:defRPr sz="3600">
          <a:solidFill>
            <a:srgbClr val="5AA1F0"/>
          </a:solidFill>
          <a:latin typeface="Arial" charset="0"/>
        </a:defRPr>
      </a:lvl8pPr>
      <a:lvl9pPr marL="1828800" algn="ctr" rtl="0" eaLnBrk="1" fontAlgn="base" hangingPunct="1">
        <a:spcBef>
          <a:spcPct val="0"/>
        </a:spcBef>
        <a:spcAft>
          <a:spcPct val="0"/>
        </a:spcAft>
        <a:defRPr sz="3600">
          <a:solidFill>
            <a:srgbClr val="5AA1F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GB" sz="3200" b="1" dirty="0" smtClean="0"/>
              <a:t>PNISG Update</a:t>
            </a:r>
            <a:endParaRPr lang="en-GB" sz="3200" b="1" dirty="0"/>
          </a:p>
        </p:txBody>
      </p:sp>
      <p:sp>
        <p:nvSpPr>
          <p:cNvPr id="3" name="Subtitle 2"/>
          <p:cNvSpPr>
            <a:spLocks noGrp="1"/>
          </p:cNvSpPr>
          <p:nvPr>
            <p:ph type="subTitle" sz="quarter" idx="1"/>
          </p:nvPr>
        </p:nvSpPr>
        <p:spPr/>
        <p:txBody>
          <a:bodyPr/>
          <a:lstStyle/>
          <a:p>
            <a:r>
              <a:rPr lang="en-GB" sz="3200" dirty="0" smtClean="0">
                <a:solidFill>
                  <a:schemeClr val="accent1">
                    <a:lumMod val="75000"/>
                  </a:schemeClr>
                </a:solidFill>
                <a:effectLst>
                  <a:outerShdw blurRad="38100" dist="38100" dir="2700000" algn="tl">
                    <a:srgbClr val="000000">
                      <a:alpha val="43137"/>
                    </a:srgbClr>
                  </a:outerShdw>
                </a:effectLst>
              </a:rPr>
              <a:t>June 2015</a:t>
            </a:r>
            <a:endParaRPr lang="en-GB" sz="3200" dirty="0">
              <a:solidFill>
                <a:schemeClr val="accent1">
                  <a:lumMod val="75000"/>
                </a:schemeClr>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DAFFA375-22C2-48D3-A698-96842F000BFB}" type="slidenum">
              <a:rPr lang="en-GB" smtClean="0"/>
              <a:pPr>
                <a:defRPr/>
              </a:pPr>
              <a:t>1</a:t>
            </a:fld>
            <a:endParaRPr lang="en-GB" dirty="0"/>
          </a:p>
        </p:txBody>
      </p:sp>
    </p:spTree>
    <p:extLst>
      <p:ext uri="{BB962C8B-B14F-4D97-AF65-F5344CB8AC3E}">
        <p14:creationId xmlns:p14="http://schemas.microsoft.com/office/powerpoint/2010/main" val="3784627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Reporting</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91734757"/>
              </p:ext>
            </p:extLst>
          </p:nvPr>
        </p:nvGraphicFramePr>
        <p:xfrm>
          <a:off x="179512" y="1196752"/>
          <a:ext cx="8784976" cy="5256237"/>
        </p:xfrm>
        <a:graphic>
          <a:graphicData uri="http://schemas.openxmlformats.org/drawingml/2006/table">
            <a:tbl>
              <a:tblPr firstRow="1" bandRow="1">
                <a:tableStyleId>{5C22544A-7EE6-4342-B048-85BDC9FD1C3A}</a:tableStyleId>
              </a:tblPr>
              <a:tblGrid>
                <a:gridCol w="4392488"/>
                <a:gridCol w="4392488"/>
              </a:tblGrid>
              <a:tr h="370840">
                <a:tc>
                  <a:txBody>
                    <a:bodyPr/>
                    <a:lstStyle/>
                    <a:p>
                      <a:r>
                        <a:rPr lang="en-GB" dirty="0" smtClean="0"/>
                        <a:t>What elements should hold the current</a:t>
                      </a:r>
                      <a:r>
                        <a:rPr lang="en-GB" baseline="0" dirty="0" smtClean="0"/>
                        <a:t> plan?</a:t>
                      </a:r>
                      <a:endParaRPr lang="en-GB" dirty="0"/>
                    </a:p>
                  </a:txBody>
                  <a:tcPr marL="90085" marR="90085"/>
                </a:tc>
                <a:tc>
                  <a:txBody>
                    <a:bodyPr/>
                    <a:lstStyle/>
                    <a:p>
                      <a:r>
                        <a:rPr lang="en-GB" dirty="0" smtClean="0"/>
                        <a:t>What</a:t>
                      </a:r>
                      <a:r>
                        <a:rPr lang="en-GB" baseline="0" dirty="0" smtClean="0"/>
                        <a:t> elements could benefit from being deferred</a:t>
                      </a:r>
                      <a:endParaRPr lang="en-GB" dirty="0"/>
                    </a:p>
                  </a:txBody>
                  <a:tcPr marL="90085" marR="90085"/>
                </a:tc>
              </a:tr>
              <a:tr h="4616157">
                <a:tc>
                  <a:txBody>
                    <a:bodyPr/>
                    <a:lstStyle/>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smtClean="0">
                          <a:solidFill>
                            <a:schemeClr val="dk1"/>
                          </a:solidFill>
                          <a:effectLst/>
                          <a:latin typeface="+mn-lt"/>
                          <a:ea typeface="+mn-ea"/>
                          <a:cs typeface="+mn-cs"/>
                        </a:rPr>
                        <a:t>Continue with the SIT of reports as per existing plan.</a:t>
                      </a:r>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smtClean="0">
                          <a:solidFill>
                            <a:schemeClr val="dk1"/>
                          </a:solidFill>
                          <a:effectLst/>
                          <a:latin typeface="+mn-lt"/>
                          <a:ea typeface="+mn-ea"/>
                          <a:cs typeface="+mn-cs"/>
                        </a:rPr>
                        <a:t>Continue with DES build and test as per the existing plan.</a:t>
                      </a:r>
                    </a:p>
                    <a:p>
                      <a:pPr marL="285750" indent="-285750">
                        <a:buFont typeface="Arial" panose="020B0604020202020204" pitchFamily="34" charset="0"/>
                        <a:buChar char="•"/>
                      </a:pPr>
                      <a:endParaRPr lang="en-GB" dirty="0"/>
                    </a:p>
                  </a:txBody>
                  <a:tcPr marL="90085" marR="90085"/>
                </a:tc>
                <a:tc>
                  <a:txBody>
                    <a:bodyPr/>
                    <a:lstStyle/>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smtClean="0">
                          <a:solidFill>
                            <a:schemeClr val="dk1"/>
                          </a:solidFill>
                          <a:effectLst/>
                          <a:latin typeface="+mn-lt"/>
                          <a:ea typeface="+mn-ea"/>
                          <a:cs typeface="+mn-cs"/>
                        </a:rPr>
                        <a:t>Unique Site reporting</a:t>
                      </a:r>
                      <a:r>
                        <a:rPr lang="en-GB" sz="1800" kern="1200" baseline="0" dirty="0" smtClean="0">
                          <a:solidFill>
                            <a:schemeClr val="dk1"/>
                          </a:solidFill>
                          <a:effectLst/>
                          <a:latin typeface="+mn-lt"/>
                          <a:ea typeface="+mn-ea"/>
                          <a:cs typeface="+mn-cs"/>
                        </a:rPr>
                        <a:t> and</a:t>
                      </a:r>
                      <a:r>
                        <a:rPr lang="en-GB" sz="1800" kern="1200" dirty="0" smtClean="0">
                          <a:solidFill>
                            <a:schemeClr val="dk1"/>
                          </a:solidFill>
                          <a:effectLst/>
                          <a:latin typeface="+mn-lt"/>
                          <a:ea typeface="+mn-ea"/>
                          <a:cs typeface="+mn-cs"/>
                        </a:rPr>
                        <a:t> DES to be worked upon as per the timelines of US delivery plan</a:t>
                      </a:r>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aseline="0" dirty="0" smtClean="0">
                        <a:solidFill>
                          <a:srgbClr val="C00000"/>
                        </a:solidFill>
                      </a:endParaRPr>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p>
                    <a:p>
                      <a:pPr marL="285750" indent="-285750">
                        <a:buFont typeface="Arial" panose="020B0604020202020204" pitchFamily="34" charset="0"/>
                        <a:buChar char="•"/>
                      </a:pPr>
                      <a:endParaRPr lang="en-GB" dirty="0"/>
                    </a:p>
                  </a:txBody>
                  <a:tcPr marL="90085" marR="90085"/>
                </a:tc>
              </a:tr>
            </a:tbl>
          </a:graphicData>
        </a:graphic>
      </p:graphicFrame>
      <p:sp>
        <p:nvSpPr>
          <p:cNvPr id="5" name="Slide Number Placeholder 3"/>
          <p:cNvSpPr>
            <a:spLocks noGrp="1"/>
          </p:cNvSpPr>
          <p:nvPr>
            <p:ph type="sldNum" sz="quarter" idx="4294967295"/>
          </p:nvPr>
        </p:nvSpPr>
        <p:spPr>
          <a:xfrm>
            <a:off x="7040840" y="6374854"/>
            <a:ext cx="2133600" cy="476250"/>
          </a:xfrm>
          <a:prstGeom prst="rect">
            <a:avLst/>
          </a:prstGeom>
        </p:spPr>
        <p:txBody>
          <a:bodyPr/>
          <a:lstStyle/>
          <a:p>
            <a:pPr algn="r">
              <a:defRPr/>
            </a:pPr>
            <a:fld id="{DAFFA375-22C2-48D3-A698-96842F000BFB}" type="slidenum">
              <a:rPr lang="en-GB" sz="1400" smtClean="0">
                <a:latin typeface="+mj-lt"/>
              </a:rPr>
              <a:pPr algn="r">
                <a:defRPr/>
              </a:pPr>
              <a:t>10</a:t>
            </a:fld>
            <a:endParaRPr lang="en-GB" sz="1400" dirty="0">
              <a:latin typeface="+mj-lt"/>
            </a:endParaRPr>
          </a:p>
        </p:txBody>
      </p:sp>
    </p:spTree>
    <p:extLst>
      <p:ext uri="{BB962C8B-B14F-4D97-AF65-F5344CB8AC3E}">
        <p14:creationId xmlns:p14="http://schemas.microsoft.com/office/powerpoint/2010/main" val="4765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Gemini</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95018998"/>
              </p:ext>
            </p:extLst>
          </p:nvPr>
        </p:nvGraphicFramePr>
        <p:xfrm>
          <a:off x="251520" y="1268413"/>
          <a:ext cx="8712968" cy="5256237"/>
        </p:xfrm>
        <a:graphic>
          <a:graphicData uri="http://schemas.openxmlformats.org/drawingml/2006/table">
            <a:tbl>
              <a:tblPr firstRow="1" bandRow="1">
                <a:tableStyleId>{5C22544A-7EE6-4342-B048-85BDC9FD1C3A}</a:tableStyleId>
              </a:tblPr>
              <a:tblGrid>
                <a:gridCol w="4356484"/>
                <a:gridCol w="4356484"/>
              </a:tblGrid>
              <a:tr h="370840">
                <a:tc>
                  <a:txBody>
                    <a:bodyPr/>
                    <a:lstStyle/>
                    <a:p>
                      <a:r>
                        <a:rPr lang="en-GB" dirty="0" smtClean="0"/>
                        <a:t>What elements should hold the current</a:t>
                      </a:r>
                      <a:r>
                        <a:rPr lang="en-GB" baseline="0" dirty="0" smtClean="0"/>
                        <a:t> plan?</a:t>
                      </a:r>
                      <a:endParaRPr lang="en-GB" dirty="0"/>
                    </a:p>
                  </a:txBody>
                  <a:tcPr marL="90085" marR="90085"/>
                </a:tc>
                <a:tc>
                  <a:txBody>
                    <a:bodyPr/>
                    <a:lstStyle/>
                    <a:p>
                      <a:r>
                        <a:rPr lang="en-GB" dirty="0" smtClean="0"/>
                        <a:t>What</a:t>
                      </a:r>
                      <a:r>
                        <a:rPr lang="en-GB" baseline="0" dirty="0" smtClean="0"/>
                        <a:t> elements could benefit from being deferred</a:t>
                      </a:r>
                      <a:endParaRPr lang="en-GB" dirty="0"/>
                    </a:p>
                  </a:txBody>
                  <a:tcPr marL="90085" marR="90085"/>
                </a:tc>
              </a:tr>
              <a:tr h="4616157">
                <a:tc>
                  <a:txBody>
                    <a:bodyPr/>
                    <a:lstStyle/>
                    <a:p>
                      <a:pPr marL="285750" indent="-285750">
                        <a:buFont typeface="Arial" panose="020B0604020202020204" pitchFamily="34" charset="0"/>
                        <a:buChar char="•"/>
                      </a:pPr>
                      <a:r>
                        <a:rPr lang="en-GB" sz="1800" kern="1200" dirty="0" smtClean="0">
                          <a:solidFill>
                            <a:schemeClr val="dk1"/>
                          </a:solidFill>
                          <a:effectLst/>
                          <a:latin typeface="+mn-lt"/>
                          <a:ea typeface="+mn-ea"/>
                          <a:cs typeface="+mn-cs"/>
                        </a:rPr>
                        <a:t>On plan and should stay at current pace.</a:t>
                      </a:r>
                    </a:p>
                    <a:p>
                      <a:pPr marL="285750" indent="-285750">
                        <a:buFont typeface="Arial" panose="020B0604020202020204" pitchFamily="34" charset="0"/>
                        <a:buChar char="•"/>
                      </a:pPr>
                      <a:r>
                        <a:rPr lang="en-GB" sz="1800" kern="1200" dirty="0" smtClean="0">
                          <a:solidFill>
                            <a:schemeClr val="dk1"/>
                          </a:solidFill>
                          <a:effectLst/>
                          <a:latin typeface="+mn-lt"/>
                          <a:ea typeface="+mn-ea"/>
                          <a:cs typeface="+mn-cs"/>
                        </a:rPr>
                        <a:t>Will be implemented with EU Phase 2 as planned</a:t>
                      </a:r>
                      <a:r>
                        <a:rPr lang="en-GB" sz="1800" kern="1200" baseline="0" dirty="0" smtClean="0">
                          <a:solidFill>
                            <a:schemeClr val="dk1"/>
                          </a:solidFill>
                          <a:effectLst/>
                          <a:latin typeface="+mn-lt"/>
                          <a:ea typeface="+mn-ea"/>
                          <a:cs typeface="+mn-cs"/>
                        </a:rPr>
                        <a:t> in September 2015 with GCC code changes dormant in the system.</a:t>
                      </a:r>
                      <a:endParaRPr lang="en-GB" dirty="0"/>
                    </a:p>
                  </a:txBody>
                  <a:tcPr marL="90085" marR="90085"/>
                </a:tc>
                <a:tc>
                  <a:txBody>
                    <a:bodyPr/>
                    <a:lstStyle/>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Need to monitor changes in Gemini</a:t>
                      </a:r>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smtClean="0">
                          <a:solidFill>
                            <a:schemeClr val="dk1"/>
                          </a:solidFill>
                          <a:effectLst/>
                          <a:latin typeface="+mn-lt"/>
                          <a:ea typeface="+mn-ea"/>
                          <a:cs typeface="+mn-cs"/>
                        </a:rPr>
                        <a:t>Standalone UAT to be carried out in Gemini to ensure the functionality is not impacted due to introduction of parameters in code.</a:t>
                      </a:r>
                      <a:endParaRPr lang="en-GB" dirty="0" smtClean="0"/>
                    </a:p>
                    <a:p>
                      <a:pPr marL="285750" indent="-285750">
                        <a:buFont typeface="Arial" panose="020B0604020202020204" pitchFamily="34" charset="0"/>
                        <a:buChar char="•"/>
                      </a:pPr>
                      <a:endParaRPr lang="en-GB" dirty="0"/>
                    </a:p>
                  </a:txBody>
                  <a:tcPr marL="90085" marR="90085"/>
                </a:tc>
              </a:tr>
            </a:tbl>
          </a:graphicData>
        </a:graphic>
      </p:graphicFrame>
      <p:sp>
        <p:nvSpPr>
          <p:cNvPr id="5" name="Slide Number Placeholder 3"/>
          <p:cNvSpPr>
            <a:spLocks noGrp="1"/>
          </p:cNvSpPr>
          <p:nvPr>
            <p:ph type="sldNum" sz="quarter" idx="4294967295"/>
          </p:nvPr>
        </p:nvSpPr>
        <p:spPr>
          <a:xfrm>
            <a:off x="7010400" y="6359614"/>
            <a:ext cx="2133600" cy="476250"/>
          </a:xfrm>
          <a:prstGeom prst="rect">
            <a:avLst/>
          </a:prstGeom>
        </p:spPr>
        <p:txBody>
          <a:bodyPr/>
          <a:lstStyle/>
          <a:p>
            <a:pPr algn="r">
              <a:defRPr/>
            </a:pPr>
            <a:fld id="{DAFFA375-22C2-48D3-A698-96842F000BFB}" type="slidenum">
              <a:rPr lang="en-GB" sz="1400" smtClean="0">
                <a:latin typeface="+mj-lt"/>
              </a:rPr>
              <a:pPr algn="r">
                <a:defRPr/>
              </a:pPr>
              <a:t>11</a:t>
            </a:fld>
            <a:endParaRPr lang="en-GB" sz="1400" dirty="0">
              <a:latin typeface="+mj-lt"/>
            </a:endParaRPr>
          </a:p>
        </p:txBody>
      </p:sp>
    </p:spTree>
    <p:extLst>
      <p:ext uri="{BB962C8B-B14F-4D97-AF65-F5344CB8AC3E}">
        <p14:creationId xmlns:p14="http://schemas.microsoft.com/office/powerpoint/2010/main" val="2974616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Market Trials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96476241"/>
              </p:ext>
            </p:extLst>
          </p:nvPr>
        </p:nvGraphicFramePr>
        <p:xfrm>
          <a:off x="179512" y="1268413"/>
          <a:ext cx="8784976" cy="5256237"/>
        </p:xfrm>
        <a:graphic>
          <a:graphicData uri="http://schemas.openxmlformats.org/drawingml/2006/table">
            <a:tbl>
              <a:tblPr firstRow="1" bandRow="1">
                <a:tableStyleId>{5C22544A-7EE6-4342-B048-85BDC9FD1C3A}</a:tableStyleId>
              </a:tblPr>
              <a:tblGrid>
                <a:gridCol w="4392488"/>
                <a:gridCol w="4392488"/>
              </a:tblGrid>
              <a:tr h="370840">
                <a:tc>
                  <a:txBody>
                    <a:bodyPr/>
                    <a:lstStyle/>
                    <a:p>
                      <a:r>
                        <a:rPr lang="en-GB" dirty="0" smtClean="0"/>
                        <a:t>What elements should hold the current</a:t>
                      </a:r>
                      <a:r>
                        <a:rPr lang="en-GB" baseline="0" dirty="0" smtClean="0"/>
                        <a:t> plan?</a:t>
                      </a:r>
                      <a:endParaRPr lang="en-GB" dirty="0"/>
                    </a:p>
                  </a:txBody>
                  <a:tcPr marL="90085" marR="90085"/>
                </a:tc>
                <a:tc>
                  <a:txBody>
                    <a:bodyPr/>
                    <a:lstStyle/>
                    <a:p>
                      <a:r>
                        <a:rPr lang="en-GB" dirty="0" smtClean="0"/>
                        <a:t>What</a:t>
                      </a:r>
                      <a:r>
                        <a:rPr lang="en-GB" baseline="0" dirty="0" smtClean="0"/>
                        <a:t> elements could benefit from being deferred</a:t>
                      </a:r>
                      <a:endParaRPr lang="en-GB" dirty="0"/>
                    </a:p>
                  </a:txBody>
                  <a:tcPr marL="90085" marR="90085"/>
                </a:tc>
              </a:tr>
              <a:tr h="4616157">
                <a:tc>
                  <a:txBody>
                    <a:bodyPr/>
                    <a:lstStyle/>
                    <a:p>
                      <a:pPr marL="285750" indent="-285750">
                        <a:buFont typeface="Arial" panose="020B0604020202020204" pitchFamily="34" charset="0"/>
                        <a:buChar char="•"/>
                      </a:pPr>
                      <a:r>
                        <a:rPr lang="en-US" dirty="0" smtClean="0"/>
                        <a:t>L1 completed</a:t>
                      </a:r>
                      <a:r>
                        <a:rPr lang="en-US" baseline="0" dirty="0" smtClean="0"/>
                        <a:t> on 15</a:t>
                      </a:r>
                      <a:r>
                        <a:rPr lang="en-US" baseline="30000" dirty="0" smtClean="0"/>
                        <a:t>th</a:t>
                      </a:r>
                      <a:r>
                        <a:rPr lang="en-US" baseline="0" dirty="0" smtClean="0"/>
                        <a:t> May</a:t>
                      </a:r>
                    </a:p>
                    <a:p>
                      <a:pPr marL="285750" indent="-285750">
                        <a:buFont typeface="Arial" panose="020B0604020202020204" pitchFamily="34" charset="0"/>
                        <a:buChar char="•"/>
                      </a:pPr>
                      <a:r>
                        <a:rPr lang="en-US" baseline="0" dirty="0" smtClean="0"/>
                        <a:t>L2/L3/L4 deferred </a:t>
                      </a:r>
                      <a:endParaRPr lang="en-GB" dirty="0"/>
                    </a:p>
                  </a:txBody>
                  <a:tcPr marL="90085" marR="90085"/>
                </a:tc>
                <a:tc>
                  <a:txBody>
                    <a:bodyPr/>
                    <a:lstStyle/>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Detailed work with Data and UAT streams to determine the point Xoserve will be able to release a fully </a:t>
                      </a:r>
                      <a:r>
                        <a:rPr lang="en-US" dirty="0" err="1" smtClean="0"/>
                        <a:t>UAT’d</a:t>
                      </a:r>
                      <a:r>
                        <a:rPr lang="en-US" dirty="0" smtClean="0"/>
                        <a:t> solution to the industry;</a:t>
                      </a:r>
                      <a:r>
                        <a:rPr lang="en-US" baseline="0" dirty="0" smtClean="0"/>
                        <a:t> </a:t>
                      </a:r>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Working with PwC to determine appropriate timeline for the industry to enter Market Trials</a:t>
                      </a:r>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Detailed planning on appropriate length of Market Trials for each functional area</a:t>
                      </a:r>
                    </a:p>
                    <a:p>
                      <a:pPr marL="0" marR="0" indent="0" algn="l" defTabSz="45703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txBody>
                  <a:tcPr marL="90085" marR="90085"/>
                </a:tc>
              </a:tr>
            </a:tbl>
          </a:graphicData>
        </a:graphic>
      </p:graphicFrame>
      <p:sp>
        <p:nvSpPr>
          <p:cNvPr id="5" name="Slide Number Placeholder 3"/>
          <p:cNvSpPr>
            <a:spLocks noGrp="1"/>
          </p:cNvSpPr>
          <p:nvPr>
            <p:ph type="sldNum" sz="quarter" idx="4294967295"/>
          </p:nvPr>
        </p:nvSpPr>
        <p:spPr>
          <a:xfrm>
            <a:off x="7010400" y="6374854"/>
            <a:ext cx="2133600" cy="476250"/>
          </a:xfrm>
          <a:prstGeom prst="rect">
            <a:avLst/>
          </a:prstGeom>
        </p:spPr>
        <p:txBody>
          <a:bodyPr/>
          <a:lstStyle/>
          <a:p>
            <a:pPr algn="r">
              <a:defRPr/>
            </a:pPr>
            <a:fld id="{DAFFA375-22C2-48D3-A698-96842F000BFB}" type="slidenum">
              <a:rPr lang="en-GB" sz="1400" smtClean="0">
                <a:latin typeface="+mj-lt"/>
              </a:rPr>
              <a:pPr algn="r">
                <a:defRPr/>
              </a:pPr>
              <a:t>12</a:t>
            </a:fld>
            <a:endParaRPr lang="en-GB" sz="1400" dirty="0">
              <a:latin typeface="+mj-lt"/>
            </a:endParaRPr>
          </a:p>
        </p:txBody>
      </p:sp>
    </p:spTree>
    <p:extLst>
      <p:ext uri="{BB962C8B-B14F-4D97-AF65-F5344CB8AC3E}">
        <p14:creationId xmlns:p14="http://schemas.microsoft.com/office/powerpoint/2010/main" val="1109544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Business Change</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9323455"/>
              </p:ext>
            </p:extLst>
          </p:nvPr>
        </p:nvGraphicFramePr>
        <p:xfrm>
          <a:off x="457200" y="1268413"/>
          <a:ext cx="8229354" cy="4181780"/>
        </p:xfrm>
        <a:graphic>
          <a:graphicData uri="http://schemas.openxmlformats.org/drawingml/2006/table">
            <a:tbl>
              <a:tblPr firstRow="1" bandRow="1">
                <a:tableStyleId>{5C22544A-7EE6-4342-B048-85BDC9FD1C3A}</a:tableStyleId>
              </a:tblPr>
              <a:tblGrid>
                <a:gridCol w="4114677"/>
                <a:gridCol w="4114677"/>
              </a:tblGrid>
              <a:tr h="491095">
                <a:tc>
                  <a:txBody>
                    <a:bodyPr/>
                    <a:lstStyle/>
                    <a:p>
                      <a:r>
                        <a:rPr lang="en-GB" dirty="0" smtClean="0"/>
                        <a:t>What elements should hold the current</a:t>
                      </a:r>
                      <a:r>
                        <a:rPr lang="en-GB" baseline="0" dirty="0" smtClean="0"/>
                        <a:t> plan?</a:t>
                      </a:r>
                      <a:endParaRPr lang="en-GB" dirty="0"/>
                    </a:p>
                  </a:txBody>
                  <a:tcPr marL="90085" marR="90085"/>
                </a:tc>
                <a:tc>
                  <a:txBody>
                    <a:bodyPr/>
                    <a:lstStyle/>
                    <a:p>
                      <a:r>
                        <a:rPr lang="en-GB" dirty="0" smtClean="0"/>
                        <a:t>What</a:t>
                      </a:r>
                      <a:r>
                        <a:rPr lang="en-GB" baseline="0" dirty="0" smtClean="0"/>
                        <a:t> elements could benefit from being deferred</a:t>
                      </a:r>
                      <a:endParaRPr lang="en-GB" dirty="0"/>
                    </a:p>
                  </a:txBody>
                  <a:tcPr marL="90085" marR="90085"/>
                </a:tc>
              </a:tr>
              <a:tr h="3541700">
                <a:tc>
                  <a:txBody>
                    <a:bodyPr/>
                    <a:lstStyle/>
                    <a:p>
                      <a:pPr marL="285750" indent="-285750">
                        <a:buFont typeface="Arial" panose="020B0604020202020204" pitchFamily="34" charset="0"/>
                        <a:buChar char="•"/>
                      </a:pPr>
                      <a:r>
                        <a:rPr lang="en-US" dirty="0" smtClean="0"/>
                        <a:t>Continue current pace and plans. </a:t>
                      </a:r>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Change Impact Readiness continues to plan.</a:t>
                      </a:r>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Continue with training </a:t>
                      </a:r>
                      <a:r>
                        <a:rPr lang="en-GB" sz="1800" kern="1200" dirty="0" smtClean="0">
                          <a:solidFill>
                            <a:schemeClr val="dk1"/>
                          </a:solidFill>
                          <a:latin typeface="+mn-lt"/>
                          <a:ea typeface="+mn-ea"/>
                          <a:cs typeface="+mn-cs"/>
                        </a:rPr>
                        <a:t>content development and review the timing of delivery.</a:t>
                      </a:r>
                    </a:p>
                    <a:p>
                      <a:pPr marL="0" indent="0">
                        <a:buFont typeface="Arial" panose="020B0604020202020204" pitchFamily="34" charset="0"/>
                        <a:buNone/>
                      </a:pPr>
                      <a:r>
                        <a:rPr lang="en-US" dirty="0" smtClean="0"/>
                        <a:t> </a:t>
                      </a:r>
                      <a:endParaRPr lang="en-GB" dirty="0"/>
                    </a:p>
                  </a:txBody>
                  <a:tcPr marL="90085" marR="90085"/>
                </a:tc>
                <a:tc>
                  <a:txBody>
                    <a:bodyPr/>
                    <a:lstStyle/>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US and Retro training content development to be</a:t>
                      </a:r>
                      <a:r>
                        <a:rPr lang="en-GB" baseline="0" dirty="0" smtClean="0"/>
                        <a:t> included but at a later point</a:t>
                      </a:r>
                    </a:p>
                    <a:p>
                      <a:pPr marL="0" marR="0" indent="0" algn="l" defTabSz="45703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smtClean="0"/>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p>
                    <a:p>
                      <a:pPr marL="285750" indent="-285750">
                        <a:buFont typeface="Arial" panose="020B0604020202020204" pitchFamily="34" charset="0"/>
                        <a:buChar char="•"/>
                      </a:pPr>
                      <a:endParaRPr lang="en-GB" dirty="0"/>
                    </a:p>
                  </a:txBody>
                  <a:tcPr marL="90085" marR="90085"/>
                </a:tc>
              </a:tr>
            </a:tbl>
          </a:graphicData>
        </a:graphic>
      </p:graphicFrame>
      <p:sp>
        <p:nvSpPr>
          <p:cNvPr id="5" name="Slide Number Placeholder 3"/>
          <p:cNvSpPr>
            <a:spLocks noGrp="1"/>
          </p:cNvSpPr>
          <p:nvPr>
            <p:ph type="sldNum" sz="quarter" idx="4294967295"/>
          </p:nvPr>
        </p:nvSpPr>
        <p:spPr>
          <a:xfrm>
            <a:off x="7031320" y="6381750"/>
            <a:ext cx="2133600" cy="476250"/>
          </a:xfrm>
          <a:prstGeom prst="rect">
            <a:avLst/>
          </a:prstGeom>
        </p:spPr>
        <p:txBody>
          <a:bodyPr/>
          <a:lstStyle/>
          <a:p>
            <a:pPr algn="r">
              <a:defRPr/>
            </a:pPr>
            <a:fld id="{DAFFA375-22C2-48D3-A698-96842F000BFB}" type="slidenum">
              <a:rPr lang="en-GB" sz="1400" smtClean="0">
                <a:latin typeface="+mj-lt"/>
              </a:rPr>
              <a:pPr algn="r">
                <a:defRPr/>
              </a:pPr>
              <a:t>13</a:t>
            </a:fld>
            <a:endParaRPr lang="en-GB" sz="1400" dirty="0">
              <a:latin typeface="+mj-lt"/>
            </a:endParaRPr>
          </a:p>
        </p:txBody>
      </p:sp>
    </p:spTree>
    <p:extLst>
      <p:ext uri="{BB962C8B-B14F-4D97-AF65-F5344CB8AC3E}">
        <p14:creationId xmlns:p14="http://schemas.microsoft.com/office/powerpoint/2010/main" val="4109726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Technical Transition</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893356"/>
              </p:ext>
            </p:extLst>
          </p:nvPr>
        </p:nvGraphicFramePr>
        <p:xfrm>
          <a:off x="107504" y="1196753"/>
          <a:ext cx="8928992" cy="4160376"/>
        </p:xfrm>
        <a:graphic>
          <a:graphicData uri="http://schemas.openxmlformats.org/drawingml/2006/table">
            <a:tbl>
              <a:tblPr firstRow="1" bandRow="1">
                <a:tableStyleId>{5C22544A-7EE6-4342-B048-85BDC9FD1C3A}</a:tableStyleId>
              </a:tblPr>
              <a:tblGrid>
                <a:gridCol w="4464496"/>
                <a:gridCol w="4464496"/>
              </a:tblGrid>
              <a:tr h="584160">
                <a:tc>
                  <a:txBody>
                    <a:bodyPr/>
                    <a:lstStyle/>
                    <a:p>
                      <a:r>
                        <a:rPr lang="en-GB" dirty="0" smtClean="0"/>
                        <a:t>What elements should hold the current</a:t>
                      </a:r>
                      <a:r>
                        <a:rPr lang="en-GB" baseline="0" dirty="0" smtClean="0"/>
                        <a:t> plan?</a:t>
                      </a:r>
                      <a:endParaRPr lang="en-GB" dirty="0"/>
                    </a:p>
                  </a:txBody>
                  <a:tcPr/>
                </a:tc>
                <a:tc>
                  <a:txBody>
                    <a:bodyPr/>
                    <a:lstStyle/>
                    <a:p>
                      <a:r>
                        <a:rPr lang="en-GB" dirty="0" smtClean="0"/>
                        <a:t>What</a:t>
                      </a:r>
                      <a:r>
                        <a:rPr lang="en-GB" baseline="0" dirty="0" smtClean="0"/>
                        <a:t> elements could benefit from being deferred</a:t>
                      </a:r>
                      <a:endParaRPr lang="en-GB" dirty="0"/>
                    </a:p>
                  </a:txBody>
                  <a:tcPr/>
                </a:tc>
              </a:tr>
              <a:tr h="3520296">
                <a:tc>
                  <a:txBody>
                    <a:bodyPr/>
                    <a:lstStyle/>
                    <a:p>
                      <a:pPr marL="285750" indent="-285750">
                        <a:buFont typeface="Arial" panose="020B0604020202020204" pitchFamily="34" charset="0"/>
                        <a:buChar char="•"/>
                      </a:pPr>
                      <a:r>
                        <a:rPr lang="en-GB" dirty="0" smtClean="0"/>
                        <a:t>Scope of the transition</a:t>
                      </a:r>
                      <a:r>
                        <a:rPr lang="en-GB" baseline="0" dirty="0" smtClean="0"/>
                        <a:t> stream will remain the same</a:t>
                      </a:r>
                    </a:p>
                    <a:p>
                      <a:pPr marL="285750" indent="-285750">
                        <a:buFont typeface="Arial" panose="020B0604020202020204" pitchFamily="34" charset="0"/>
                        <a:buChar char="•"/>
                      </a:pPr>
                      <a:r>
                        <a:rPr lang="en-GB" baseline="0" dirty="0" smtClean="0"/>
                        <a:t>Delivery of high level implementation plan complete but will be revised due to date change</a:t>
                      </a:r>
                    </a:p>
                    <a:p>
                      <a:pPr marL="285750" indent="-285750">
                        <a:buFont typeface="Arial" panose="020B0604020202020204" pitchFamily="34" charset="0"/>
                        <a:buChar char="•"/>
                      </a:pPr>
                      <a:r>
                        <a:rPr lang="en-GB" baseline="0" dirty="0" smtClean="0"/>
                        <a:t>Medium &amp; low level implementation plan on hold until revised date is known</a:t>
                      </a:r>
                    </a:p>
                    <a:p>
                      <a:pPr marL="0" indent="0">
                        <a:buFont typeface="Arial" panose="020B0604020202020204" pitchFamily="34" charset="0"/>
                        <a:buNone/>
                      </a:pPr>
                      <a:endParaRPr lang="en-GB" baseline="0" dirty="0" smtClean="0"/>
                    </a:p>
                    <a:p>
                      <a:pPr marL="285750" indent="-285750">
                        <a:buFont typeface="Arial" panose="020B0604020202020204" pitchFamily="34" charset="0"/>
                        <a:buChar char="•"/>
                      </a:pPr>
                      <a:endParaRPr lang="en-GB" dirty="0" smtClean="0"/>
                    </a:p>
                    <a:p>
                      <a:pPr marL="0" indent="0">
                        <a:buFont typeface="Arial" panose="020B0604020202020204" pitchFamily="34" charset="0"/>
                        <a:buNone/>
                      </a:pPr>
                      <a:endParaRPr lang="en-GB" baseline="0" dirty="0" smtClean="0"/>
                    </a:p>
                    <a:p>
                      <a:pPr marL="0" indent="0">
                        <a:buFont typeface="Arial" panose="020B0604020202020204" pitchFamily="34" charset="0"/>
                        <a:buNone/>
                      </a:pPr>
                      <a:endParaRPr lang="en-GB" dirty="0"/>
                    </a:p>
                  </a:txBody>
                  <a:tcPr/>
                </a:tc>
                <a:tc>
                  <a:txBody>
                    <a:bodyPr/>
                    <a:lstStyle/>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Move implementation date and all IDRs to revised implementation date.</a:t>
                      </a:r>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txBody>
                  <a:tcPr/>
                </a:tc>
              </a:tr>
            </a:tbl>
          </a:graphicData>
        </a:graphic>
      </p:graphicFrame>
      <p:sp>
        <p:nvSpPr>
          <p:cNvPr id="5"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DAFFA375-22C2-48D3-A698-96842F000BFB}" type="slidenum">
              <a:rPr lang="en-GB" sz="1400" smtClean="0">
                <a:latin typeface="+mj-lt"/>
              </a:rPr>
              <a:pPr algn="r">
                <a:defRPr/>
              </a:pPr>
              <a:t>14</a:t>
            </a:fld>
            <a:endParaRPr lang="en-GB" sz="1400" dirty="0">
              <a:latin typeface="+mj-lt"/>
            </a:endParaRPr>
          </a:p>
        </p:txBody>
      </p:sp>
    </p:spTree>
    <p:extLst>
      <p:ext uri="{BB962C8B-B14F-4D97-AF65-F5344CB8AC3E}">
        <p14:creationId xmlns:p14="http://schemas.microsoft.com/office/powerpoint/2010/main" val="3532875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a:xfrm>
            <a:off x="395536" y="1268760"/>
            <a:ext cx="8353425" cy="3960813"/>
          </a:xfrm>
        </p:spPr>
        <p:txBody>
          <a:bodyPr/>
          <a:lstStyle/>
          <a:p>
            <a:r>
              <a:rPr lang="en-GB" sz="2800" dirty="0" smtClean="0"/>
              <a:t>Continue to share and evolve our thinking.</a:t>
            </a:r>
          </a:p>
          <a:p>
            <a:pPr marL="0" indent="0">
              <a:buNone/>
            </a:pPr>
            <a:endParaRPr lang="en-GB" sz="2800" dirty="0"/>
          </a:p>
          <a:p>
            <a:r>
              <a:rPr lang="en-GB" sz="2800" dirty="0" smtClean="0"/>
              <a:t>Revise delivery plans once PNISG has recommended revised plan (meeting 15</a:t>
            </a:r>
            <a:r>
              <a:rPr lang="en-GB" sz="2800" baseline="30000" dirty="0" smtClean="0"/>
              <a:t>th</a:t>
            </a:r>
            <a:r>
              <a:rPr lang="en-GB" sz="2800" dirty="0" smtClean="0"/>
              <a:t> June).</a:t>
            </a:r>
          </a:p>
          <a:p>
            <a:pPr marL="0" indent="0">
              <a:buNone/>
            </a:pPr>
            <a:endParaRPr lang="en-GB" sz="2800" dirty="0"/>
          </a:p>
          <a:p>
            <a:r>
              <a:rPr lang="en-GB" sz="2800" dirty="0" smtClean="0"/>
              <a:t>Communicate revised plans, updated dashboards, risks (July).</a:t>
            </a:r>
          </a:p>
          <a:p>
            <a:pPr marL="0" indent="0">
              <a:buNone/>
            </a:pPr>
            <a:endParaRPr lang="en-GB" dirty="0" smtClean="0"/>
          </a:p>
          <a:p>
            <a:endParaRPr lang="en-GB" dirty="0"/>
          </a:p>
        </p:txBody>
      </p:sp>
      <p:sp>
        <p:nvSpPr>
          <p:cNvPr id="4" name="Slide Number Placeholder 3"/>
          <p:cNvSpPr>
            <a:spLocks noGrp="1"/>
          </p:cNvSpPr>
          <p:nvPr>
            <p:ph type="sldNum" sz="quarter" idx="4294967295"/>
          </p:nvPr>
        </p:nvSpPr>
        <p:spPr>
          <a:xfrm>
            <a:off x="6999312" y="6381750"/>
            <a:ext cx="2133600" cy="476250"/>
          </a:xfrm>
          <a:prstGeom prst="rect">
            <a:avLst/>
          </a:prstGeom>
        </p:spPr>
        <p:txBody>
          <a:bodyPr/>
          <a:lstStyle/>
          <a:p>
            <a:pPr algn="r">
              <a:defRPr/>
            </a:pPr>
            <a:fld id="{DAFFA375-22C2-48D3-A698-96842F000BFB}" type="slidenum">
              <a:rPr lang="en-GB" sz="1400" smtClean="0">
                <a:latin typeface="+mj-lt"/>
              </a:rPr>
              <a:pPr algn="r">
                <a:defRPr/>
              </a:pPr>
              <a:t>15</a:t>
            </a:fld>
            <a:endParaRPr lang="en-GB" sz="1400" dirty="0">
              <a:latin typeface="+mj-lt"/>
            </a:endParaRPr>
          </a:p>
        </p:txBody>
      </p:sp>
    </p:spTree>
    <p:extLst>
      <p:ext uri="{BB962C8B-B14F-4D97-AF65-F5344CB8AC3E}">
        <p14:creationId xmlns:p14="http://schemas.microsoft.com/office/powerpoint/2010/main" val="2595055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88640"/>
            <a:ext cx="5899150" cy="765175"/>
          </a:xfrm>
        </p:spPr>
        <p:txBody>
          <a:bodyPr/>
          <a:lstStyle/>
          <a:p>
            <a:r>
              <a:rPr lang="en-GB" dirty="0" err="1" smtClean="0"/>
              <a:t>Xoserve’s</a:t>
            </a:r>
            <a:r>
              <a:rPr lang="en-GB" dirty="0" smtClean="0"/>
              <a:t> UKLP Assessment Principles</a:t>
            </a:r>
            <a:endParaRPr lang="en-GB" dirty="0"/>
          </a:p>
        </p:txBody>
      </p:sp>
      <p:sp>
        <p:nvSpPr>
          <p:cNvPr id="3" name="Content Placeholder 2"/>
          <p:cNvSpPr>
            <a:spLocks noGrp="1"/>
          </p:cNvSpPr>
          <p:nvPr>
            <p:ph idx="1"/>
          </p:nvPr>
        </p:nvSpPr>
        <p:spPr>
          <a:xfrm>
            <a:off x="395536" y="1268760"/>
            <a:ext cx="8353425" cy="396081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marL="457200" indent="-457200">
              <a:buFont typeface="+mj-lt"/>
              <a:buAutoNum type="arabicPeriod"/>
            </a:pPr>
            <a:r>
              <a:rPr lang="en-GB" sz="2000" b="1" dirty="0"/>
              <a:t>Maintain current delivery plans where possible and appropriate </a:t>
            </a:r>
            <a:r>
              <a:rPr lang="en-GB" sz="2000" i="1" dirty="0" smtClean="0"/>
              <a:t>e.g</a:t>
            </a:r>
            <a:r>
              <a:rPr lang="en-GB" sz="2000" i="1" dirty="0"/>
              <a:t>. don’t just push all dates out – use additional time to focus on areas that would benefit from it.</a:t>
            </a:r>
          </a:p>
          <a:p>
            <a:pPr marL="457200" indent="-457200">
              <a:buFont typeface="+mj-lt"/>
              <a:buAutoNum type="arabicPeriod"/>
            </a:pPr>
            <a:endParaRPr lang="en-GB" sz="2000" dirty="0"/>
          </a:p>
          <a:p>
            <a:pPr marL="457200" indent="-457200">
              <a:buFont typeface="+mj-lt"/>
              <a:buAutoNum type="arabicPeriod"/>
            </a:pPr>
            <a:r>
              <a:rPr lang="en-GB" sz="2000" b="1" dirty="0"/>
              <a:t>Re-plan where there was constraint earlier and where it will benefit the Programme and the industry</a:t>
            </a:r>
            <a:r>
              <a:rPr lang="en-GB" sz="2000" dirty="0"/>
              <a:t>. </a:t>
            </a:r>
            <a:r>
              <a:rPr lang="en-GB" sz="2000" i="1" dirty="0" smtClean="0"/>
              <a:t>e.g</a:t>
            </a:r>
            <a:r>
              <a:rPr lang="en-GB" sz="2000" i="1" dirty="0"/>
              <a:t>. UAT </a:t>
            </a:r>
            <a:r>
              <a:rPr lang="en-GB" sz="2000" i="1" dirty="0" smtClean="0"/>
              <a:t>schedule </a:t>
            </a:r>
            <a:r>
              <a:rPr lang="en-GB" sz="2000" i="1" dirty="0"/>
              <a:t>dictated by maintaining Market Trials length and approach.</a:t>
            </a:r>
          </a:p>
          <a:p>
            <a:pPr marL="457200" indent="-457200">
              <a:buFont typeface="+mj-lt"/>
              <a:buAutoNum type="arabicPeriod"/>
            </a:pPr>
            <a:endParaRPr lang="en-GB" sz="2000" dirty="0"/>
          </a:p>
          <a:p>
            <a:pPr marL="457200" indent="-457200">
              <a:buFont typeface="+mj-lt"/>
              <a:buAutoNum type="arabicPeriod"/>
            </a:pPr>
            <a:r>
              <a:rPr lang="en-GB" sz="2000" b="1" dirty="0"/>
              <a:t>Reinforce confidence in the solution </a:t>
            </a:r>
            <a:r>
              <a:rPr lang="en-GB" sz="2000" i="1" dirty="0"/>
              <a:t>e.g. visibility of testing progress.</a:t>
            </a:r>
          </a:p>
          <a:p>
            <a:pPr marL="457200" indent="-457200">
              <a:buFont typeface="+mj-lt"/>
              <a:buAutoNum type="arabicPeriod"/>
            </a:pPr>
            <a:endParaRPr lang="en-GB" sz="2000" dirty="0"/>
          </a:p>
          <a:p>
            <a:pPr marL="457200" indent="-457200">
              <a:buFont typeface="+mj-lt"/>
              <a:buAutoNum type="arabicPeriod"/>
            </a:pPr>
            <a:endParaRPr lang="en-GB" sz="2000" dirty="0"/>
          </a:p>
        </p:txBody>
      </p:sp>
      <p:sp>
        <p:nvSpPr>
          <p:cNvPr id="4" name="Slide Number Placeholder 3"/>
          <p:cNvSpPr>
            <a:spLocks noGrp="1"/>
          </p:cNvSpPr>
          <p:nvPr>
            <p:ph type="sldNum" sz="quarter" idx="4294967295"/>
          </p:nvPr>
        </p:nvSpPr>
        <p:spPr>
          <a:xfrm>
            <a:off x="6876256" y="6348566"/>
            <a:ext cx="2133600" cy="476250"/>
          </a:xfrm>
          <a:prstGeom prst="rect">
            <a:avLst/>
          </a:prstGeom>
        </p:spPr>
        <p:txBody>
          <a:bodyPr/>
          <a:lstStyle/>
          <a:p>
            <a:pPr algn="r">
              <a:defRPr/>
            </a:pPr>
            <a:fld id="{DAFFA375-22C2-48D3-A698-96842F000BFB}" type="slidenum">
              <a:rPr lang="en-GB" sz="1400" smtClean="0">
                <a:latin typeface="+mj-lt"/>
              </a:rPr>
              <a:pPr algn="r">
                <a:defRPr/>
              </a:pPr>
              <a:t>2</a:t>
            </a:fld>
            <a:endParaRPr lang="en-GB" sz="1400" dirty="0">
              <a:latin typeface="+mj-lt"/>
            </a:endParaRPr>
          </a:p>
        </p:txBody>
      </p:sp>
    </p:spTree>
    <p:extLst>
      <p:ext uri="{BB962C8B-B14F-4D97-AF65-F5344CB8AC3E}">
        <p14:creationId xmlns:p14="http://schemas.microsoft.com/office/powerpoint/2010/main" val="3006648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Assumptions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6688888"/>
              </p:ext>
            </p:extLst>
          </p:nvPr>
        </p:nvGraphicFramePr>
        <p:xfrm>
          <a:off x="251520" y="1124745"/>
          <a:ext cx="8712968" cy="4397519"/>
        </p:xfrm>
        <a:graphic>
          <a:graphicData uri="http://schemas.openxmlformats.org/drawingml/2006/table">
            <a:tbl>
              <a:tblPr firstRow="1" bandRow="1">
                <a:tableStyleId>{5C22544A-7EE6-4342-B048-85BDC9FD1C3A}</a:tableStyleId>
              </a:tblPr>
              <a:tblGrid>
                <a:gridCol w="8712968"/>
              </a:tblGrid>
              <a:tr h="350158">
                <a:tc>
                  <a:txBody>
                    <a:bodyPr/>
                    <a:lstStyle/>
                    <a:p>
                      <a:r>
                        <a:rPr lang="en-GB" sz="1400" dirty="0" smtClean="0"/>
                        <a:t>Assumption</a:t>
                      </a:r>
                      <a:endParaRPr lang="en-GB" sz="1400" dirty="0"/>
                    </a:p>
                  </a:txBody>
                  <a:tcPr/>
                </a:tc>
              </a:tr>
              <a:tr h="431703">
                <a:tc>
                  <a:txBody>
                    <a:bodyPr/>
                    <a:lstStyle/>
                    <a:p>
                      <a:r>
                        <a:rPr lang="en-GB" sz="1200" b="1" kern="1200" dirty="0" smtClean="0">
                          <a:solidFill>
                            <a:schemeClr val="dk1"/>
                          </a:solidFill>
                          <a:effectLst/>
                          <a:latin typeface="+mn-lt"/>
                          <a:ea typeface="+mn-ea"/>
                          <a:cs typeface="+mn-cs"/>
                        </a:rPr>
                        <a:t>1.</a:t>
                      </a:r>
                      <a:r>
                        <a:rPr lang="en-GB" sz="1200" b="1" kern="1200" baseline="0" dirty="0" smtClean="0">
                          <a:solidFill>
                            <a:schemeClr val="dk1"/>
                          </a:solidFill>
                          <a:effectLst/>
                          <a:latin typeface="+mn-lt"/>
                          <a:ea typeface="+mn-ea"/>
                          <a:cs typeface="+mn-cs"/>
                        </a:rPr>
                        <a:t> </a:t>
                      </a:r>
                      <a:r>
                        <a:rPr lang="en-GB" sz="1200" b="1" kern="1200" dirty="0" smtClean="0">
                          <a:solidFill>
                            <a:schemeClr val="dk1"/>
                          </a:solidFill>
                          <a:effectLst/>
                          <a:latin typeface="+mn-lt"/>
                          <a:ea typeface="+mn-ea"/>
                          <a:cs typeface="+mn-cs"/>
                        </a:rPr>
                        <a:t>L2/3 MT will be deferred.</a:t>
                      </a:r>
                      <a:endParaRPr lang="en-GB" sz="1200" b="1" dirty="0"/>
                    </a:p>
                  </a:txBody>
                  <a:tcPr/>
                </a:tc>
              </a:tr>
              <a:tr h="604382">
                <a:tc>
                  <a:txBody>
                    <a:bodyPr/>
                    <a:lstStyle/>
                    <a:p>
                      <a:r>
                        <a:rPr lang="en-GB" sz="1200" b="1" kern="1200" dirty="0" smtClean="0">
                          <a:solidFill>
                            <a:schemeClr val="dk1"/>
                          </a:solidFill>
                          <a:effectLst/>
                          <a:latin typeface="+mn-lt"/>
                          <a:ea typeface="+mn-ea"/>
                          <a:cs typeface="+mn-cs"/>
                        </a:rPr>
                        <a:t>2</a:t>
                      </a:r>
                      <a:r>
                        <a:rPr lang="en-GB" sz="1200" b="1" kern="1200" baseline="0" dirty="0" smtClean="0">
                          <a:solidFill>
                            <a:schemeClr val="dk1"/>
                          </a:solidFill>
                          <a:effectLst/>
                          <a:latin typeface="+mn-lt"/>
                          <a:ea typeface="+mn-ea"/>
                          <a:cs typeface="+mn-cs"/>
                        </a:rPr>
                        <a:t>. </a:t>
                      </a:r>
                      <a:r>
                        <a:rPr lang="en-GB" sz="1200" b="1" kern="1200" dirty="0" smtClean="0">
                          <a:solidFill>
                            <a:schemeClr val="dk1"/>
                          </a:solidFill>
                          <a:effectLst/>
                          <a:latin typeface="+mn-lt"/>
                          <a:ea typeface="+mn-ea"/>
                          <a:cs typeface="+mn-cs"/>
                        </a:rPr>
                        <a:t>The industry would prefer a single UKLP implementation</a:t>
                      </a:r>
                    </a:p>
                    <a:p>
                      <a:r>
                        <a:rPr lang="en-GB" sz="1200" kern="1200" dirty="0" smtClean="0">
                          <a:solidFill>
                            <a:schemeClr val="dk1"/>
                          </a:solidFill>
                          <a:effectLst/>
                          <a:latin typeface="+mn-lt"/>
                          <a:ea typeface="+mn-ea"/>
                          <a:cs typeface="+mn-cs"/>
                        </a:rPr>
                        <a:t>a. Delivery approach options for US/Retro should be reassessed.</a:t>
                      </a:r>
                      <a:endParaRPr lang="en-GB" sz="1200" dirty="0"/>
                    </a:p>
                  </a:txBody>
                  <a:tcPr/>
                </a:tc>
              </a:tr>
              <a:tr h="487025">
                <a:tc>
                  <a:txBody>
                    <a:bodyPr/>
                    <a:lstStyle/>
                    <a:p>
                      <a:r>
                        <a:rPr lang="en-GB" sz="1200" b="1" dirty="0" smtClean="0"/>
                        <a:t>3. </a:t>
                      </a:r>
                      <a:r>
                        <a:rPr lang="en-GB" sz="1200" b="1" kern="1200" dirty="0" smtClean="0">
                          <a:solidFill>
                            <a:schemeClr val="dk1"/>
                          </a:solidFill>
                          <a:effectLst/>
                          <a:latin typeface="+mn-lt"/>
                          <a:ea typeface="+mn-ea"/>
                          <a:cs typeface="+mn-cs"/>
                        </a:rPr>
                        <a:t>Go-Live will not be 1</a:t>
                      </a:r>
                      <a:r>
                        <a:rPr lang="en-GB" sz="1200" b="1" kern="1200" baseline="30000" dirty="0" smtClean="0">
                          <a:solidFill>
                            <a:schemeClr val="dk1"/>
                          </a:solidFill>
                          <a:effectLst/>
                          <a:latin typeface="+mn-lt"/>
                          <a:ea typeface="+mn-ea"/>
                          <a:cs typeface="+mn-cs"/>
                        </a:rPr>
                        <a:t>st</a:t>
                      </a:r>
                      <a:r>
                        <a:rPr lang="en-GB" sz="1200" b="1" kern="1200" dirty="0" smtClean="0">
                          <a:solidFill>
                            <a:schemeClr val="dk1"/>
                          </a:solidFill>
                          <a:effectLst/>
                          <a:latin typeface="+mn-lt"/>
                          <a:ea typeface="+mn-ea"/>
                          <a:cs typeface="+mn-cs"/>
                        </a:rPr>
                        <a:t> October</a:t>
                      </a:r>
                    </a:p>
                    <a:p>
                      <a:r>
                        <a:rPr lang="en-GB" sz="1200" kern="1200" dirty="0" smtClean="0">
                          <a:solidFill>
                            <a:schemeClr val="dk1"/>
                          </a:solidFill>
                          <a:effectLst/>
                          <a:latin typeface="+mn-lt"/>
                          <a:ea typeface="+mn-ea"/>
                          <a:cs typeface="+mn-cs"/>
                        </a:rPr>
                        <a:t>a. New go-live date is still TBC following engagement with the PNISG.</a:t>
                      </a:r>
                      <a:endParaRPr lang="en-GB" sz="1200" dirty="0"/>
                    </a:p>
                  </a:txBody>
                  <a:tcPr/>
                </a:tc>
              </a:tr>
              <a:tr h="765871">
                <a:tc>
                  <a:txBody>
                    <a:bodyPr/>
                    <a:lstStyle/>
                    <a:p>
                      <a:r>
                        <a:rPr lang="en-GB" sz="1200" b="1" kern="1200" dirty="0" smtClean="0">
                          <a:solidFill>
                            <a:schemeClr val="dk1"/>
                          </a:solidFill>
                          <a:effectLst/>
                          <a:latin typeface="+mn-lt"/>
                          <a:ea typeface="+mn-ea"/>
                          <a:cs typeface="+mn-cs"/>
                        </a:rPr>
                        <a:t>4 High level Xoserve programme strategy is to progress with current plans where possible.</a:t>
                      </a:r>
                    </a:p>
                    <a:p>
                      <a:r>
                        <a:rPr lang="en-GB" sz="1200" kern="1200" dirty="0" smtClean="0">
                          <a:solidFill>
                            <a:schemeClr val="dk1"/>
                          </a:solidFill>
                          <a:effectLst/>
                          <a:latin typeface="+mn-lt"/>
                          <a:ea typeface="+mn-ea"/>
                          <a:cs typeface="+mn-cs"/>
                        </a:rPr>
                        <a:t>a. Where necessary and possible, certain activities will be lifted and shifted later (e.g. business change, transition)</a:t>
                      </a:r>
                    </a:p>
                    <a:p>
                      <a:r>
                        <a:rPr lang="en-GB" sz="1200" kern="1200" dirty="0" smtClean="0">
                          <a:solidFill>
                            <a:schemeClr val="dk1"/>
                          </a:solidFill>
                          <a:effectLst/>
                          <a:latin typeface="+mn-lt"/>
                          <a:ea typeface="+mn-ea"/>
                          <a:cs typeface="+mn-cs"/>
                        </a:rPr>
                        <a:t>b. Significant risk/quality impact areas could be re-planned where useful (e.g. data, performance test)</a:t>
                      </a:r>
                      <a:endParaRPr lang="en-GB" sz="1200" dirty="0"/>
                    </a:p>
                  </a:txBody>
                  <a:tcPr/>
                </a:tc>
              </a:tr>
              <a:tr h="526036">
                <a:tc>
                  <a:txBody>
                    <a:bodyPr/>
                    <a:lstStyle/>
                    <a:p>
                      <a:r>
                        <a:rPr lang="en-GB" sz="1200" b="1" dirty="0" smtClean="0"/>
                        <a:t>5. </a:t>
                      </a:r>
                      <a:r>
                        <a:rPr lang="en-GB" sz="1200" b="1" kern="1200" dirty="0" smtClean="0">
                          <a:solidFill>
                            <a:schemeClr val="dk1"/>
                          </a:solidFill>
                          <a:effectLst/>
                          <a:latin typeface="+mn-lt"/>
                          <a:ea typeface="+mn-ea"/>
                          <a:cs typeface="+mn-cs"/>
                        </a:rPr>
                        <a:t>Market Trials approach (sequencing of functionality, Xoserve support) is assumed to remain as-is with no new requirements being added except for longer duration (to be determined by Industry) or as a result of 2.a above</a:t>
                      </a:r>
                      <a:endParaRPr lang="en-GB" sz="1200" b="1" dirty="0"/>
                    </a:p>
                  </a:txBody>
                  <a:tcPr/>
                </a:tc>
              </a:tr>
              <a:tr h="387572">
                <a:tc>
                  <a:txBody>
                    <a:bodyPr/>
                    <a:lstStyle/>
                    <a:p>
                      <a:pPr marL="0" marR="0" indent="0" algn="l" defTabSz="457035" rtl="0" eaLnBrk="1" fontAlgn="auto" latinLnBrk="0" hangingPunct="1">
                        <a:lnSpc>
                          <a:spcPct val="100000"/>
                        </a:lnSpc>
                        <a:spcBef>
                          <a:spcPts val="0"/>
                        </a:spcBef>
                        <a:spcAft>
                          <a:spcPts val="0"/>
                        </a:spcAft>
                        <a:buClrTx/>
                        <a:buSzTx/>
                        <a:buFontTx/>
                        <a:buNone/>
                        <a:tabLst/>
                        <a:defRPr/>
                      </a:pPr>
                      <a:r>
                        <a:rPr lang="en-GB" sz="1200" b="1" dirty="0" smtClean="0"/>
                        <a:t>6. </a:t>
                      </a:r>
                      <a:r>
                        <a:rPr lang="en-GB" sz="1200" b="1" kern="1200" dirty="0" smtClean="0">
                          <a:solidFill>
                            <a:schemeClr val="dk1"/>
                          </a:solidFill>
                          <a:effectLst/>
                          <a:latin typeface="+mn-lt"/>
                          <a:ea typeface="+mn-ea"/>
                          <a:cs typeface="+mn-cs"/>
                        </a:rPr>
                        <a:t>There will be impacts to Xoserve existing portfolio plan </a:t>
                      </a:r>
                      <a:r>
                        <a:rPr lang="en-GB" sz="1200" kern="1200" dirty="0" smtClean="0">
                          <a:solidFill>
                            <a:schemeClr val="dk1"/>
                          </a:solidFill>
                          <a:effectLst/>
                          <a:latin typeface="+mn-lt"/>
                          <a:ea typeface="+mn-ea"/>
                          <a:cs typeface="+mn-cs"/>
                        </a:rPr>
                        <a:t>– e.g. evaluate</a:t>
                      </a:r>
                      <a:r>
                        <a:rPr lang="en-GB" sz="1200" kern="1200" baseline="0" dirty="0" smtClean="0">
                          <a:solidFill>
                            <a:schemeClr val="dk1"/>
                          </a:solidFill>
                          <a:effectLst/>
                          <a:latin typeface="+mn-lt"/>
                          <a:ea typeface="+mn-ea"/>
                          <a:cs typeface="+mn-cs"/>
                        </a:rPr>
                        <a:t> change congestion through 2016.</a:t>
                      </a:r>
                      <a:endParaRPr lang="en-GB" sz="1200" dirty="0"/>
                    </a:p>
                  </a:txBody>
                  <a:tcPr/>
                </a:tc>
              </a:tr>
              <a:tr h="387572">
                <a:tc>
                  <a:txBody>
                    <a:bodyPr/>
                    <a:lstStyle/>
                    <a:p>
                      <a:r>
                        <a:rPr lang="en-GB" sz="1200" b="1" dirty="0" smtClean="0"/>
                        <a:t>7. </a:t>
                      </a:r>
                      <a:r>
                        <a:rPr lang="en-GB" sz="1200" b="1" kern="1200" dirty="0" smtClean="0">
                          <a:solidFill>
                            <a:schemeClr val="dk1"/>
                          </a:solidFill>
                          <a:effectLst/>
                          <a:latin typeface="+mn-lt"/>
                          <a:ea typeface="+mn-ea"/>
                          <a:cs typeface="+mn-cs"/>
                        </a:rPr>
                        <a:t>Any future releases</a:t>
                      </a:r>
                      <a:r>
                        <a:rPr lang="en-GB" sz="1200" b="1" kern="1200" baseline="0" dirty="0" smtClean="0">
                          <a:solidFill>
                            <a:schemeClr val="dk1"/>
                          </a:solidFill>
                          <a:effectLst/>
                          <a:latin typeface="+mn-lt"/>
                          <a:ea typeface="+mn-ea"/>
                          <a:cs typeface="+mn-cs"/>
                        </a:rPr>
                        <a:t> will not be delivered before 2017</a:t>
                      </a:r>
                      <a:endParaRPr lang="en-GB" sz="1200" b="0" dirty="0"/>
                    </a:p>
                  </a:txBody>
                  <a:tcPr/>
                </a:tc>
              </a:tr>
              <a:tr h="452168">
                <a:tc>
                  <a:txBody>
                    <a:bodyPr/>
                    <a:lstStyle/>
                    <a:p>
                      <a:pPr marL="0" marR="0" indent="0" algn="l" defTabSz="457035" rtl="0" eaLnBrk="1" fontAlgn="auto" latinLnBrk="0" hangingPunct="1">
                        <a:lnSpc>
                          <a:spcPct val="100000"/>
                        </a:lnSpc>
                        <a:spcBef>
                          <a:spcPts val="0"/>
                        </a:spcBef>
                        <a:spcAft>
                          <a:spcPts val="0"/>
                        </a:spcAft>
                        <a:buClrTx/>
                        <a:buSzTx/>
                        <a:buFontTx/>
                        <a:buNone/>
                        <a:tabLst/>
                        <a:defRPr/>
                      </a:pPr>
                      <a:r>
                        <a:rPr lang="en-GB" sz="1200" b="1" dirty="0" smtClean="0"/>
                        <a:t>8. </a:t>
                      </a:r>
                      <a:r>
                        <a:rPr lang="en-GB" sz="1200" b="1" kern="1200" dirty="0" smtClean="0">
                          <a:solidFill>
                            <a:schemeClr val="dk1"/>
                          </a:solidFill>
                          <a:effectLst/>
                          <a:latin typeface="+mn-lt"/>
                          <a:ea typeface="+mn-ea"/>
                          <a:cs typeface="+mn-cs"/>
                        </a:rPr>
                        <a:t>The current UKL systems will need to operate for longer </a:t>
                      </a:r>
                      <a:r>
                        <a:rPr lang="en-GB" sz="1200" kern="1200" dirty="0" smtClean="0">
                          <a:solidFill>
                            <a:schemeClr val="dk1"/>
                          </a:solidFill>
                          <a:effectLst/>
                          <a:latin typeface="+mn-lt"/>
                          <a:ea typeface="+mn-ea"/>
                          <a:cs typeface="+mn-cs"/>
                        </a:rPr>
                        <a:t>– sustainability/EOL impacts need to be reviewed covering performance, support, budgets</a:t>
                      </a:r>
                      <a:endParaRPr lang="en-GB" sz="1200" dirty="0"/>
                    </a:p>
                  </a:txBody>
                  <a:tcPr/>
                </a:tc>
              </a:tr>
            </a:tbl>
          </a:graphicData>
        </a:graphic>
      </p:graphicFrame>
      <p:sp>
        <p:nvSpPr>
          <p:cNvPr id="5" name="Slide Number Placeholder 3"/>
          <p:cNvSpPr>
            <a:spLocks noGrp="1"/>
          </p:cNvSpPr>
          <p:nvPr>
            <p:ph type="sldNum" sz="quarter" idx="4294967295"/>
          </p:nvPr>
        </p:nvSpPr>
        <p:spPr>
          <a:xfrm>
            <a:off x="6986344" y="6381750"/>
            <a:ext cx="2133600" cy="476250"/>
          </a:xfrm>
          <a:prstGeom prst="rect">
            <a:avLst/>
          </a:prstGeom>
        </p:spPr>
        <p:txBody>
          <a:bodyPr/>
          <a:lstStyle/>
          <a:p>
            <a:pPr algn="r">
              <a:defRPr/>
            </a:pPr>
            <a:fld id="{DAFFA375-22C2-48D3-A698-96842F000BFB}" type="slidenum">
              <a:rPr lang="en-GB" sz="1400" smtClean="0">
                <a:latin typeface="+mj-lt"/>
              </a:rPr>
              <a:pPr algn="r">
                <a:defRPr/>
              </a:pPr>
              <a:t>3</a:t>
            </a:fld>
            <a:endParaRPr lang="en-GB" sz="1400" dirty="0">
              <a:latin typeface="+mj-lt"/>
            </a:endParaRPr>
          </a:p>
        </p:txBody>
      </p:sp>
    </p:spTree>
    <p:extLst>
      <p:ext uri="{BB962C8B-B14F-4D97-AF65-F5344CB8AC3E}">
        <p14:creationId xmlns:p14="http://schemas.microsoft.com/office/powerpoint/2010/main" val="3335625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Re-Plan Progress</a:t>
            </a:r>
            <a:endParaRPr lang="en-GB" dirty="0"/>
          </a:p>
        </p:txBody>
      </p:sp>
      <p:sp>
        <p:nvSpPr>
          <p:cNvPr id="3" name="Content Placeholder 2"/>
          <p:cNvSpPr>
            <a:spLocks noGrp="1"/>
          </p:cNvSpPr>
          <p:nvPr>
            <p:ph idx="1"/>
          </p:nvPr>
        </p:nvSpPr>
        <p:spPr/>
        <p:txBody>
          <a:bodyPr/>
          <a:lstStyle/>
          <a:p>
            <a:r>
              <a:rPr lang="en-GB" dirty="0" smtClean="0"/>
              <a:t>All phases of the UKLP in scope; all activities completed.</a:t>
            </a:r>
          </a:p>
          <a:p>
            <a:r>
              <a:rPr lang="en-GB" dirty="0" smtClean="0"/>
              <a:t>Focussed re-planning </a:t>
            </a:r>
            <a:r>
              <a:rPr lang="en-GB" dirty="0" smtClean="0"/>
              <a:t>activities concluded.</a:t>
            </a:r>
          </a:p>
          <a:p>
            <a:pPr lvl="1"/>
            <a:r>
              <a:rPr lang="en-GB" dirty="0" smtClean="0"/>
              <a:t>Project and SME resource during this period caused impact on UAT progress; recovery plan now in </a:t>
            </a:r>
            <a:r>
              <a:rPr lang="en-GB" dirty="0" smtClean="0"/>
              <a:t>flight. </a:t>
            </a:r>
            <a:endParaRPr lang="en-GB" dirty="0"/>
          </a:p>
        </p:txBody>
      </p:sp>
    </p:spTree>
    <p:extLst>
      <p:ext uri="{BB962C8B-B14F-4D97-AF65-F5344CB8AC3E}">
        <p14:creationId xmlns:p14="http://schemas.microsoft.com/office/powerpoint/2010/main" val="280429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Design</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33770227"/>
              </p:ext>
            </p:extLst>
          </p:nvPr>
        </p:nvGraphicFramePr>
        <p:xfrm>
          <a:off x="395536" y="1268760"/>
          <a:ext cx="8353176" cy="3865279"/>
        </p:xfrm>
        <a:graphic>
          <a:graphicData uri="http://schemas.openxmlformats.org/drawingml/2006/table">
            <a:tbl>
              <a:tblPr firstRow="1" bandRow="1">
                <a:tableStyleId>{5C22544A-7EE6-4342-B048-85BDC9FD1C3A}</a:tableStyleId>
              </a:tblPr>
              <a:tblGrid>
                <a:gridCol w="4176588"/>
                <a:gridCol w="4176588"/>
              </a:tblGrid>
              <a:tr h="447209">
                <a:tc>
                  <a:txBody>
                    <a:bodyPr/>
                    <a:lstStyle/>
                    <a:p>
                      <a:r>
                        <a:rPr lang="en-GB" dirty="0" smtClean="0"/>
                        <a:t>What elements should hold the current</a:t>
                      </a:r>
                      <a:r>
                        <a:rPr lang="en-GB" baseline="0" dirty="0" smtClean="0"/>
                        <a:t> plan?</a:t>
                      </a:r>
                      <a:endParaRPr lang="en-GB" dirty="0"/>
                    </a:p>
                  </a:txBody>
                  <a:tcPr/>
                </a:tc>
                <a:tc>
                  <a:txBody>
                    <a:bodyPr/>
                    <a:lstStyle/>
                    <a:p>
                      <a:r>
                        <a:rPr lang="en-GB" dirty="0" smtClean="0"/>
                        <a:t>What</a:t>
                      </a:r>
                      <a:r>
                        <a:rPr lang="en-GB" baseline="0" dirty="0" smtClean="0"/>
                        <a:t> elements could benefit from being deferred</a:t>
                      </a:r>
                      <a:endParaRPr lang="en-GB" dirty="0"/>
                    </a:p>
                  </a:txBody>
                  <a:tcPr/>
                </a:tc>
              </a:tr>
              <a:tr h="3225199">
                <a:tc>
                  <a:txBody>
                    <a:bodyPr/>
                    <a:lstStyle/>
                    <a:p>
                      <a:pPr marL="285750" indent="-285750">
                        <a:buFont typeface="Arial" panose="020B0604020202020204" pitchFamily="34" charset="0"/>
                        <a:buChar char="•"/>
                      </a:pPr>
                      <a:r>
                        <a:rPr lang="en-US" dirty="0" smtClean="0"/>
                        <a:t>Close out in-flight</a:t>
                      </a:r>
                      <a:r>
                        <a:rPr lang="en-US" baseline="0" dirty="0" smtClean="0"/>
                        <a:t> </a:t>
                      </a:r>
                      <a:r>
                        <a:rPr lang="en-US" dirty="0" smtClean="0"/>
                        <a:t>Change</a:t>
                      </a:r>
                      <a:r>
                        <a:rPr lang="en-US" baseline="0" dirty="0" smtClean="0"/>
                        <a:t> Reque</a:t>
                      </a:r>
                      <a:r>
                        <a:rPr lang="en-US" dirty="0" smtClean="0"/>
                        <a:t>sts.  </a:t>
                      </a:r>
                    </a:p>
                    <a:p>
                      <a:pPr marL="285750" indent="-285750">
                        <a:buFont typeface="Arial" panose="020B0604020202020204" pitchFamily="34" charset="0"/>
                        <a:buChar char="•"/>
                      </a:pPr>
                      <a:r>
                        <a:rPr lang="en-US" dirty="0" smtClean="0"/>
                        <a:t>Maintain</a:t>
                      </a:r>
                      <a:r>
                        <a:rPr lang="en-US" baseline="0" dirty="0" smtClean="0"/>
                        <a:t> the current scope – i.e. no </a:t>
                      </a:r>
                      <a:r>
                        <a:rPr lang="en-US" dirty="0" smtClean="0"/>
                        <a:t>other changes to come in now as a result of the</a:t>
                      </a:r>
                      <a:r>
                        <a:rPr lang="en-US" baseline="0" dirty="0" smtClean="0"/>
                        <a:t> change in dates.</a:t>
                      </a:r>
                      <a:endParaRPr lang="en-US" dirty="0" smtClean="0"/>
                    </a:p>
                  </a:txBody>
                  <a:tcPr/>
                </a:tc>
                <a:tc>
                  <a:txBody>
                    <a:bodyPr/>
                    <a:lstStyle/>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Understand Retro and Unique Sites designs and, working with wider </a:t>
                      </a:r>
                      <a:r>
                        <a:rPr lang="en-US" dirty="0" err="1" smtClean="0"/>
                        <a:t>Programme</a:t>
                      </a:r>
                      <a:r>
                        <a:rPr lang="en-US" dirty="0" smtClean="0"/>
                        <a:t>, understand impact on their delivery/test plans.</a:t>
                      </a:r>
                      <a:endParaRPr lang="en-GB" dirty="0" smtClean="0"/>
                    </a:p>
                    <a:p>
                      <a:pPr marL="285750" indent="-285750">
                        <a:buFont typeface="Arial" panose="020B0604020202020204" pitchFamily="34" charset="0"/>
                        <a:buChar char="•"/>
                      </a:pPr>
                      <a:endParaRPr lang="en-GB" dirty="0"/>
                    </a:p>
                  </a:txBody>
                  <a:tcPr/>
                </a:tc>
              </a:tr>
            </a:tbl>
          </a:graphicData>
        </a:graphic>
      </p:graphicFrame>
      <p:sp>
        <p:nvSpPr>
          <p:cNvPr id="5"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DAFFA375-22C2-48D3-A698-96842F000BFB}" type="slidenum">
              <a:rPr lang="en-GB" sz="1400" smtClean="0"/>
              <a:pPr algn="r">
                <a:defRPr/>
              </a:pPr>
              <a:t>5</a:t>
            </a:fld>
            <a:endParaRPr lang="en-GB" sz="1400" dirty="0"/>
          </a:p>
        </p:txBody>
      </p:sp>
    </p:spTree>
    <p:extLst>
      <p:ext uri="{BB962C8B-B14F-4D97-AF65-F5344CB8AC3E}">
        <p14:creationId xmlns:p14="http://schemas.microsoft.com/office/powerpoint/2010/main" val="1619561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UAT</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16977916"/>
              </p:ext>
            </p:extLst>
          </p:nvPr>
        </p:nvGraphicFramePr>
        <p:xfrm>
          <a:off x="467544" y="1196752"/>
          <a:ext cx="8229354" cy="4082092"/>
        </p:xfrm>
        <a:graphic>
          <a:graphicData uri="http://schemas.openxmlformats.org/drawingml/2006/table">
            <a:tbl>
              <a:tblPr firstRow="1" bandRow="1">
                <a:tableStyleId>{5C22544A-7EE6-4342-B048-85BDC9FD1C3A}</a:tableStyleId>
              </a:tblPr>
              <a:tblGrid>
                <a:gridCol w="4114677"/>
                <a:gridCol w="4114677"/>
              </a:tblGrid>
              <a:tr h="590436">
                <a:tc>
                  <a:txBody>
                    <a:bodyPr/>
                    <a:lstStyle/>
                    <a:p>
                      <a:r>
                        <a:rPr lang="en-GB" dirty="0" smtClean="0"/>
                        <a:t>What elements should hold the current</a:t>
                      </a:r>
                      <a:r>
                        <a:rPr lang="en-GB" baseline="0" dirty="0" smtClean="0"/>
                        <a:t> plan?</a:t>
                      </a:r>
                      <a:endParaRPr lang="en-GB" dirty="0"/>
                    </a:p>
                  </a:txBody>
                  <a:tcPr marL="90085" marR="90085"/>
                </a:tc>
                <a:tc>
                  <a:txBody>
                    <a:bodyPr/>
                    <a:lstStyle/>
                    <a:p>
                      <a:r>
                        <a:rPr lang="en-GB" dirty="0" smtClean="0"/>
                        <a:t>What</a:t>
                      </a:r>
                      <a:r>
                        <a:rPr lang="en-GB" baseline="0" dirty="0" smtClean="0"/>
                        <a:t> elements could benefit from being deferred</a:t>
                      </a:r>
                      <a:endParaRPr lang="en-GB" dirty="0"/>
                    </a:p>
                  </a:txBody>
                  <a:tcPr marL="90085" marR="90085"/>
                </a:tc>
              </a:tr>
              <a:tr h="3442012">
                <a:tc>
                  <a:txBody>
                    <a:bodyPr/>
                    <a:lstStyle/>
                    <a:p>
                      <a:pPr marL="285750" indent="-285750">
                        <a:buFont typeface="Arial" panose="020B0604020202020204" pitchFamily="34" charset="0"/>
                        <a:buChar char="•"/>
                      </a:pPr>
                      <a:r>
                        <a:rPr lang="en-GB" dirty="0" smtClean="0"/>
                        <a:t>Continue to drive for </a:t>
                      </a:r>
                      <a:r>
                        <a:rPr lang="en-GB" baseline="0" dirty="0" smtClean="0"/>
                        <a:t>current targeted testing plans based on accurate forecasts.</a:t>
                      </a:r>
                    </a:p>
                    <a:p>
                      <a:pPr marL="285750" indent="-285750">
                        <a:buFont typeface="Arial" panose="020B0604020202020204" pitchFamily="34" charset="0"/>
                        <a:buChar char="•"/>
                      </a:pPr>
                      <a:r>
                        <a:rPr lang="en-GB" baseline="0" dirty="0" smtClean="0"/>
                        <a:t>Continue to share weekly updates to improve confidence of progress being made.</a:t>
                      </a:r>
                      <a:endParaRPr lang="en-GB" dirty="0"/>
                    </a:p>
                  </a:txBody>
                  <a:tcPr marL="90085" marR="90085"/>
                </a:tc>
                <a:tc>
                  <a:txBody>
                    <a:bodyPr/>
                    <a:lstStyle/>
                    <a:p>
                      <a:pPr marL="285750" indent="-285750">
                        <a:buFont typeface="Arial" panose="020B0604020202020204" pitchFamily="34" charset="0"/>
                        <a:buChar char="•"/>
                      </a:pPr>
                      <a:r>
                        <a:rPr lang="en-GB" sz="1800" kern="1200" dirty="0" smtClean="0">
                          <a:solidFill>
                            <a:schemeClr val="dk1"/>
                          </a:solidFill>
                          <a:effectLst/>
                          <a:latin typeface="+mn-lt"/>
                          <a:ea typeface="+mn-ea"/>
                          <a:cs typeface="+mn-cs"/>
                        </a:rPr>
                        <a:t>UAT progress</a:t>
                      </a:r>
                      <a:r>
                        <a:rPr lang="en-GB" sz="1800" kern="1200" baseline="0" dirty="0" smtClean="0">
                          <a:solidFill>
                            <a:schemeClr val="dk1"/>
                          </a:solidFill>
                          <a:effectLst/>
                          <a:latin typeface="+mn-lt"/>
                          <a:ea typeface="+mn-ea"/>
                          <a:cs typeface="+mn-cs"/>
                        </a:rPr>
                        <a:t> being impacted by re-planning exercise</a:t>
                      </a:r>
                      <a:endParaRPr lang="en-GB" sz="180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n-GB" sz="1800" kern="1200" dirty="0" smtClean="0">
                          <a:solidFill>
                            <a:schemeClr val="dk1"/>
                          </a:solidFill>
                          <a:effectLst/>
                          <a:latin typeface="+mn-lt"/>
                          <a:ea typeface="+mn-ea"/>
                          <a:cs typeface="+mn-cs"/>
                        </a:rPr>
                        <a:t>Once the current targeted</a:t>
                      </a:r>
                      <a:r>
                        <a:rPr lang="en-GB" sz="1800" kern="1200" baseline="0" dirty="0" smtClean="0">
                          <a:solidFill>
                            <a:schemeClr val="dk1"/>
                          </a:solidFill>
                          <a:effectLst/>
                          <a:latin typeface="+mn-lt"/>
                          <a:ea typeface="+mn-ea"/>
                          <a:cs typeface="+mn-cs"/>
                        </a:rPr>
                        <a:t> test plans are completed, explore opportunities to complete additional testing to further enhance confidence in the quality of the solution</a:t>
                      </a:r>
                      <a:endParaRPr lang="en-GB" dirty="0"/>
                    </a:p>
                  </a:txBody>
                  <a:tcPr marL="90085" marR="90085"/>
                </a:tc>
              </a:tr>
            </a:tbl>
          </a:graphicData>
        </a:graphic>
      </p:graphicFrame>
      <p:sp>
        <p:nvSpPr>
          <p:cNvPr id="5" name="Slide Number Placeholder 3"/>
          <p:cNvSpPr>
            <a:spLocks noGrp="1"/>
          </p:cNvSpPr>
          <p:nvPr>
            <p:ph type="sldNum" sz="quarter" idx="4294967295"/>
          </p:nvPr>
        </p:nvSpPr>
        <p:spPr>
          <a:xfrm>
            <a:off x="6992456" y="6374854"/>
            <a:ext cx="2133600" cy="476250"/>
          </a:xfrm>
          <a:prstGeom prst="rect">
            <a:avLst/>
          </a:prstGeom>
        </p:spPr>
        <p:txBody>
          <a:bodyPr/>
          <a:lstStyle/>
          <a:p>
            <a:pPr algn="r">
              <a:defRPr/>
            </a:pPr>
            <a:fld id="{DAFFA375-22C2-48D3-A698-96842F000BFB}" type="slidenum">
              <a:rPr lang="en-GB" sz="1400" smtClean="0">
                <a:latin typeface="+mj-lt"/>
              </a:rPr>
              <a:pPr algn="r">
                <a:defRPr/>
              </a:pPr>
              <a:t>6</a:t>
            </a:fld>
            <a:endParaRPr lang="en-GB" sz="1400" dirty="0">
              <a:latin typeface="+mj-lt"/>
            </a:endParaRPr>
          </a:p>
        </p:txBody>
      </p:sp>
    </p:spTree>
    <p:extLst>
      <p:ext uri="{BB962C8B-B14F-4D97-AF65-F5344CB8AC3E}">
        <p14:creationId xmlns:p14="http://schemas.microsoft.com/office/powerpoint/2010/main" val="3031496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Data</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04620187"/>
              </p:ext>
            </p:extLst>
          </p:nvPr>
        </p:nvGraphicFramePr>
        <p:xfrm>
          <a:off x="107504" y="1174968"/>
          <a:ext cx="8856984" cy="5278368"/>
        </p:xfrm>
        <a:graphic>
          <a:graphicData uri="http://schemas.openxmlformats.org/drawingml/2006/table">
            <a:tbl>
              <a:tblPr firstRow="1" bandRow="1">
                <a:tableStyleId>{5C22544A-7EE6-4342-B048-85BDC9FD1C3A}</a:tableStyleId>
              </a:tblPr>
              <a:tblGrid>
                <a:gridCol w="4428492"/>
                <a:gridCol w="4428492"/>
              </a:tblGrid>
              <a:tr h="697143">
                <a:tc>
                  <a:txBody>
                    <a:bodyPr/>
                    <a:lstStyle/>
                    <a:p>
                      <a:r>
                        <a:rPr lang="en-GB" dirty="0" smtClean="0"/>
                        <a:t>What elements should hold the current</a:t>
                      </a:r>
                      <a:r>
                        <a:rPr lang="en-GB" baseline="0" dirty="0" smtClean="0"/>
                        <a:t> plan?</a:t>
                      </a:r>
                      <a:endParaRPr lang="en-GB" dirty="0"/>
                    </a:p>
                  </a:txBody>
                  <a:tcPr/>
                </a:tc>
                <a:tc>
                  <a:txBody>
                    <a:bodyPr/>
                    <a:lstStyle/>
                    <a:p>
                      <a:r>
                        <a:rPr lang="en-GB" dirty="0" smtClean="0"/>
                        <a:t>What</a:t>
                      </a:r>
                      <a:r>
                        <a:rPr lang="en-GB" baseline="0" dirty="0" smtClean="0"/>
                        <a:t> elements could benefit from being deferred</a:t>
                      </a:r>
                      <a:endParaRPr lang="en-GB" dirty="0"/>
                    </a:p>
                  </a:txBody>
                  <a:tcPr/>
                </a:tc>
              </a:tr>
              <a:tr h="4581225">
                <a:tc>
                  <a:txBody>
                    <a:bodyPr/>
                    <a:lstStyle/>
                    <a:p>
                      <a:pPr marL="285750" indent="-285750">
                        <a:buFont typeface="Arial" panose="020B0604020202020204" pitchFamily="34" charset="0"/>
                        <a:buChar char="•"/>
                      </a:pPr>
                      <a:r>
                        <a:rPr lang="en-US" dirty="0" smtClean="0"/>
                        <a:t>Delta and IGT data cleansing should continue to operate at current pace.</a:t>
                      </a:r>
                      <a:endParaRPr lang="en-GB" dirty="0"/>
                    </a:p>
                  </a:txBody>
                  <a:tcPr/>
                </a:tc>
                <a:tc>
                  <a:txBody>
                    <a:bodyPr/>
                    <a:lstStyle/>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Work with the industry</a:t>
                      </a:r>
                      <a:r>
                        <a:rPr lang="en-US" baseline="0" dirty="0" smtClean="0"/>
                        <a:t> to further clean data prior to (revised) load dates. Particularly </a:t>
                      </a:r>
                      <a:r>
                        <a:rPr lang="en-US" baseline="0" dirty="0" err="1" smtClean="0"/>
                        <a:t>iGT</a:t>
                      </a:r>
                      <a:r>
                        <a:rPr lang="en-US" baseline="0" dirty="0" smtClean="0"/>
                        <a:t> data.</a:t>
                      </a:r>
                      <a:endParaRPr lang="en-US" dirty="0" smtClean="0"/>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Re-plan to determine when the best time is to undertake MT load and DMTC2, such that defects can be more fully resolved in these cycles, improving confidence and associated functional tests.</a:t>
                      </a:r>
                      <a:r>
                        <a:rPr lang="en-US" baseline="0" dirty="0" smtClean="0"/>
                        <a:t> </a:t>
                      </a:r>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Consider new load requirements</a:t>
                      </a:r>
                    </a:p>
                    <a:p>
                      <a:pPr marL="742785" lvl="1" indent="-285750">
                        <a:buFont typeface="Arial" panose="020B0604020202020204" pitchFamily="34" charset="0"/>
                        <a:buChar char="•"/>
                      </a:pPr>
                      <a:r>
                        <a:rPr lang="en-GB" dirty="0" smtClean="0"/>
                        <a:t>UAT</a:t>
                      </a:r>
                    </a:p>
                    <a:p>
                      <a:pPr marL="742785" lvl="1" indent="-285750">
                        <a:buFont typeface="Arial" panose="020B0604020202020204" pitchFamily="34" charset="0"/>
                        <a:buChar char="•"/>
                      </a:pPr>
                      <a:r>
                        <a:rPr lang="en-GB" dirty="0" smtClean="0"/>
                        <a:t>MT</a:t>
                      </a:r>
                    </a:p>
                    <a:p>
                      <a:pPr marL="0" marR="0" indent="0" algn="l" defTabSz="45703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smtClean="0"/>
                    </a:p>
                    <a:p>
                      <a:pPr marL="285750" indent="-285750">
                        <a:buFont typeface="Arial" panose="020B0604020202020204" pitchFamily="34" charset="0"/>
                        <a:buChar char="•"/>
                      </a:pPr>
                      <a:endParaRPr lang="en-GB" dirty="0"/>
                    </a:p>
                  </a:txBody>
                  <a:tcPr/>
                </a:tc>
              </a:tr>
            </a:tbl>
          </a:graphicData>
        </a:graphic>
      </p:graphicFrame>
      <p:sp>
        <p:nvSpPr>
          <p:cNvPr id="5"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DAFFA375-22C2-48D3-A698-96842F000BFB}" type="slidenum">
              <a:rPr lang="en-GB" sz="1400" smtClean="0">
                <a:latin typeface="+mj-lt"/>
              </a:rPr>
              <a:pPr algn="r">
                <a:defRPr/>
              </a:pPr>
              <a:t>7</a:t>
            </a:fld>
            <a:endParaRPr lang="en-GB" sz="1400" dirty="0">
              <a:latin typeface="+mj-lt"/>
            </a:endParaRPr>
          </a:p>
        </p:txBody>
      </p:sp>
    </p:spTree>
    <p:extLst>
      <p:ext uri="{BB962C8B-B14F-4D97-AF65-F5344CB8AC3E}">
        <p14:creationId xmlns:p14="http://schemas.microsoft.com/office/powerpoint/2010/main" val="2568304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Performance Test</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28404564"/>
              </p:ext>
            </p:extLst>
          </p:nvPr>
        </p:nvGraphicFramePr>
        <p:xfrm>
          <a:off x="179512" y="1269107"/>
          <a:ext cx="8784976" cy="5256237"/>
        </p:xfrm>
        <a:graphic>
          <a:graphicData uri="http://schemas.openxmlformats.org/drawingml/2006/table">
            <a:tbl>
              <a:tblPr firstRow="1" bandRow="1">
                <a:tableStyleId>{5C22544A-7EE6-4342-B048-85BDC9FD1C3A}</a:tableStyleId>
              </a:tblPr>
              <a:tblGrid>
                <a:gridCol w="4392488"/>
                <a:gridCol w="4392488"/>
              </a:tblGrid>
              <a:tr h="370840">
                <a:tc>
                  <a:txBody>
                    <a:bodyPr/>
                    <a:lstStyle/>
                    <a:p>
                      <a:r>
                        <a:rPr lang="en-GB" dirty="0" smtClean="0"/>
                        <a:t>What elements should hold the current</a:t>
                      </a:r>
                      <a:r>
                        <a:rPr lang="en-GB" baseline="0" dirty="0" smtClean="0"/>
                        <a:t> plan?</a:t>
                      </a:r>
                      <a:endParaRPr lang="en-GB" dirty="0"/>
                    </a:p>
                  </a:txBody>
                  <a:tcPr/>
                </a:tc>
                <a:tc>
                  <a:txBody>
                    <a:bodyPr/>
                    <a:lstStyle/>
                    <a:p>
                      <a:r>
                        <a:rPr lang="en-GB" dirty="0" smtClean="0"/>
                        <a:t>What</a:t>
                      </a:r>
                      <a:r>
                        <a:rPr lang="en-GB" baseline="0" dirty="0" smtClean="0"/>
                        <a:t> elements could benefit from being deferred</a:t>
                      </a:r>
                      <a:endParaRPr lang="en-GB" dirty="0"/>
                    </a:p>
                  </a:txBody>
                  <a:tcPr/>
                </a:tc>
              </a:tr>
              <a:tr h="4616157">
                <a:tc>
                  <a:txBody>
                    <a:bodyPr/>
                    <a:lstStyle/>
                    <a:p>
                      <a:pPr marL="285750" indent="-285750">
                        <a:buFont typeface="Arial" panose="020B0604020202020204" pitchFamily="34" charset="0"/>
                        <a:buChar char="•"/>
                      </a:pPr>
                      <a:r>
                        <a:rPr lang="en-GB" dirty="0" smtClean="0"/>
                        <a:t>Current</a:t>
                      </a:r>
                      <a:r>
                        <a:rPr lang="en-GB" baseline="0" dirty="0" smtClean="0"/>
                        <a:t> plan impacted by time constrained PT window</a:t>
                      </a:r>
                      <a:endParaRPr lang="en-GB" dirty="0"/>
                    </a:p>
                  </a:txBody>
                  <a:tcPr/>
                </a:tc>
                <a:tc>
                  <a:txBody>
                    <a:bodyPr/>
                    <a:lstStyle/>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smtClean="0">
                          <a:solidFill>
                            <a:schemeClr val="dk1"/>
                          </a:solidFill>
                          <a:latin typeface="+mn-lt"/>
                          <a:ea typeface="+mn-ea"/>
                          <a:cs typeface="+mn-cs"/>
                        </a:rPr>
                        <a:t>PT window constraint</a:t>
                      </a:r>
                      <a:r>
                        <a:rPr lang="en-US" sz="1800" kern="1200" baseline="0" dirty="0" smtClean="0">
                          <a:solidFill>
                            <a:schemeClr val="dk1"/>
                          </a:solidFill>
                          <a:latin typeface="+mn-lt"/>
                          <a:ea typeface="+mn-ea"/>
                          <a:cs typeface="+mn-cs"/>
                        </a:rPr>
                        <a:t> removed so re-plan being undertaken</a:t>
                      </a:r>
                      <a:endParaRPr lang="en-US" sz="1800" kern="1200" dirty="0" smtClean="0">
                        <a:solidFill>
                          <a:schemeClr val="dk1"/>
                        </a:solidFill>
                        <a:latin typeface="+mn-lt"/>
                        <a:ea typeface="+mn-ea"/>
                        <a:cs typeface="+mn-cs"/>
                      </a:endParaRPr>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Re-plan: determine (a) when the infrastructure is built and pen tested, and (b) when the right point is to take functional tested application and (c)</a:t>
                      </a:r>
                      <a:r>
                        <a:rPr lang="en-US" baseline="0" dirty="0" smtClean="0"/>
                        <a:t> </a:t>
                      </a:r>
                      <a:r>
                        <a:rPr lang="en-US" dirty="0" smtClean="0"/>
                        <a:t>defect corrected data.</a:t>
                      </a:r>
                      <a:r>
                        <a:rPr lang="en-US" baseline="0" dirty="0" smtClean="0"/>
                        <a:t> </a:t>
                      </a:r>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 PT phase should then be at the appropriate point</a:t>
                      </a:r>
                      <a:r>
                        <a:rPr lang="en-US" baseline="0" dirty="0" smtClean="0"/>
                        <a:t> in the overall plan</a:t>
                      </a:r>
                      <a:r>
                        <a:rPr lang="en-US" dirty="0" smtClean="0"/>
                        <a:t> to provide confidence in the solution. </a:t>
                      </a:r>
                      <a:endParaRPr lang="en-GB" dirty="0"/>
                    </a:p>
                  </a:txBody>
                  <a:tcPr/>
                </a:tc>
              </a:tr>
            </a:tbl>
          </a:graphicData>
        </a:graphic>
      </p:graphicFrame>
      <p:sp>
        <p:nvSpPr>
          <p:cNvPr id="5"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DAFFA375-22C2-48D3-A698-96842F000BFB}" type="slidenum">
              <a:rPr lang="en-GB" sz="1400" smtClean="0">
                <a:latin typeface="+mj-lt"/>
              </a:rPr>
              <a:pPr algn="r">
                <a:defRPr/>
              </a:pPr>
              <a:t>8</a:t>
            </a:fld>
            <a:endParaRPr lang="en-GB" sz="1400" dirty="0">
              <a:latin typeface="+mj-lt"/>
            </a:endParaRPr>
          </a:p>
        </p:txBody>
      </p:sp>
    </p:spTree>
    <p:extLst>
      <p:ext uri="{BB962C8B-B14F-4D97-AF65-F5344CB8AC3E}">
        <p14:creationId xmlns:p14="http://schemas.microsoft.com/office/powerpoint/2010/main" val="1692197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CMS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7794754"/>
              </p:ext>
            </p:extLst>
          </p:nvPr>
        </p:nvGraphicFramePr>
        <p:xfrm>
          <a:off x="179512" y="1196752"/>
          <a:ext cx="8784976" cy="5256237"/>
        </p:xfrm>
        <a:graphic>
          <a:graphicData uri="http://schemas.openxmlformats.org/drawingml/2006/table">
            <a:tbl>
              <a:tblPr firstRow="1" bandRow="1">
                <a:tableStyleId>{5C22544A-7EE6-4342-B048-85BDC9FD1C3A}</a:tableStyleId>
              </a:tblPr>
              <a:tblGrid>
                <a:gridCol w="4392488"/>
                <a:gridCol w="4392488"/>
              </a:tblGrid>
              <a:tr h="370840">
                <a:tc>
                  <a:txBody>
                    <a:bodyPr/>
                    <a:lstStyle/>
                    <a:p>
                      <a:r>
                        <a:rPr lang="en-GB" dirty="0" smtClean="0"/>
                        <a:t>What elements should hold the current</a:t>
                      </a:r>
                      <a:r>
                        <a:rPr lang="en-GB" baseline="0" dirty="0" smtClean="0"/>
                        <a:t> plan?</a:t>
                      </a:r>
                      <a:endParaRPr lang="en-GB" dirty="0"/>
                    </a:p>
                  </a:txBody>
                  <a:tcPr marL="90085" marR="90085"/>
                </a:tc>
                <a:tc>
                  <a:txBody>
                    <a:bodyPr/>
                    <a:lstStyle/>
                    <a:p>
                      <a:r>
                        <a:rPr lang="en-GB" dirty="0" smtClean="0"/>
                        <a:t>What</a:t>
                      </a:r>
                      <a:r>
                        <a:rPr lang="en-GB" baseline="0" dirty="0" smtClean="0"/>
                        <a:t> elements could benefit from being deferred</a:t>
                      </a:r>
                      <a:endParaRPr lang="en-GB" dirty="0"/>
                    </a:p>
                  </a:txBody>
                  <a:tcPr marL="90085" marR="90085"/>
                </a:tc>
              </a:tr>
              <a:tr h="4616157">
                <a:tc>
                  <a:txBody>
                    <a:bodyPr/>
                    <a:lstStyle/>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smtClean="0">
                          <a:solidFill>
                            <a:schemeClr val="dk1"/>
                          </a:solidFill>
                          <a:effectLst/>
                          <a:latin typeface="+mn-lt"/>
                          <a:ea typeface="+mn-ea"/>
                          <a:cs typeface="+mn-cs"/>
                        </a:rPr>
                        <a:t>SIT phase of CMS is progressing</a:t>
                      </a:r>
                      <a:r>
                        <a:rPr lang="en-GB" sz="1800" kern="1200" baseline="0" dirty="0" smtClean="0">
                          <a:solidFill>
                            <a:schemeClr val="dk1"/>
                          </a:solidFill>
                          <a:effectLst/>
                          <a:latin typeface="+mn-lt"/>
                          <a:ea typeface="+mn-ea"/>
                          <a:cs typeface="+mn-cs"/>
                        </a:rPr>
                        <a:t> at amber status</a:t>
                      </a:r>
                      <a:r>
                        <a:rPr lang="en-GB" sz="1800" kern="1200" dirty="0" smtClean="0">
                          <a:solidFill>
                            <a:schemeClr val="dk1"/>
                          </a:solidFill>
                          <a:effectLst/>
                          <a:latin typeface="+mn-lt"/>
                          <a:ea typeface="+mn-ea"/>
                          <a:cs typeface="+mn-cs"/>
                        </a:rPr>
                        <a:t> </a:t>
                      </a:r>
                      <a:r>
                        <a:rPr lang="en-GB" sz="1800" kern="1200" baseline="0" dirty="0" smtClean="0">
                          <a:solidFill>
                            <a:schemeClr val="dk1"/>
                          </a:solidFill>
                          <a:effectLst/>
                          <a:latin typeface="+mn-lt"/>
                          <a:ea typeface="+mn-ea"/>
                          <a:cs typeface="+mn-cs"/>
                        </a:rPr>
                        <a:t>and</a:t>
                      </a:r>
                      <a:r>
                        <a:rPr lang="en-GB" sz="1800" kern="1200" dirty="0" smtClean="0">
                          <a:solidFill>
                            <a:schemeClr val="dk1"/>
                          </a:solidFill>
                          <a:effectLst/>
                          <a:latin typeface="+mn-lt"/>
                          <a:ea typeface="+mn-ea"/>
                          <a:cs typeface="+mn-cs"/>
                        </a:rPr>
                        <a:t> should continue as per plan and continue mitigating actions to complete as planned.</a:t>
                      </a:r>
                    </a:p>
                    <a:p>
                      <a:pPr marL="285750" indent="-285750">
                        <a:buFont typeface="Arial" panose="020B0604020202020204" pitchFamily="34" charset="0"/>
                        <a:buChar char="•"/>
                      </a:pPr>
                      <a:endParaRPr lang="en-GB" dirty="0"/>
                    </a:p>
                  </a:txBody>
                  <a:tcPr marL="90085" marR="90085"/>
                </a:tc>
                <a:tc>
                  <a:txBody>
                    <a:bodyPr/>
                    <a:lstStyle/>
                    <a:p>
                      <a:pPr marL="285750" indent="-285750">
                        <a:buFont typeface="Arial" panose="020B0604020202020204" pitchFamily="34" charset="0"/>
                        <a:buChar char="•"/>
                      </a:pPr>
                      <a:r>
                        <a:rPr lang="en-GB" dirty="0" smtClean="0"/>
                        <a:t>Need to re-plan Retro associated</a:t>
                      </a:r>
                      <a:r>
                        <a:rPr lang="en-GB" baseline="0" dirty="0" smtClean="0"/>
                        <a:t> changes.</a:t>
                      </a:r>
                    </a:p>
                    <a:p>
                      <a:pPr marL="285750" indent="-285750">
                        <a:buFont typeface="Arial" panose="020B0604020202020204" pitchFamily="34" charset="0"/>
                        <a:buChar char="•"/>
                      </a:pPr>
                      <a:r>
                        <a:rPr lang="en-GB" sz="1800" kern="1200" dirty="0" smtClean="0">
                          <a:solidFill>
                            <a:schemeClr val="dk1"/>
                          </a:solidFill>
                          <a:effectLst/>
                          <a:latin typeface="+mn-lt"/>
                          <a:ea typeface="+mn-ea"/>
                          <a:cs typeface="+mn-cs"/>
                        </a:rPr>
                        <a:t>Retro re-planning will follow the same timelines and principles as</a:t>
                      </a:r>
                      <a:r>
                        <a:rPr lang="en-GB" sz="1800" kern="1200" baseline="0" dirty="0" smtClean="0">
                          <a:solidFill>
                            <a:schemeClr val="dk1"/>
                          </a:solidFill>
                          <a:effectLst/>
                          <a:latin typeface="+mn-lt"/>
                          <a:ea typeface="+mn-ea"/>
                          <a:cs typeface="+mn-cs"/>
                        </a:rPr>
                        <a:t> </a:t>
                      </a:r>
                      <a:r>
                        <a:rPr lang="en-GB" sz="1800" kern="1200" dirty="0" smtClean="0">
                          <a:solidFill>
                            <a:schemeClr val="dk1"/>
                          </a:solidFill>
                          <a:effectLst/>
                          <a:latin typeface="+mn-lt"/>
                          <a:ea typeface="+mn-ea"/>
                          <a:cs typeface="+mn-cs"/>
                        </a:rPr>
                        <a:t>US and Retro delivery.</a:t>
                      </a:r>
                    </a:p>
                    <a:p>
                      <a:pPr marL="285750" marR="0" indent="-285750" algn="l" defTabSz="45703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smtClean="0">
                          <a:solidFill>
                            <a:schemeClr val="dk1"/>
                          </a:solidFill>
                          <a:effectLst/>
                          <a:latin typeface="+mn-lt"/>
                          <a:ea typeface="+mn-ea"/>
                          <a:cs typeface="+mn-cs"/>
                        </a:rPr>
                        <a:t>Plan to do integrated testing with UAT environment</a:t>
                      </a:r>
                      <a:endParaRPr lang="en-GB" dirty="0">
                        <a:solidFill>
                          <a:srgbClr val="C00000"/>
                        </a:solidFill>
                      </a:endParaRPr>
                    </a:p>
                  </a:txBody>
                  <a:tcPr marL="90085" marR="90085"/>
                </a:tc>
              </a:tr>
            </a:tbl>
          </a:graphicData>
        </a:graphic>
      </p:graphicFrame>
      <p:sp>
        <p:nvSpPr>
          <p:cNvPr id="5"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DAFFA375-22C2-48D3-A698-96842F000BFB}" type="slidenum">
              <a:rPr lang="en-GB" sz="1400" smtClean="0">
                <a:latin typeface="+mj-lt"/>
              </a:rPr>
              <a:pPr algn="r">
                <a:defRPr/>
              </a:pPr>
              <a:t>9</a:t>
            </a:fld>
            <a:endParaRPr lang="en-GB" sz="1400" dirty="0">
              <a:latin typeface="+mj-lt"/>
            </a:endParaRPr>
          </a:p>
        </p:txBody>
      </p:sp>
    </p:spTree>
    <p:extLst>
      <p:ext uri="{BB962C8B-B14F-4D97-AF65-F5344CB8AC3E}">
        <p14:creationId xmlns:p14="http://schemas.microsoft.com/office/powerpoint/2010/main" val="2728421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Xoserve">
  <a:themeElements>
    <a:clrScheme name="Xoserv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Xoserv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Xoserv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Xoserv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Xoserv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Xoserv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Xoserv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Xoserv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Xoserv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Xoserv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Xoserv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Xoserv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Xoserv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Xoserv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
      <a:dk1>
        <a:srgbClr val="000000"/>
      </a:dk1>
      <a:lt1>
        <a:srgbClr val="FFFFFF"/>
      </a:lt1>
      <a:dk2>
        <a:srgbClr val="0B479F"/>
      </a:dk2>
      <a:lt2>
        <a:srgbClr val="4D4D4D"/>
      </a:lt2>
      <a:accent1>
        <a:srgbClr val="71A6CE"/>
      </a:accent1>
      <a:accent2>
        <a:srgbClr val="3366FF"/>
      </a:accent2>
      <a:accent3>
        <a:srgbClr val="FFFFFF"/>
      </a:accent3>
      <a:accent4>
        <a:srgbClr val="000000"/>
      </a:accent4>
      <a:accent5>
        <a:srgbClr val="BBD0E3"/>
      </a:accent5>
      <a:accent6>
        <a:srgbClr val="2D5CE7"/>
      </a:accent6>
      <a:hlink>
        <a:srgbClr val="FF0033"/>
      </a:hlink>
      <a:folHlink>
        <a:srgbClr val="FFFF00"/>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Xoserve">
  <a:themeElements>
    <a:clrScheme name="Xoserv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Xoserv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Xoserv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Xoserv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Xoserv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Xoserv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Xoserv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Xoserv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Xoserv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Xoserv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Xoserv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Xoserv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Xoserv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Xoserv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Xoserve">
  <a:themeElements>
    <a:clrScheme name="Xoserv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Xoserv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Xoserv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Xoserv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Xoserv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Xoserv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Xoserv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Xoserv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Xoserv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Xoserv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Xoserv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Xoserv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Xoserv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Xoserv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TotalTime>
  <Words>1031</Words>
  <Application>Microsoft Office PowerPoint</Application>
  <PresentationFormat>On-screen Show (4:3)</PresentationFormat>
  <Paragraphs>123</Paragraphs>
  <Slides>15</Slides>
  <Notes>0</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2_Xoserve</vt:lpstr>
      <vt:lpstr>1_xoserve templates</vt:lpstr>
      <vt:lpstr>3_Xoserve</vt:lpstr>
      <vt:lpstr>Xoserve</vt:lpstr>
      <vt:lpstr>PNISG Update</vt:lpstr>
      <vt:lpstr>Xoserve’s UKLP Assessment Principles</vt:lpstr>
      <vt:lpstr>Assumptions</vt:lpstr>
      <vt:lpstr>Re-Plan Progress</vt:lpstr>
      <vt:lpstr>Design</vt:lpstr>
      <vt:lpstr>UAT</vt:lpstr>
      <vt:lpstr>Data</vt:lpstr>
      <vt:lpstr>Performance Test</vt:lpstr>
      <vt:lpstr>CMS</vt:lpstr>
      <vt:lpstr>Reporting</vt:lpstr>
      <vt:lpstr>Gemini</vt:lpstr>
      <vt:lpstr>Market Trials</vt:lpstr>
      <vt:lpstr>Business Change</vt:lpstr>
      <vt:lpstr>Technical Transition</vt:lpstr>
      <vt:lpstr>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Link Industry Engagement Forum</dc:title>
  <dc:creator>National Grid</dc:creator>
  <cp:lastModifiedBy>National Grid</cp:lastModifiedBy>
  <cp:revision>11</cp:revision>
  <dcterms:created xsi:type="dcterms:W3CDTF">2015-05-20T07:22:53Z</dcterms:created>
  <dcterms:modified xsi:type="dcterms:W3CDTF">2015-06-02T08:37:35Z</dcterms:modified>
</cp:coreProperties>
</file>