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6"/>
  </p:handoutMasterIdLst>
  <p:sldIdLst>
    <p:sldId id="280" r:id="rId5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/>
    <p:restoredTop sz="94660"/>
  </p:normalViewPr>
  <p:slideViewPr>
    <p:cSldViewPr snapToObjects="1">
      <p:cViewPr>
        <p:scale>
          <a:sx n="90" d="100"/>
          <a:sy n="90" d="100"/>
        </p:scale>
        <p:origin x="1568" y="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05/05/2017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0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0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0" y="6308725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5425" y="-99392"/>
            <a:ext cx="8688388" cy="965200"/>
          </a:xfrm>
        </p:spPr>
        <p:txBody>
          <a:bodyPr/>
          <a:lstStyle/>
          <a:p>
            <a:r>
              <a:rPr lang="en-GB" sz="2000" dirty="0"/>
              <a:t>COR4161  ‘Provision of Access to Domestic Consumer Data for </a:t>
            </a:r>
            <a:r>
              <a:rPr lang="en-US" sz="2000" dirty="0"/>
              <a:t>PCW’s &amp; TPI’s’</a:t>
            </a:r>
            <a:endParaRPr lang="en-GB" sz="2000" dirty="0" smtClean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251889"/>
              </p:ext>
            </p:extLst>
          </p:nvPr>
        </p:nvGraphicFramePr>
        <p:xfrm>
          <a:off x="232443" y="836712"/>
          <a:ext cx="8444012" cy="4357527"/>
        </p:xfrm>
        <a:graphic>
          <a:graphicData uri="http://schemas.openxmlformats.org/drawingml/2006/table">
            <a:tbl>
              <a:tblPr firstRow="1" bandRow="1"/>
              <a:tblGrid>
                <a:gridCol w="1314030"/>
                <a:gridCol w="1508404"/>
                <a:gridCol w="1873859"/>
                <a:gridCol w="1873859"/>
                <a:gridCol w="1873860"/>
              </a:tblGrid>
              <a:tr h="36568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GB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May 2017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Hold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5683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Time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Resources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352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0" dirty="0" smtClean="0">
                          <a:latin typeface="+mn-lt"/>
                        </a:rPr>
                        <a:t>R</a:t>
                      </a:r>
                      <a:endParaRPr lang="en-GB" sz="1400" b="0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0" dirty="0" smtClean="0">
                          <a:latin typeface="+mn-lt"/>
                        </a:rPr>
                        <a:t>A</a:t>
                      </a:r>
                      <a:endParaRPr lang="en-GB" sz="1400" b="0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0" dirty="0" smtClean="0"/>
                        <a:t>G</a:t>
                      </a:r>
                      <a:endParaRPr lang="en-GB" sz="1400" b="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0" dirty="0" smtClean="0"/>
                        <a:t>G</a:t>
                      </a:r>
                      <a:endParaRPr lang="en-GB" sz="1400" b="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3502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14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+mn-lt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This changed has been raised in response to Mod0593 – Provision of Access to Domestic Consumer Data for Price Comparison Websites and Third Party Intermediaries.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The change seeks to put in place a  Confidentiality Agreement and Service Agreement to allow PCW/TPI access to the Data Enquiry System. 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14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</a:p>
                    <a:p>
                      <a:pPr algn="ctr"/>
                      <a:endParaRPr lang="en-GB" sz="1200" baseline="0" dirty="0" smtClean="0">
                        <a:latin typeface="+mn-lt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The Mods related to this change  (Mod0593 and iGT095) have been referred back to work group for follow on actions.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Until Mods approved service cannot be implemented.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Competition Market Authority has been made aware of the non-compliance with the </a:t>
                      </a:r>
                      <a:r>
                        <a:rPr kumimoji="0" lang="en-US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CMA order.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Meeting scheduled for 10 May with CMA to discuss intent of the Order.  Attendees are Xoserve, mod proposers, Ofgem and Colette Baldwin on behalf of the 593 and 095 workgroup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5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+mn-lt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track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90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+mn-lt"/>
                        </a:rPr>
                        <a:t>Risks and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Mod0593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and iGT095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not yet been approved as further clarification is needed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a number of key points. 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2a985eae-c12e-416e-9833-85f34b1ee04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2871</TotalTime>
  <Words>193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ＭＳ Ｐゴシック</vt:lpstr>
      <vt:lpstr>Verdana</vt:lpstr>
      <vt:lpstr>Wingdings</vt:lpstr>
      <vt:lpstr>Arial</vt:lpstr>
      <vt:lpstr>xoserve templates</vt:lpstr>
      <vt:lpstr>COR4161  ‘Provision of Access to Domestic Consumer Data for PCW’s &amp; TPI’s’</vt:lpstr>
    </vt:vector>
  </TitlesOfParts>
  <Company>DC Freelance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Bennett</cp:lastModifiedBy>
  <cp:revision>120</cp:revision>
  <dcterms:created xsi:type="dcterms:W3CDTF">2011-09-20T14:58:41Z</dcterms:created>
  <dcterms:modified xsi:type="dcterms:W3CDTF">2017-05-05T14:56:27Z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0x010100EC027A3842200A4881B078E78C741B39</vt:lpwstr>
  </property>
  <property fmtid="{D5CDD505-2E9C-101B-9397-08002B2CF9AE}" pid="4" name="_AdHocReviewCycleID">
    <vt:i4>809411205</vt:i4>
  </property>
  <property fmtid="{D5CDD505-2E9C-101B-9397-08002B2CF9AE}" pid="5" name="_NewReviewCycle">
    <vt:lpwstr/>
  </property>
  <property fmtid="{D5CDD505-2E9C-101B-9397-08002B2CF9AE}" pid="6" name="_EmailSubject">
    <vt:lpwstr>Change Committee Dashboards</vt:lpwstr>
  </property>
  <property fmtid="{D5CDD505-2E9C-101B-9397-08002B2CF9AE}" pid="7" name="_AuthorEmail">
    <vt:lpwstr>darran.dredge@xoserve.com</vt:lpwstr>
  </property>
  <property fmtid="{D5CDD505-2E9C-101B-9397-08002B2CF9AE}" pid="8" name="_AuthorEmailDisplayName">
    <vt:lpwstr>Dredge, Darran</vt:lpwstr>
  </property>
  <property fmtid="{D5CDD505-2E9C-101B-9397-08002B2CF9AE}" pid="9" name="_PreviousAdHocReviewCycleID">
    <vt:i4>1783350928</vt:i4>
  </property>
</Properties>
</file>