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>
        <p:scale>
          <a:sx n="90" d="100"/>
          <a:sy n="90" d="100"/>
        </p:scale>
        <p:origin x="1568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COR3991  ‘PAF Administrator Role’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293116"/>
              </p:ext>
            </p:extLst>
          </p:nvPr>
        </p:nvGraphicFramePr>
        <p:xfrm>
          <a:off x="232443" y="947814"/>
          <a:ext cx="8444012" cy="4497409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May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Appoint a Performance Assurance Framework Administrator (PAFA) to satisfy the Transporter requirements under MOD506V: Gas Performance Assurance Framework (PAF) and Governance Arrangements.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Manage the ongoing services of PAF, including provision of data as requested administrator.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There is a strong driver from Ofgem to appoint a PAFA before the first anniversary of the Competition &amp; Markets Authority (CMA) report into the energy industry i.e. by June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Group evaluation meeting of Best and Final Offer (BAFO) completed.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Preferred bidder confirmed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and notified.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Contract negotiations ongoing, planned end of May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PAFA appointment date currently showing as 22</a:t>
                      </a:r>
                      <a:r>
                        <a:rPr kumimoji="0" lang="en-US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 June 2017.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Regular update meetings continue at PAC.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2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track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  <a:cs typeface="Calibri" panose="020F050202020403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Calibri" panose="020F0502020204030204" pitchFamily="34" charset="0"/>
                        </a:rPr>
                        <a:t>None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2a985eae-c12e-416e-9833-85f34b1ee04e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</TotalTime>
  <Words>161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COR3991  ‘PAF Administrator Role’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115</cp:revision>
  <dcterms:created xsi:type="dcterms:W3CDTF">2011-09-20T14:58:41Z</dcterms:created>
  <dcterms:modified xsi:type="dcterms:W3CDTF">2017-05-05T14:56:08Z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1304505602</vt:i4>
  </property>
  <property fmtid="{D5CDD505-2E9C-101B-9397-08002B2CF9AE}" pid="5" name="_NewReviewCycle">
    <vt:lpwstr/>
  </property>
  <property fmtid="{D5CDD505-2E9C-101B-9397-08002B2CF9AE}" pid="6" name="_EmailSubject">
    <vt:lpwstr>Change Committee Dashboards</vt:lpwstr>
  </property>
  <property fmtid="{D5CDD505-2E9C-101B-9397-08002B2CF9AE}" pid="7" name="_AuthorEmail">
    <vt:lpwstr>darran.dredge@xoserve.com</vt:lpwstr>
  </property>
  <property fmtid="{D5CDD505-2E9C-101B-9397-08002B2CF9AE}" pid="8" name="_AuthorEmailDisplayName">
    <vt:lpwstr>Dredge, Darran</vt:lpwstr>
  </property>
</Properties>
</file>